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59" r:id="rId6"/>
    <p:sldId id="269" r:id="rId7"/>
    <p:sldId id="270" r:id="rId8"/>
    <p:sldId id="271" r:id="rId9"/>
    <p:sldId id="258" r:id="rId10"/>
    <p:sldId id="262" r:id="rId11"/>
    <p:sldId id="266" r:id="rId12"/>
    <p:sldId id="263" r:id="rId13"/>
    <p:sldId id="264" r:id="rId14"/>
    <p:sldId id="274" r:id="rId15"/>
    <p:sldId id="265" r:id="rId16"/>
    <p:sldId id="267" r:id="rId17"/>
    <p:sldId id="275" r:id="rId18"/>
    <p:sldId id="276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6F80B-0389-4BCA-BD74-CFAEF558C11F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62F26-9749-4CFC-8238-C2FE8F94791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BDEE4B00-24E1-45D5-B2EF-176FE293D905}" type="parTrans" cxnId="{7832257A-8C27-476A-A035-8C9AE59DA95F}">
      <dgm:prSet/>
      <dgm:spPr/>
      <dgm:t>
        <a:bodyPr/>
        <a:lstStyle/>
        <a:p>
          <a:endParaRPr lang="en-US"/>
        </a:p>
      </dgm:t>
    </dgm:pt>
    <dgm:pt modelId="{1F15ED45-0944-4301-AE6A-0A276A7050A4}" type="sibTrans" cxnId="{7832257A-8C27-476A-A035-8C9AE59DA95F}">
      <dgm:prSet/>
      <dgm:spPr/>
      <dgm:t>
        <a:bodyPr/>
        <a:lstStyle/>
        <a:p>
          <a:endParaRPr lang="en-US"/>
        </a:p>
      </dgm:t>
    </dgm:pt>
    <dgm:pt modelId="{3767936A-9703-443C-B1AF-05E9255E8ECA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D9BF4C1-CC2D-48E8-8606-58125368D07B}" type="parTrans" cxnId="{742B5B48-4AD0-491D-867A-C2F4AC60624B}">
      <dgm:prSet/>
      <dgm:spPr/>
      <dgm:t>
        <a:bodyPr/>
        <a:lstStyle/>
        <a:p>
          <a:endParaRPr lang="en-US"/>
        </a:p>
      </dgm:t>
    </dgm:pt>
    <dgm:pt modelId="{8AE7066D-2B45-4C52-B3C8-D0B763925D8C}" type="sibTrans" cxnId="{742B5B48-4AD0-491D-867A-C2F4AC60624B}">
      <dgm:prSet/>
      <dgm:spPr/>
      <dgm:t>
        <a:bodyPr/>
        <a:lstStyle/>
        <a:p>
          <a:endParaRPr lang="en-US"/>
        </a:p>
      </dgm:t>
    </dgm:pt>
    <dgm:pt modelId="{C635A879-D0D0-4C34-9EE6-EC1AFDDC427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47F852C-5B48-4DCB-A39C-5B0EACDB088A}" type="parTrans" cxnId="{6B701198-256F-4AFE-B16F-357A845E1876}">
      <dgm:prSet/>
      <dgm:spPr/>
      <dgm:t>
        <a:bodyPr/>
        <a:lstStyle/>
        <a:p>
          <a:endParaRPr lang="en-US"/>
        </a:p>
      </dgm:t>
    </dgm:pt>
    <dgm:pt modelId="{2E0FEBE3-A959-4BD8-82E9-D97A6CC7CF96}" type="sibTrans" cxnId="{6B701198-256F-4AFE-B16F-357A845E1876}">
      <dgm:prSet/>
      <dgm:spPr/>
      <dgm:t>
        <a:bodyPr/>
        <a:lstStyle/>
        <a:p>
          <a:endParaRPr lang="en-US"/>
        </a:p>
      </dgm:t>
    </dgm:pt>
    <dgm:pt modelId="{6BFC5792-2170-4DDF-9DE3-EB16BC23CFC5}" type="pres">
      <dgm:prSet presAssocID="{2B26F80B-0389-4BCA-BD74-CFAEF558C11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8E076-A20A-4B61-986C-72F0BA28D61E}" type="pres">
      <dgm:prSet presAssocID="{7AF62F26-9749-4CFC-8238-C2FE8F9479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FB9CE-288C-45E2-8817-8AA242FE0789}" type="pres">
      <dgm:prSet presAssocID="{7AF62F26-9749-4CFC-8238-C2FE8F94791D}" presName="spNode" presStyleCnt="0"/>
      <dgm:spPr/>
    </dgm:pt>
    <dgm:pt modelId="{928A26F5-4185-49E4-B803-A1C0F3538A2F}" type="pres">
      <dgm:prSet presAssocID="{1F15ED45-0944-4301-AE6A-0A276A7050A4}" presName="sibTrans" presStyleLbl="sibTrans1D1" presStyleIdx="0" presStyleCnt="3"/>
      <dgm:spPr/>
      <dgm:t>
        <a:bodyPr/>
        <a:lstStyle/>
        <a:p>
          <a:endParaRPr lang="en-US"/>
        </a:p>
      </dgm:t>
    </dgm:pt>
    <dgm:pt modelId="{5D26B74C-3EDB-49D8-9D5E-5179FF345B70}" type="pres">
      <dgm:prSet presAssocID="{3767936A-9703-443C-B1AF-05E9255E8E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E389B-5937-4642-8DE7-C2D08F12791E}" type="pres">
      <dgm:prSet presAssocID="{3767936A-9703-443C-B1AF-05E9255E8ECA}" presName="spNode" presStyleCnt="0"/>
      <dgm:spPr/>
    </dgm:pt>
    <dgm:pt modelId="{B5586A16-0578-44DC-A63B-594FA0E63F05}" type="pres">
      <dgm:prSet presAssocID="{8AE7066D-2B45-4C52-B3C8-D0B763925D8C}" presName="sibTrans" presStyleLbl="sibTrans1D1" presStyleIdx="1" presStyleCnt="3"/>
      <dgm:spPr/>
      <dgm:t>
        <a:bodyPr/>
        <a:lstStyle/>
        <a:p>
          <a:endParaRPr lang="en-US"/>
        </a:p>
      </dgm:t>
    </dgm:pt>
    <dgm:pt modelId="{6A77FB03-7629-42AE-9030-BBD8B7D6BC08}" type="pres">
      <dgm:prSet presAssocID="{C635A879-D0D0-4C34-9EE6-EC1AFDDC42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F8897-809C-4D59-91BC-1D9615123911}" type="pres">
      <dgm:prSet presAssocID="{C635A879-D0D0-4C34-9EE6-EC1AFDDC4273}" presName="spNode" presStyleCnt="0"/>
      <dgm:spPr/>
    </dgm:pt>
    <dgm:pt modelId="{E33A6BB0-8B17-44A5-AF53-480A56561092}" type="pres">
      <dgm:prSet presAssocID="{2E0FEBE3-A959-4BD8-82E9-D97A6CC7CF96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9DCDFD86-BAF3-4CC5-B0C3-B14E551F98D1}" type="presOf" srcId="{C635A879-D0D0-4C34-9EE6-EC1AFDDC4273}" destId="{6A77FB03-7629-42AE-9030-BBD8B7D6BC08}" srcOrd="0" destOrd="0" presId="urn:microsoft.com/office/officeart/2005/8/layout/cycle6"/>
    <dgm:cxn modelId="{F47D06D3-F935-45B1-85CB-AF3F04A5CD99}" type="presOf" srcId="{3767936A-9703-443C-B1AF-05E9255E8ECA}" destId="{5D26B74C-3EDB-49D8-9D5E-5179FF345B70}" srcOrd="0" destOrd="0" presId="urn:microsoft.com/office/officeart/2005/8/layout/cycle6"/>
    <dgm:cxn modelId="{88B062C4-B04B-41E2-B447-1843B4E92E4C}" type="presOf" srcId="{2E0FEBE3-A959-4BD8-82E9-D97A6CC7CF96}" destId="{E33A6BB0-8B17-44A5-AF53-480A56561092}" srcOrd="0" destOrd="0" presId="urn:microsoft.com/office/officeart/2005/8/layout/cycle6"/>
    <dgm:cxn modelId="{23409AE2-A0A2-4FD9-ABE5-2D767C98337E}" type="presOf" srcId="{1F15ED45-0944-4301-AE6A-0A276A7050A4}" destId="{928A26F5-4185-49E4-B803-A1C0F3538A2F}" srcOrd="0" destOrd="0" presId="urn:microsoft.com/office/officeart/2005/8/layout/cycle6"/>
    <dgm:cxn modelId="{53AB827D-9C4D-447B-B009-B66052109F23}" type="presOf" srcId="{2B26F80B-0389-4BCA-BD74-CFAEF558C11F}" destId="{6BFC5792-2170-4DDF-9DE3-EB16BC23CFC5}" srcOrd="0" destOrd="0" presId="urn:microsoft.com/office/officeart/2005/8/layout/cycle6"/>
    <dgm:cxn modelId="{67874780-3DC0-407A-A943-BC87F2CA71CD}" type="presOf" srcId="{8AE7066D-2B45-4C52-B3C8-D0B763925D8C}" destId="{B5586A16-0578-44DC-A63B-594FA0E63F05}" srcOrd="0" destOrd="0" presId="urn:microsoft.com/office/officeart/2005/8/layout/cycle6"/>
    <dgm:cxn modelId="{6B701198-256F-4AFE-B16F-357A845E1876}" srcId="{2B26F80B-0389-4BCA-BD74-CFAEF558C11F}" destId="{C635A879-D0D0-4C34-9EE6-EC1AFDDC4273}" srcOrd="2" destOrd="0" parTransId="{847F852C-5B48-4DCB-A39C-5B0EACDB088A}" sibTransId="{2E0FEBE3-A959-4BD8-82E9-D97A6CC7CF96}"/>
    <dgm:cxn modelId="{7832257A-8C27-476A-A035-8C9AE59DA95F}" srcId="{2B26F80B-0389-4BCA-BD74-CFAEF558C11F}" destId="{7AF62F26-9749-4CFC-8238-C2FE8F94791D}" srcOrd="0" destOrd="0" parTransId="{BDEE4B00-24E1-45D5-B2EF-176FE293D905}" sibTransId="{1F15ED45-0944-4301-AE6A-0A276A7050A4}"/>
    <dgm:cxn modelId="{742B5B48-4AD0-491D-867A-C2F4AC60624B}" srcId="{2B26F80B-0389-4BCA-BD74-CFAEF558C11F}" destId="{3767936A-9703-443C-B1AF-05E9255E8ECA}" srcOrd="1" destOrd="0" parTransId="{2D9BF4C1-CC2D-48E8-8606-58125368D07B}" sibTransId="{8AE7066D-2B45-4C52-B3C8-D0B763925D8C}"/>
    <dgm:cxn modelId="{A4826007-F2DD-4A9B-900A-E35F93454452}" type="presOf" srcId="{7AF62F26-9749-4CFC-8238-C2FE8F94791D}" destId="{1CF8E076-A20A-4B61-986C-72F0BA28D61E}" srcOrd="0" destOrd="0" presId="urn:microsoft.com/office/officeart/2005/8/layout/cycle6"/>
    <dgm:cxn modelId="{0FD74B7B-4D73-4354-B153-60559510F0CC}" type="presParOf" srcId="{6BFC5792-2170-4DDF-9DE3-EB16BC23CFC5}" destId="{1CF8E076-A20A-4B61-986C-72F0BA28D61E}" srcOrd="0" destOrd="0" presId="urn:microsoft.com/office/officeart/2005/8/layout/cycle6"/>
    <dgm:cxn modelId="{EDBC12A3-194F-4FDE-A0FE-52BCE1E5E048}" type="presParOf" srcId="{6BFC5792-2170-4DDF-9DE3-EB16BC23CFC5}" destId="{3B0FB9CE-288C-45E2-8817-8AA242FE0789}" srcOrd="1" destOrd="0" presId="urn:microsoft.com/office/officeart/2005/8/layout/cycle6"/>
    <dgm:cxn modelId="{27EB70E0-E806-45BF-B86A-A77EFDD5D8FE}" type="presParOf" srcId="{6BFC5792-2170-4DDF-9DE3-EB16BC23CFC5}" destId="{928A26F5-4185-49E4-B803-A1C0F3538A2F}" srcOrd="2" destOrd="0" presId="urn:microsoft.com/office/officeart/2005/8/layout/cycle6"/>
    <dgm:cxn modelId="{61C238D9-BDC4-4116-86D8-925015598720}" type="presParOf" srcId="{6BFC5792-2170-4DDF-9DE3-EB16BC23CFC5}" destId="{5D26B74C-3EDB-49D8-9D5E-5179FF345B70}" srcOrd="3" destOrd="0" presId="urn:microsoft.com/office/officeart/2005/8/layout/cycle6"/>
    <dgm:cxn modelId="{09DB6339-D257-4975-9C03-035CF22B8112}" type="presParOf" srcId="{6BFC5792-2170-4DDF-9DE3-EB16BC23CFC5}" destId="{973E389B-5937-4642-8DE7-C2D08F12791E}" srcOrd="4" destOrd="0" presId="urn:microsoft.com/office/officeart/2005/8/layout/cycle6"/>
    <dgm:cxn modelId="{F6D05A1B-D718-4E21-8E0B-496C09F34ECD}" type="presParOf" srcId="{6BFC5792-2170-4DDF-9DE3-EB16BC23CFC5}" destId="{B5586A16-0578-44DC-A63B-594FA0E63F05}" srcOrd="5" destOrd="0" presId="urn:microsoft.com/office/officeart/2005/8/layout/cycle6"/>
    <dgm:cxn modelId="{F853B265-C295-4817-870E-508A90D2FB14}" type="presParOf" srcId="{6BFC5792-2170-4DDF-9DE3-EB16BC23CFC5}" destId="{6A77FB03-7629-42AE-9030-BBD8B7D6BC08}" srcOrd="6" destOrd="0" presId="urn:microsoft.com/office/officeart/2005/8/layout/cycle6"/>
    <dgm:cxn modelId="{9AAABF22-06E9-4CB9-9D7D-EB4F6418316A}" type="presParOf" srcId="{6BFC5792-2170-4DDF-9DE3-EB16BC23CFC5}" destId="{B2DF8897-809C-4D59-91BC-1D9615123911}" srcOrd="7" destOrd="0" presId="urn:microsoft.com/office/officeart/2005/8/layout/cycle6"/>
    <dgm:cxn modelId="{F5E2DA12-EC75-43F7-8142-823BCDDF7038}" type="presParOf" srcId="{6BFC5792-2170-4DDF-9DE3-EB16BC23CFC5}" destId="{E33A6BB0-8B17-44A5-AF53-480A5656109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F216B-9550-4B7F-A18D-362F545FB9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0FCE1-CFC9-440B-ACBF-B82E5E1F2FCA}">
      <dgm:prSet phldrT="[Text]" custT="1"/>
      <dgm:spPr/>
      <dgm:t>
        <a:bodyPr vert="vert"/>
        <a:lstStyle/>
        <a:p>
          <a:pPr algn="l"/>
          <a:r>
            <a:rPr lang="en-US" sz="4800" dirty="0"/>
            <a:t>Solution: EPI</a:t>
          </a:r>
        </a:p>
      </dgm:t>
    </dgm:pt>
    <dgm:pt modelId="{7C2EDD30-C988-489E-A1FE-C4075BF0A04B}" type="parTrans" cxnId="{CDA095F7-AF47-4BB5-A398-523B2F74BCBC}">
      <dgm:prSet/>
      <dgm:spPr/>
      <dgm:t>
        <a:bodyPr/>
        <a:lstStyle/>
        <a:p>
          <a:endParaRPr lang="en-US"/>
        </a:p>
      </dgm:t>
    </dgm:pt>
    <dgm:pt modelId="{F0B57F45-D1F7-4FB7-BCD6-EE2BFDB2E017}" type="sibTrans" cxnId="{CDA095F7-AF47-4BB5-A398-523B2F74BCBC}">
      <dgm:prSet/>
      <dgm:spPr/>
      <dgm:t>
        <a:bodyPr/>
        <a:lstStyle/>
        <a:p>
          <a:endParaRPr lang="en-US"/>
        </a:p>
      </dgm:t>
    </dgm:pt>
    <dgm:pt modelId="{D5C55AA3-412B-484C-8E34-D39CFF0F16DE}">
      <dgm:prSet phldrT="[Text]"/>
      <dgm:spPr/>
      <dgm:t>
        <a:bodyPr/>
        <a:lstStyle/>
        <a:p>
          <a:r>
            <a:rPr lang="en-US" dirty="0"/>
            <a:t>+ Fast</a:t>
          </a:r>
        </a:p>
      </dgm:t>
    </dgm:pt>
    <dgm:pt modelId="{42B724F4-FEC8-4293-9ED3-27E8148E70FF}" type="parTrans" cxnId="{A19081F7-826F-4BB4-ABA0-BB2D787766EF}">
      <dgm:prSet/>
      <dgm:spPr/>
      <dgm:t>
        <a:bodyPr/>
        <a:lstStyle/>
        <a:p>
          <a:endParaRPr lang="en-US"/>
        </a:p>
      </dgm:t>
    </dgm:pt>
    <dgm:pt modelId="{34BB6C85-93C7-4F6E-A12D-2007CB9E080B}" type="sibTrans" cxnId="{A19081F7-826F-4BB4-ABA0-BB2D787766EF}">
      <dgm:prSet/>
      <dgm:spPr/>
      <dgm:t>
        <a:bodyPr/>
        <a:lstStyle/>
        <a:p>
          <a:endParaRPr lang="en-US"/>
        </a:p>
      </dgm:t>
    </dgm:pt>
    <dgm:pt modelId="{2A7F4F36-FE77-4C8E-8E1C-454470D64C80}">
      <dgm:prSet phldrT="[Text]"/>
      <dgm:spPr/>
      <dgm:t>
        <a:bodyPr/>
        <a:lstStyle/>
        <a:p>
          <a:r>
            <a:rPr lang="en-US" dirty="0"/>
            <a:t>+ Easy to use</a:t>
          </a:r>
        </a:p>
      </dgm:t>
    </dgm:pt>
    <dgm:pt modelId="{1D692E66-77C4-4A5D-ABA4-9492D26B00D5}" type="parTrans" cxnId="{88B7FA16-C44F-491A-8B77-0FAB088C29DF}">
      <dgm:prSet/>
      <dgm:spPr/>
      <dgm:t>
        <a:bodyPr/>
        <a:lstStyle/>
        <a:p>
          <a:endParaRPr lang="en-US"/>
        </a:p>
      </dgm:t>
    </dgm:pt>
    <dgm:pt modelId="{DC50A3C0-29DC-4BB3-BE7E-A5D39341D73A}" type="sibTrans" cxnId="{88B7FA16-C44F-491A-8B77-0FAB088C29DF}">
      <dgm:prSet/>
      <dgm:spPr/>
      <dgm:t>
        <a:bodyPr/>
        <a:lstStyle/>
        <a:p>
          <a:endParaRPr lang="en-US"/>
        </a:p>
      </dgm:t>
    </dgm:pt>
    <dgm:pt modelId="{D6F0D121-927E-4E18-87D9-39CA147DC0E9}">
      <dgm:prSet phldrT="[Text]"/>
      <dgm:spPr/>
      <dgm:t>
        <a:bodyPr/>
        <a:lstStyle/>
        <a:p>
          <a:r>
            <a:rPr lang="en-US" dirty="0"/>
            <a:t>- Requires hardware</a:t>
          </a:r>
        </a:p>
      </dgm:t>
    </dgm:pt>
    <dgm:pt modelId="{B7594679-EC5F-43C8-808F-DF793CD7E68E}" type="parTrans" cxnId="{404D7AE7-71B8-435F-BE7A-13F40AA945F6}">
      <dgm:prSet/>
      <dgm:spPr/>
      <dgm:t>
        <a:bodyPr/>
        <a:lstStyle/>
        <a:p>
          <a:endParaRPr lang="en-US"/>
        </a:p>
      </dgm:t>
    </dgm:pt>
    <dgm:pt modelId="{C1C3D14C-5505-4527-8F3A-5167CCBF2BD5}" type="sibTrans" cxnId="{404D7AE7-71B8-435F-BE7A-13F40AA945F6}">
      <dgm:prSet/>
      <dgm:spPr/>
      <dgm:t>
        <a:bodyPr/>
        <a:lstStyle/>
        <a:p>
          <a:endParaRPr lang="en-US"/>
        </a:p>
      </dgm:t>
    </dgm:pt>
    <dgm:pt modelId="{9400CA38-DCE4-4662-8BE6-FBB45D9BE5E6}" type="pres">
      <dgm:prSet presAssocID="{2A2F216B-9550-4B7F-A18D-362F545FB9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AFAD1C-763E-4275-967A-5DF44E3A0B59}" type="pres">
      <dgm:prSet presAssocID="{8F20FCE1-CFC9-440B-ACBF-B82E5E1F2FCA}" presName="thickLine" presStyleLbl="alignNode1" presStyleIdx="0" presStyleCnt="1"/>
      <dgm:spPr/>
    </dgm:pt>
    <dgm:pt modelId="{60A88DB7-1EA2-4864-87D9-BDA432F5B64B}" type="pres">
      <dgm:prSet presAssocID="{8F20FCE1-CFC9-440B-ACBF-B82E5E1F2FCA}" presName="horz1" presStyleCnt="0"/>
      <dgm:spPr/>
    </dgm:pt>
    <dgm:pt modelId="{B7DE3427-177D-4306-BFAD-565BD7F67CCF}" type="pres">
      <dgm:prSet presAssocID="{8F20FCE1-CFC9-440B-ACBF-B82E5E1F2FCA}" presName="tx1" presStyleLbl="revTx" presStyleIdx="0" presStyleCnt="4"/>
      <dgm:spPr/>
      <dgm:t>
        <a:bodyPr/>
        <a:lstStyle/>
        <a:p>
          <a:endParaRPr lang="en-US"/>
        </a:p>
      </dgm:t>
    </dgm:pt>
    <dgm:pt modelId="{F0E3E7F8-5862-4B3C-8375-308167D82014}" type="pres">
      <dgm:prSet presAssocID="{8F20FCE1-CFC9-440B-ACBF-B82E5E1F2FCA}" presName="vert1" presStyleCnt="0"/>
      <dgm:spPr/>
    </dgm:pt>
    <dgm:pt modelId="{46EAD181-CFC0-4278-967A-C8658E1239D1}" type="pres">
      <dgm:prSet presAssocID="{D5C55AA3-412B-484C-8E34-D39CFF0F16DE}" presName="vertSpace2a" presStyleCnt="0"/>
      <dgm:spPr/>
    </dgm:pt>
    <dgm:pt modelId="{2A5EF02D-008A-4346-8532-B01C5880D854}" type="pres">
      <dgm:prSet presAssocID="{D5C55AA3-412B-484C-8E34-D39CFF0F16DE}" presName="horz2" presStyleCnt="0"/>
      <dgm:spPr/>
    </dgm:pt>
    <dgm:pt modelId="{A0855D4E-10BC-41EF-A8EA-11833B5499B2}" type="pres">
      <dgm:prSet presAssocID="{D5C55AA3-412B-484C-8E34-D39CFF0F16DE}" presName="horzSpace2" presStyleCnt="0"/>
      <dgm:spPr/>
    </dgm:pt>
    <dgm:pt modelId="{E5AC74F5-1E09-4DDD-A997-BC639C51DC61}" type="pres">
      <dgm:prSet presAssocID="{D5C55AA3-412B-484C-8E34-D39CFF0F16DE}" presName="tx2" presStyleLbl="revTx" presStyleIdx="1" presStyleCnt="4"/>
      <dgm:spPr/>
      <dgm:t>
        <a:bodyPr/>
        <a:lstStyle/>
        <a:p>
          <a:endParaRPr lang="en-US"/>
        </a:p>
      </dgm:t>
    </dgm:pt>
    <dgm:pt modelId="{9E1D9B2E-773D-411D-958E-58DAF6ED0F2B}" type="pres">
      <dgm:prSet presAssocID="{D5C55AA3-412B-484C-8E34-D39CFF0F16DE}" presName="vert2" presStyleCnt="0"/>
      <dgm:spPr/>
    </dgm:pt>
    <dgm:pt modelId="{54D99AC8-26F3-49B7-A686-CC6022961670}" type="pres">
      <dgm:prSet presAssocID="{D5C55AA3-412B-484C-8E34-D39CFF0F16DE}" presName="thinLine2b" presStyleLbl="callout" presStyleIdx="0" presStyleCnt="3"/>
      <dgm:spPr>
        <a:ln>
          <a:solidFill>
            <a:schemeClr val="tx1"/>
          </a:solidFill>
        </a:ln>
      </dgm:spPr>
    </dgm:pt>
    <dgm:pt modelId="{21C398A2-0EB5-49AC-8F02-0CE623F424A5}" type="pres">
      <dgm:prSet presAssocID="{D5C55AA3-412B-484C-8E34-D39CFF0F16DE}" presName="vertSpace2b" presStyleCnt="0"/>
      <dgm:spPr/>
    </dgm:pt>
    <dgm:pt modelId="{2B8D90B3-54B3-40CD-A0AA-171351074DC0}" type="pres">
      <dgm:prSet presAssocID="{2A7F4F36-FE77-4C8E-8E1C-454470D64C80}" presName="horz2" presStyleCnt="0"/>
      <dgm:spPr/>
    </dgm:pt>
    <dgm:pt modelId="{861A9CCB-7309-4E14-B0C4-D9C11F9A43CA}" type="pres">
      <dgm:prSet presAssocID="{2A7F4F36-FE77-4C8E-8E1C-454470D64C80}" presName="horzSpace2" presStyleCnt="0"/>
      <dgm:spPr/>
    </dgm:pt>
    <dgm:pt modelId="{CD2601A7-7650-44AC-9E94-5304A0C498DF}" type="pres">
      <dgm:prSet presAssocID="{2A7F4F36-FE77-4C8E-8E1C-454470D64C80}" presName="tx2" presStyleLbl="revTx" presStyleIdx="2" presStyleCnt="4"/>
      <dgm:spPr/>
      <dgm:t>
        <a:bodyPr/>
        <a:lstStyle/>
        <a:p>
          <a:endParaRPr lang="en-US"/>
        </a:p>
      </dgm:t>
    </dgm:pt>
    <dgm:pt modelId="{B6D663A1-940C-46E9-85FE-F8D9780947F5}" type="pres">
      <dgm:prSet presAssocID="{2A7F4F36-FE77-4C8E-8E1C-454470D64C80}" presName="vert2" presStyleCnt="0"/>
      <dgm:spPr/>
    </dgm:pt>
    <dgm:pt modelId="{2BD849E0-9B4D-4BDE-A76D-7AAEEEA2E2F8}" type="pres">
      <dgm:prSet presAssocID="{2A7F4F36-FE77-4C8E-8E1C-454470D64C80}" presName="thinLine2b" presStyleLbl="callout" presStyleIdx="1" presStyleCnt="3"/>
      <dgm:spPr>
        <a:ln>
          <a:solidFill>
            <a:schemeClr val="tx1"/>
          </a:solidFill>
        </a:ln>
      </dgm:spPr>
    </dgm:pt>
    <dgm:pt modelId="{BC3690DA-1BC4-4B9E-B55F-E29A2D8487AA}" type="pres">
      <dgm:prSet presAssocID="{2A7F4F36-FE77-4C8E-8E1C-454470D64C80}" presName="vertSpace2b" presStyleCnt="0"/>
      <dgm:spPr/>
    </dgm:pt>
    <dgm:pt modelId="{F31B0562-749D-4B78-8142-F624DEF438C0}" type="pres">
      <dgm:prSet presAssocID="{D6F0D121-927E-4E18-87D9-39CA147DC0E9}" presName="horz2" presStyleCnt="0"/>
      <dgm:spPr/>
    </dgm:pt>
    <dgm:pt modelId="{5356B32A-ACA4-4E91-9885-2A8147EC9F5E}" type="pres">
      <dgm:prSet presAssocID="{D6F0D121-927E-4E18-87D9-39CA147DC0E9}" presName="horzSpace2" presStyleCnt="0"/>
      <dgm:spPr/>
    </dgm:pt>
    <dgm:pt modelId="{8D5F0E33-4266-4B22-8035-1EDFA1ECD25D}" type="pres">
      <dgm:prSet presAssocID="{D6F0D121-927E-4E18-87D9-39CA147DC0E9}" presName="tx2" presStyleLbl="revTx" presStyleIdx="3" presStyleCnt="4"/>
      <dgm:spPr/>
      <dgm:t>
        <a:bodyPr/>
        <a:lstStyle/>
        <a:p>
          <a:endParaRPr lang="en-US"/>
        </a:p>
      </dgm:t>
    </dgm:pt>
    <dgm:pt modelId="{D693F258-870C-4E03-9C0C-080DC9630661}" type="pres">
      <dgm:prSet presAssocID="{D6F0D121-927E-4E18-87D9-39CA147DC0E9}" presName="vert2" presStyleCnt="0"/>
      <dgm:spPr/>
    </dgm:pt>
    <dgm:pt modelId="{3016FEDE-E9FE-486B-85D6-BF890DB91A40}" type="pres">
      <dgm:prSet presAssocID="{D6F0D121-927E-4E18-87D9-39CA147DC0E9}" presName="thinLine2b" presStyleLbl="callout" presStyleIdx="2" presStyleCnt="3"/>
      <dgm:spPr/>
    </dgm:pt>
    <dgm:pt modelId="{80AAE16F-13D0-4659-B04A-104B4AE26CA0}" type="pres">
      <dgm:prSet presAssocID="{D6F0D121-927E-4E18-87D9-39CA147DC0E9}" presName="vertSpace2b" presStyleCnt="0"/>
      <dgm:spPr/>
    </dgm:pt>
  </dgm:ptLst>
  <dgm:cxnLst>
    <dgm:cxn modelId="{88B7FA16-C44F-491A-8B77-0FAB088C29DF}" srcId="{8F20FCE1-CFC9-440B-ACBF-B82E5E1F2FCA}" destId="{2A7F4F36-FE77-4C8E-8E1C-454470D64C80}" srcOrd="1" destOrd="0" parTransId="{1D692E66-77C4-4A5D-ABA4-9492D26B00D5}" sibTransId="{DC50A3C0-29DC-4BB3-BE7E-A5D39341D73A}"/>
    <dgm:cxn modelId="{4E17F6B9-C939-4F2E-AE55-04776769B280}" type="presOf" srcId="{2A2F216B-9550-4B7F-A18D-362F545FB95A}" destId="{9400CA38-DCE4-4662-8BE6-FBB45D9BE5E6}" srcOrd="0" destOrd="0" presId="urn:microsoft.com/office/officeart/2008/layout/LinedList"/>
    <dgm:cxn modelId="{404D7AE7-71B8-435F-BE7A-13F40AA945F6}" srcId="{8F20FCE1-CFC9-440B-ACBF-B82E5E1F2FCA}" destId="{D6F0D121-927E-4E18-87D9-39CA147DC0E9}" srcOrd="2" destOrd="0" parTransId="{B7594679-EC5F-43C8-808F-DF793CD7E68E}" sibTransId="{C1C3D14C-5505-4527-8F3A-5167CCBF2BD5}"/>
    <dgm:cxn modelId="{45893459-E8A9-474B-85B0-BAB369D61CE4}" type="presOf" srcId="{D5C55AA3-412B-484C-8E34-D39CFF0F16DE}" destId="{E5AC74F5-1E09-4DDD-A997-BC639C51DC61}" srcOrd="0" destOrd="0" presId="urn:microsoft.com/office/officeart/2008/layout/LinedList"/>
    <dgm:cxn modelId="{CDA095F7-AF47-4BB5-A398-523B2F74BCBC}" srcId="{2A2F216B-9550-4B7F-A18D-362F545FB95A}" destId="{8F20FCE1-CFC9-440B-ACBF-B82E5E1F2FCA}" srcOrd="0" destOrd="0" parTransId="{7C2EDD30-C988-489E-A1FE-C4075BF0A04B}" sibTransId="{F0B57F45-D1F7-4FB7-BCD6-EE2BFDB2E017}"/>
    <dgm:cxn modelId="{A19081F7-826F-4BB4-ABA0-BB2D787766EF}" srcId="{8F20FCE1-CFC9-440B-ACBF-B82E5E1F2FCA}" destId="{D5C55AA3-412B-484C-8E34-D39CFF0F16DE}" srcOrd="0" destOrd="0" parTransId="{42B724F4-FEC8-4293-9ED3-27E8148E70FF}" sibTransId="{34BB6C85-93C7-4F6E-A12D-2007CB9E080B}"/>
    <dgm:cxn modelId="{26587CC1-EF8F-4783-B18E-3FFF5A756AE9}" type="presOf" srcId="{2A7F4F36-FE77-4C8E-8E1C-454470D64C80}" destId="{CD2601A7-7650-44AC-9E94-5304A0C498DF}" srcOrd="0" destOrd="0" presId="urn:microsoft.com/office/officeart/2008/layout/LinedList"/>
    <dgm:cxn modelId="{5B4289F7-ADA3-46BD-9598-6D59F404A895}" type="presOf" srcId="{D6F0D121-927E-4E18-87D9-39CA147DC0E9}" destId="{8D5F0E33-4266-4B22-8035-1EDFA1ECD25D}" srcOrd="0" destOrd="0" presId="urn:microsoft.com/office/officeart/2008/layout/LinedList"/>
    <dgm:cxn modelId="{5CE65070-1DA9-44E5-8CE2-EAAC55E58F8D}" type="presOf" srcId="{8F20FCE1-CFC9-440B-ACBF-B82E5E1F2FCA}" destId="{B7DE3427-177D-4306-BFAD-565BD7F67CCF}" srcOrd="0" destOrd="0" presId="urn:microsoft.com/office/officeart/2008/layout/LinedList"/>
    <dgm:cxn modelId="{2A1C3DAD-92CF-4793-B90D-78D45288F5CA}" type="presParOf" srcId="{9400CA38-DCE4-4662-8BE6-FBB45D9BE5E6}" destId="{3DAFAD1C-763E-4275-967A-5DF44E3A0B59}" srcOrd="0" destOrd="0" presId="urn:microsoft.com/office/officeart/2008/layout/LinedList"/>
    <dgm:cxn modelId="{5ECF26E0-250E-4819-8228-5DA0D6787D57}" type="presParOf" srcId="{9400CA38-DCE4-4662-8BE6-FBB45D9BE5E6}" destId="{60A88DB7-1EA2-4864-87D9-BDA432F5B64B}" srcOrd="1" destOrd="0" presId="urn:microsoft.com/office/officeart/2008/layout/LinedList"/>
    <dgm:cxn modelId="{66A4D415-3DC4-4131-836F-69EEFCA01A2A}" type="presParOf" srcId="{60A88DB7-1EA2-4864-87D9-BDA432F5B64B}" destId="{B7DE3427-177D-4306-BFAD-565BD7F67CCF}" srcOrd="0" destOrd="0" presId="urn:microsoft.com/office/officeart/2008/layout/LinedList"/>
    <dgm:cxn modelId="{A8443908-8BCC-4CD8-8145-13966B608595}" type="presParOf" srcId="{60A88DB7-1EA2-4864-87D9-BDA432F5B64B}" destId="{F0E3E7F8-5862-4B3C-8375-308167D82014}" srcOrd="1" destOrd="0" presId="urn:microsoft.com/office/officeart/2008/layout/LinedList"/>
    <dgm:cxn modelId="{7F96A93A-4CF2-400D-9C0C-DF6AEEF9C685}" type="presParOf" srcId="{F0E3E7F8-5862-4B3C-8375-308167D82014}" destId="{46EAD181-CFC0-4278-967A-C8658E1239D1}" srcOrd="0" destOrd="0" presId="urn:microsoft.com/office/officeart/2008/layout/LinedList"/>
    <dgm:cxn modelId="{339FD47F-1C9F-4289-9AB8-0015DC346103}" type="presParOf" srcId="{F0E3E7F8-5862-4B3C-8375-308167D82014}" destId="{2A5EF02D-008A-4346-8532-B01C5880D854}" srcOrd="1" destOrd="0" presId="urn:microsoft.com/office/officeart/2008/layout/LinedList"/>
    <dgm:cxn modelId="{380DAC8D-C18E-4625-A2AB-A165B018C269}" type="presParOf" srcId="{2A5EF02D-008A-4346-8532-B01C5880D854}" destId="{A0855D4E-10BC-41EF-A8EA-11833B5499B2}" srcOrd="0" destOrd="0" presId="urn:microsoft.com/office/officeart/2008/layout/LinedList"/>
    <dgm:cxn modelId="{5516626B-32D6-4175-936E-CC46AE16E37C}" type="presParOf" srcId="{2A5EF02D-008A-4346-8532-B01C5880D854}" destId="{E5AC74F5-1E09-4DDD-A997-BC639C51DC61}" srcOrd="1" destOrd="0" presId="urn:microsoft.com/office/officeart/2008/layout/LinedList"/>
    <dgm:cxn modelId="{75D02168-659B-418B-823B-F001180E3F08}" type="presParOf" srcId="{2A5EF02D-008A-4346-8532-B01C5880D854}" destId="{9E1D9B2E-773D-411D-958E-58DAF6ED0F2B}" srcOrd="2" destOrd="0" presId="urn:microsoft.com/office/officeart/2008/layout/LinedList"/>
    <dgm:cxn modelId="{686D7A1D-F69E-45BA-898B-3245126BD09B}" type="presParOf" srcId="{F0E3E7F8-5862-4B3C-8375-308167D82014}" destId="{54D99AC8-26F3-49B7-A686-CC6022961670}" srcOrd="2" destOrd="0" presId="urn:microsoft.com/office/officeart/2008/layout/LinedList"/>
    <dgm:cxn modelId="{E97E4A47-8665-40CE-B3EF-B0AA3CC8BAFD}" type="presParOf" srcId="{F0E3E7F8-5862-4B3C-8375-308167D82014}" destId="{21C398A2-0EB5-49AC-8F02-0CE623F424A5}" srcOrd="3" destOrd="0" presId="urn:microsoft.com/office/officeart/2008/layout/LinedList"/>
    <dgm:cxn modelId="{1B5FDED8-04CC-4564-91E9-1639A24C8915}" type="presParOf" srcId="{F0E3E7F8-5862-4B3C-8375-308167D82014}" destId="{2B8D90B3-54B3-40CD-A0AA-171351074DC0}" srcOrd="4" destOrd="0" presId="urn:microsoft.com/office/officeart/2008/layout/LinedList"/>
    <dgm:cxn modelId="{7E847FEE-2BDE-421D-A28B-03425B035D2C}" type="presParOf" srcId="{2B8D90B3-54B3-40CD-A0AA-171351074DC0}" destId="{861A9CCB-7309-4E14-B0C4-D9C11F9A43CA}" srcOrd="0" destOrd="0" presId="urn:microsoft.com/office/officeart/2008/layout/LinedList"/>
    <dgm:cxn modelId="{1A38E9B9-F19E-4450-8880-AD0A11889E11}" type="presParOf" srcId="{2B8D90B3-54B3-40CD-A0AA-171351074DC0}" destId="{CD2601A7-7650-44AC-9E94-5304A0C498DF}" srcOrd="1" destOrd="0" presId="urn:microsoft.com/office/officeart/2008/layout/LinedList"/>
    <dgm:cxn modelId="{CE5D0B8F-A452-4B46-8B97-A2230B8E25D5}" type="presParOf" srcId="{2B8D90B3-54B3-40CD-A0AA-171351074DC0}" destId="{B6D663A1-940C-46E9-85FE-F8D9780947F5}" srcOrd="2" destOrd="0" presId="urn:microsoft.com/office/officeart/2008/layout/LinedList"/>
    <dgm:cxn modelId="{7288D2FD-FB07-487A-B869-2AC91425120E}" type="presParOf" srcId="{F0E3E7F8-5862-4B3C-8375-308167D82014}" destId="{2BD849E0-9B4D-4BDE-A76D-7AAEEEA2E2F8}" srcOrd="5" destOrd="0" presId="urn:microsoft.com/office/officeart/2008/layout/LinedList"/>
    <dgm:cxn modelId="{38993904-087C-49E8-9337-34B0DA6272A6}" type="presParOf" srcId="{F0E3E7F8-5862-4B3C-8375-308167D82014}" destId="{BC3690DA-1BC4-4B9E-B55F-E29A2D8487AA}" srcOrd="6" destOrd="0" presId="urn:microsoft.com/office/officeart/2008/layout/LinedList"/>
    <dgm:cxn modelId="{47A8F221-DA53-43FE-B6D4-1699CF61BB8C}" type="presParOf" srcId="{F0E3E7F8-5862-4B3C-8375-308167D82014}" destId="{F31B0562-749D-4B78-8142-F624DEF438C0}" srcOrd="7" destOrd="0" presId="urn:microsoft.com/office/officeart/2008/layout/LinedList"/>
    <dgm:cxn modelId="{D0638643-462E-4B7C-8DD4-12B3B12F4864}" type="presParOf" srcId="{F31B0562-749D-4B78-8142-F624DEF438C0}" destId="{5356B32A-ACA4-4E91-9885-2A8147EC9F5E}" srcOrd="0" destOrd="0" presId="urn:microsoft.com/office/officeart/2008/layout/LinedList"/>
    <dgm:cxn modelId="{4C4656FF-C4B9-4356-BADD-E71C7C69D233}" type="presParOf" srcId="{F31B0562-749D-4B78-8142-F624DEF438C0}" destId="{8D5F0E33-4266-4B22-8035-1EDFA1ECD25D}" srcOrd="1" destOrd="0" presId="urn:microsoft.com/office/officeart/2008/layout/LinedList"/>
    <dgm:cxn modelId="{1DA744A3-CF6B-4F35-8B05-E2D2FB19046C}" type="presParOf" srcId="{F31B0562-749D-4B78-8142-F624DEF438C0}" destId="{D693F258-870C-4E03-9C0C-080DC9630661}" srcOrd="2" destOrd="0" presId="urn:microsoft.com/office/officeart/2008/layout/LinedList"/>
    <dgm:cxn modelId="{528EEE28-E667-4A5A-9283-5575A1232116}" type="presParOf" srcId="{F0E3E7F8-5862-4B3C-8375-308167D82014}" destId="{3016FEDE-E9FE-486B-85D6-BF890DB91A40}" srcOrd="8" destOrd="0" presId="urn:microsoft.com/office/officeart/2008/layout/LinedList"/>
    <dgm:cxn modelId="{FBF1663B-41D2-4C52-9347-00ADDA4B63D3}" type="presParOf" srcId="{F0E3E7F8-5862-4B3C-8375-308167D82014}" destId="{80AAE16F-13D0-4659-B04A-104B4AE26CA0}" srcOrd="9" destOrd="0" presId="urn:microsoft.com/office/officeart/2008/layout/LinedList"/>
  </dgm:cxnLst>
  <dgm:bg>
    <a:solidFill>
      <a:schemeClr val="bg1">
        <a:lumMod val="85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409F3-232C-45E6-99AB-A28C5EEA92FE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01DCC4CB-FB9A-446E-A883-B018C5511A43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/>
            <a:t>Xilinx Vivado</a:t>
          </a:r>
        </a:p>
        <a:p>
          <a:r>
            <a:rPr lang="en-US" sz="2800" b="1"/>
            <a:t> Design Suite</a:t>
          </a:r>
          <a:endParaRPr lang="en-US" sz="2800" b="1" dirty="0"/>
        </a:p>
      </dgm:t>
    </dgm:pt>
    <dgm:pt modelId="{00F70E71-4E05-4BD7-A24A-004CE7C9D203}" type="parTrans" cxnId="{0905CBF7-3E28-461B-84F6-64D938E00159}">
      <dgm:prSet/>
      <dgm:spPr/>
      <dgm:t>
        <a:bodyPr/>
        <a:lstStyle/>
        <a:p>
          <a:endParaRPr lang="en-US"/>
        </a:p>
      </dgm:t>
    </dgm:pt>
    <dgm:pt modelId="{C8A8BE15-E686-4972-B100-79D08FD7F873}" type="sibTrans" cxnId="{0905CBF7-3E28-461B-84F6-64D938E00159}">
      <dgm:prSet/>
      <dgm:spPr/>
      <dgm:t>
        <a:bodyPr/>
        <a:lstStyle/>
        <a:p>
          <a:endParaRPr lang="en-US"/>
        </a:p>
      </dgm:t>
    </dgm:pt>
    <dgm:pt modelId="{920E1539-8349-45B6-AB25-CDC29304D5A3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/>
            <a:t>Linux Kernel</a:t>
          </a:r>
        </a:p>
        <a:p>
          <a:r>
            <a:rPr lang="en-US" sz="2800" b="1" dirty="0"/>
            <a:t>Xilinx</a:t>
          </a:r>
        </a:p>
      </dgm:t>
    </dgm:pt>
    <dgm:pt modelId="{43910CBD-A1C2-483D-8F39-19907F831D10}" type="parTrans" cxnId="{07DB3ECB-4D0E-4A06-B35E-9629D81A0E6F}">
      <dgm:prSet/>
      <dgm:spPr/>
      <dgm:t>
        <a:bodyPr/>
        <a:lstStyle/>
        <a:p>
          <a:endParaRPr lang="en-US"/>
        </a:p>
      </dgm:t>
    </dgm:pt>
    <dgm:pt modelId="{FA039B17-A781-4292-B417-8C088C4BDFC1}" type="sibTrans" cxnId="{07DB3ECB-4D0E-4A06-B35E-9629D81A0E6F}">
      <dgm:prSet/>
      <dgm:spPr/>
      <dgm:t>
        <a:bodyPr/>
        <a:lstStyle/>
        <a:p>
          <a:endParaRPr lang="en-US"/>
        </a:p>
      </dgm:t>
    </dgm:pt>
    <dgm:pt modelId="{FD6AF624-8C6F-4E31-B944-4D09959C8CE9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/>
            <a:t>U-Boot</a:t>
          </a:r>
        </a:p>
        <a:p>
          <a:r>
            <a:rPr lang="en-US" sz="2800" b="1" dirty="0"/>
            <a:t>Xilinx</a:t>
          </a:r>
        </a:p>
      </dgm:t>
    </dgm:pt>
    <dgm:pt modelId="{66A7F45C-2867-4919-BDEF-0BE02F0C1484}" type="parTrans" cxnId="{CA18FFAC-286E-47E6-B9B4-56F45983EBB7}">
      <dgm:prSet/>
      <dgm:spPr/>
      <dgm:t>
        <a:bodyPr/>
        <a:lstStyle/>
        <a:p>
          <a:endParaRPr lang="en-US"/>
        </a:p>
      </dgm:t>
    </dgm:pt>
    <dgm:pt modelId="{2A017B38-C567-45DE-9FDC-CF4959AF37C8}" type="sibTrans" cxnId="{CA18FFAC-286E-47E6-B9B4-56F45983EBB7}">
      <dgm:prSet/>
      <dgm:spPr/>
      <dgm:t>
        <a:bodyPr/>
        <a:lstStyle/>
        <a:p>
          <a:endParaRPr lang="en-US"/>
        </a:p>
      </dgm:t>
    </dgm:pt>
    <dgm:pt modelId="{D675F2D5-7A4C-4929-85B2-3D3E6C8F1D03}" type="pres">
      <dgm:prSet presAssocID="{EAE409F3-232C-45E6-99AB-A28C5EEA92FE}" presName="Name0" presStyleCnt="0">
        <dgm:presLayoutVars>
          <dgm:dir/>
          <dgm:resizeHandles val="exact"/>
        </dgm:presLayoutVars>
      </dgm:prSet>
      <dgm:spPr/>
    </dgm:pt>
    <dgm:pt modelId="{C99A9F3B-DAF4-41D8-904D-AB7F0654A704}" type="pres">
      <dgm:prSet presAssocID="{EAE409F3-232C-45E6-99AB-A28C5EEA92FE}" presName="bkgdShp" presStyleLbl="alignAccFollowNode1" presStyleIdx="0" presStyleCnt="1"/>
      <dgm:spPr>
        <a:solidFill>
          <a:schemeClr val="bg1">
            <a:lumMod val="5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</dgm:pt>
    <dgm:pt modelId="{D5BF9754-8005-4458-8DD0-F70A0EFF59F3}" type="pres">
      <dgm:prSet presAssocID="{EAE409F3-232C-45E6-99AB-A28C5EEA92FE}" presName="linComp" presStyleCnt="0"/>
      <dgm:spPr/>
    </dgm:pt>
    <dgm:pt modelId="{08D7ECE7-A63B-4558-A6AE-5746FC9E12AC}" type="pres">
      <dgm:prSet presAssocID="{01DCC4CB-FB9A-446E-A883-B018C5511A43}" presName="compNode" presStyleCnt="0"/>
      <dgm:spPr/>
    </dgm:pt>
    <dgm:pt modelId="{A608C507-E2C7-49CB-B704-8A8780578ACB}" type="pres">
      <dgm:prSet presAssocID="{01DCC4CB-FB9A-446E-A883-B018C5511A4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26FA-102A-4AAC-8C39-0E620C9D7053}" type="pres">
      <dgm:prSet presAssocID="{01DCC4CB-FB9A-446E-A883-B018C5511A43}" presName="invisiNode" presStyleLbl="node1" presStyleIdx="0" presStyleCnt="3"/>
      <dgm:spPr/>
    </dgm:pt>
    <dgm:pt modelId="{03432B31-DAE5-4CE7-BBBD-63BC8C75C3C5}" type="pres">
      <dgm:prSet presAssocID="{01DCC4CB-FB9A-446E-A883-B018C5511A43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32000" b="-32000"/>
          </a:stretch>
        </a:blipFill>
        <a:ln>
          <a:solidFill>
            <a:schemeClr val="tx1"/>
          </a:solidFill>
        </a:ln>
      </dgm:spPr>
    </dgm:pt>
    <dgm:pt modelId="{609AAE26-26C7-4A6E-87AC-49C233986347}" type="pres">
      <dgm:prSet presAssocID="{C8A8BE15-E686-4972-B100-79D08FD7F87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D0742AD-5365-4ABE-A49B-229DAA8D1AA5}" type="pres">
      <dgm:prSet presAssocID="{920E1539-8349-45B6-AB25-CDC29304D5A3}" presName="compNode" presStyleCnt="0"/>
      <dgm:spPr/>
    </dgm:pt>
    <dgm:pt modelId="{134C08D1-90A3-45EC-85D8-F705BE302DE6}" type="pres">
      <dgm:prSet presAssocID="{920E1539-8349-45B6-AB25-CDC29304D5A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5A3A7-4C58-49B8-B911-C8316BFA5054}" type="pres">
      <dgm:prSet presAssocID="{920E1539-8349-45B6-AB25-CDC29304D5A3}" presName="invisiNode" presStyleLbl="node1" presStyleIdx="1" presStyleCnt="3"/>
      <dgm:spPr/>
    </dgm:pt>
    <dgm:pt modelId="{0A8965CF-CB1A-4635-9848-2805BD247E26}" type="pres">
      <dgm:prSet presAssocID="{920E1539-8349-45B6-AB25-CDC29304D5A3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solidFill>
            <a:schemeClr val="tx1"/>
          </a:solidFill>
        </a:ln>
      </dgm:spPr>
    </dgm:pt>
    <dgm:pt modelId="{3315C306-BBC0-457C-9695-399D2FCADE64}" type="pres">
      <dgm:prSet presAssocID="{FA039B17-A781-4292-B417-8C088C4BDF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E0E823-4F07-47AA-A8BB-821F759652BC}" type="pres">
      <dgm:prSet presAssocID="{FD6AF624-8C6F-4E31-B944-4D09959C8CE9}" presName="compNode" presStyleCnt="0"/>
      <dgm:spPr/>
    </dgm:pt>
    <dgm:pt modelId="{A96B9D66-34C5-4889-9919-82AAA317223C}" type="pres">
      <dgm:prSet presAssocID="{FD6AF624-8C6F-4E31-B944-4D09959C8CE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DF6B7-3843-4B71-B479-FA6721D63119}" type="pres">
      <dgm:prSet presAssocID="{FD6AF624-8C6F-4E31-B944-4D09959C8CE9}" presName="invisiNode" presStyleLbl="node1" presStyleIdx="2" presStyleCnt="3"/>
      <dgm:spPr/>
    </dgm:pt>
    <dgm:pt modelId="{DAEB0B60-BE73-4531-B54B-83610041705C}" type="pres">
      <dgm:prSet presAssocID="{FD6AF624-8C6F-4E31-B944-4D09959C8CE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solidFill>
            <a:schemeClr val="tx1"/>
          </a:solidFill>
        </a:ln>
      </dgm:spPr>
    </dgm:pt>
  </dgm:ptLst>
  <dgm:cxnLst>
    <dgm:cxn modelId="{0905CBF7-3E28-461B-84F6-64D938E00159}" srcId="{EAE409F3-232C-45E6-99AB-A28C5EEA92FE}" destId="{01DCC4CB-FB9A-446E-A883-B018C5511A43}" srcOrd="0" destOrd="0" parTransId="{00F70E71-4E05-4BD7-A24A-004CE7C9D203}" sibTransId="{C8A8BE15-E686-4972-B100-79D08FD7F873}"/>
    <dgm:cxn modelId="{EBA41AAE-E27F-40B4-9180-A62ED2759383}" type="presOf" srcId="{FA039B17-A781-4292-B417-8C088C4BDFC1}" destId="{3315C306-BBC0-457C-9695-399D2FCADE64}" srcOrd="0" destOrd="0" presId="urn:microsoft.com/office/officeart/2005/8/layout/pList2"/>
    <dgm:cxn modelId="{CA18FFAC-286E-47E6-B9B4-56F45983EBB7}" srcId="{EAE409F3-232C-45E6-99AB-A28C5EEA92FE}" destId="{FD6AF624-8C6F-4E31-B944-4D09959C8CE9}" srcOrd="2" destOrd="0" parTransId="{66A7F45C-2867-4919-BDEF-0BE02F0C1484}" sibTransId="{2A017B38-C567-45DE-9FDC-CF4959AF37C8}"/>
    <dgm:cxn modelId="{248E145E-BFFC-4D5B-899D-A850F80D7FAE}" type="presOf" srcId="{EAE409F3-232C-45E6-99AB-A28C5EEA92FE}" destId="{D675F2D5-7A4C-4929-85B2-3D3E6C8F1D03}" srcOrd="0" destOrd="0" presId="urn:microsoft.com/office/officeart/2005/8/layout/pList2"/>
    <dgm:cxn modelId="{D036FBF0-F79F-4E69-B949-59731ACCD7E5}" type="presOf" srcId="{FD6AF624-8C6F-4E31-B944-4D09959C8CE9}" destId="{A96B9D66-34C5-4889-9919-82AAA317223C}" srcOrd="0" destOrd="0" presId="urn:microsoft.com/office/officeart/2005/8/layout/pList2"/>
    <dgm:cxn modelId="{54040FED-4FAC-4595-BC06-E4566A230661}" type="presOf" srcId="{920E1539-8349-45B6-AB25-CDC29304D5A3}" destId="{134C08D1-90A3-45EC-85D8-F705BE302DE6}" srcOrd="0" destOrd="0" presId="urn:microsoft.com/office/officeart/2005/8/layout/pList2"/>
    <dgm:cxn modelId="{07DB3ECB-4D0E-4A06-B35E-9629D81A0E6F}" srcId="{EAE409F3-232C-45E6-99AB-A28C5EEA92FE}" destId="{920E1539-8349-45B6-AB25-CDC29304D5A3}" srcOrd="1" destOrd="0" parTransId="{43910CBD-A1C2-483D-8F39-19907F831D10}" sibTransId="{FA039B17-A781-4292-B417-8C088C4BDFC1}"/>
    <dgm:cxn modelId="{43A216EC-6088-47FE-B446-C1E6228A8AD3}" type="presOf" srcId="{C8A8BE15-E686-4972-B100-79D08FD7F873}" destId="{609AAE26-26C7-4A6E-87AC-49C233986347}" srcOrd="0" destOrd="0" presId="urn:microsoft.com/office/officeart/2005/8/layout/pList2"/>
    <dgm:cxn modelId="{767F7A88-4019-47FC-AC85-7B50E0FE30FF}" type="presOf" srcId="{01DCC4CB-FB9A-446E-A883-B018C5511A43}" destId="{A608C507-E2C7-49CB-B704-8A8780578ACB}" srcOrd="0" destOrd="0" presId="urn:microsoft.com/office/officeart/2005/8/layout/pList2"/>
    <dgm:cxn modelId="{0C9CB5AA-7BB6-498E-A122-3BCAEFDD8725}" type="presParOf" srcId="{D675F2D5-7A4C-4929-85B2-3D3E6C8F1D03}" destId="{C99A9F3B-DAF4-41D8-904D-AB7F0654A704}" srcOrd="0" destOrd="0" presId="urn:microsoft.com/office/officeart/2005/8/layout/pList2"/>
    <dgm:cxn modelId="{6E71A883-A729-4E1D-800A-FC05DD74C215}" type="presParOf" srcId="{D675F2D5-7A4C-4929-85B2-3D3E6C8F1D03}" destId="{D5BF9754-8005-4458-8DD0-F70A0EFF59F3}" srcOrd="1" destOrd="0" presId="urn:microsoft.com/office/officeart/2005/8/layout/pList2"/>
    <dgm:cxn modelId="{9604B40E-370A-47E3-9BF7-811FDAE1D45C}" type="presParOf" srcId="{D5BF9754-8005-4458-8DD0-F70A0EFF59F3}" destId="{08D7ECE7-A63B-4558-A6AE-5746FC9E12AC}" srcOrd="0" destOrd="0" presId="urn:microsoft.com/office/officeart/2005/8/layout/pList2"/>
    <dgm:cxn modelId="{59F7E9EA-9B22-46A6-B9EB-DCE1A51B2BAA}" type="presParOf" srcId="{08D7ECE7-A63B-4558-A6AE-5746FC9E12AC}" destId="{A608C507-E2C7-49CB-B704-8A8780578ACB}" srcOrd="0" destOrd="0" presId="urn:microsoft.com/office/officeart/2005/8/layout/pList2"/>
    <dgm:cxn modelId="{BD9678E3-1F81-44C0-A2A8-5BA61B8DD827}" type="presParOf" srcId="{08D7ECE7-A63B-4558-A6AE-5746FC9E12AC}" destId="{256626FA-102A-4AAC-8C39-0E620C9D7053}" srcOrd="1" destOrd="0" presId="urn:microsoft.com/office/officeart/2005/8/layout/pList2"/>
    <dgm:cxn modelId="{979000FB-29CF-48A8-A432-8DCC6F00120F}" type="presParOf" srcId="{08D7ECE7-A63B-4558-A6AE-5746FC9E12AC}" destId="{03432B31-DAE5-4CE7-BBBD-63BC8C75C3C5}" srcOrd="2" destOrd="0" presId="urn:microsoft.com/office/officeart/2005/8/layout/pList2"/>
    <dgm:cxn modelId="{67778A77-A18E-4AEC-9058-299594CDA4CE}" type="presParOf" srcId="{D5BF9754-8005-4458-8DD0-F70A0EFF59F3}" destId="{609AAE26-26C7-4A6E-87AC-49C233986347}" srcOrd="1" destOrd="0" presId="urn:microsoft.com/office/officeart/2005/8/layout/pList2"/>
    <dgm:cxn modelId="{47FC41DA-6FFE-4B71-A7D2-44241998A0BC}" type="presParOf" srcId="{D5BF9754-8005-4458-8DD0-F70A0EFF59F3}" destId="{5D0742AD-5365-4ABE-A49B-229DAA8D1AA5}" srcOrd="2" destOrd="0" presId="urn:microsoft.com/office/officeart/2005/8/layout/pList2"/>
    <dgm:cxn modelId="{CA9D32B6-6E86-471D-8246-C7D76DCB1344}" type="presParOf" srcId="{5D0742AD-5365-4ABE-A49B-229DAA8D1AA5}" destId="{134C08D1-90A3-45EC-85D8-F705BE302DE6}" srcOrd="0" destOrd="0" presId="urn:microsoft.com/office/officeart/2005/8/layout/pList2"/>
    <dgm:cxn modelId="{941C472D-24E1-4E63-B900-72C67E352808}" type="presParOf" srcId="{5D0742AD-5365-4ABE-A49B-229DAA8D1AA5}" destId="{AB25A3A7-4C58-49B8-B911-C8316BFA5054}" srcOrd="1" destOrd="0" presId="urn:microsoft.com/office/officeart/2005/8/layout/pList2"/>
    <dgm:cxn modelId="{6B580EF7-CABA-4DD6-AE48-E5B8E8328522}" type="presParOf" srcId="{5D0742AD-5365-4ABE-A49B-229DAA8D1AA5}" destId="{0A8965CF-CB1A-4635-9848-2805BD247E26}" srcOrd="2" destOrd="0" presId="urn:microsoft.com/office/officeart/2005/8/layout/pList2"/>
    <dgm:cxn modelId="{544569AB-52D7-4372-9DEE-778D82D12F06}" type="presParOf" srcId="{D5BF9754-8005-4458-8DD0-F70A0EFF59F3}" destId="{3315C306-BBC0-457C-9695-399D2FCADE64}" srcOrd="3" destOrd="0" presId="urn:microsoft.com/office/officeart/2005/8/layout/pList2"/>
    <dgm:cxn modelId="{6F39524A-7C19-49B6-977F-6DF1CC95C0A0}" type="presParOf" srcId="{D5BF9754-8005-4458-8DD0-F70A0EFF59F3}" destId="{C7E0E823-4F07-47AA-A8BB-821F759652BC}" srcOrd="4" destOrd="0" presId="urn:microsoft.com/office/officeart/2005/8/layout/pList2"/>
    <dgm:cxn modelId="{8EC203CC-0844-4B8F-A753-CBA15BA4FD04}" type="presParOf" srcId="{C7E0E823-4F07-47AA-A8BB-821F759652BC}" destId="{A96B9D66-34C5-4889-9919-82AAA317223C}" srcOrd="0" destOrd="0" presId="urn:microsoft.com/office/officeart/2005/8/layout/pList2"/>
    <dgm:cxn modelId="{B4D28A37-50B5-4A45-B49B-6CC55FACFD1A}" type="presParOf" srcId="{C7E0E823-4F07-47AA-A8BB-821F759652BC}" destId="{C81DF6B7-3843-4B71-B479-FA6721D63119}" srcOrd="1" destOrd="0" presId="urn:microsoft.com/office/officeart/2005/8/layout/pList2"/>
    <dgm:cxn modelId="{01DE1C93-CA3E-469F-B10A-AC08DED0EB60}" type="presParOf" srcId="{C7E0E823-4F07-47AA-A8BB-821F759652BC}" destId="{DAEB0B60-BE73-4531-B54B-83610041705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FBB949-BE68-4264-BF6D-5A1C473F85D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9DCC852-D7B9-47A2-91D9-351112B1F72D}">
      <dgm:prSet phldrT="[Text]"/>
      <dgm:spPr>
        <a:ln w="76200"/>
      </dgm:spPr>
      <dgm:t>
        <a:bodyPr/>
        <a:lstStyle/>
        <a:p>
          <a:r>
            <a:rPr lang="en-US" b="1" dirty="0"/>
            <a:t>FPGA</a:t>
          </a:r>
        </a:p>
      </dgm:t>
    </dgm:pt>
    <dgm:pt modelId="{5E26FD49-539F-44B6-A2AC-48FB27B128C6}" type="parTrans" cxnId="{D7430942-1274-49B5-B193-484566B6908C}">
      <dgm:prSet/>
      <dgm:spPr/>
      <dgm:t>
        <a:bodyPr/>
        <a:lstStyle/>
        <a:p>
          <a:endParaRPr lang="en-US"/>
        </a:p>
      </dgm:t>
    </dgm:pt>
    <dgm:pt modelId="{A5329767-14B9-494D-AF72-79D36C04FE7B}" type="sibTrans" cxnId="{D7430942-1274-49B5-B193-484566B6908C}">
      <dgm:prSet/>
      <dgm:spPr>
        <a:blipFill dpi="0" rotWithShape="0">
          <a:blip xmlns:r="http://schemas.openxmlformats.org/officeDocument/2006/relationships" r:embed="rId1"/>
          <a:srcRect/>
          <a:stretch>
            <a:fillRect l="-79011" t="-28568" r="-79011" b="-10610"/>
          </a:stretch>
        </a:blipFill>
        <a:ln w="76200"/>
      </dgm:spPr>
      <dgm:t>
        <a:bodyPr/>
        <a:lstStyle/>
        <a:p>
          <a:endParaRPr lang="en-US"/>
        </a:p>
      </dgm:t>
    </dgm:pt>
    <dgm:pt modelId="{AED9EDA0-1658-4F82-90F9-0DF20ABCA762}">
      <dgm:prSet phldrT="[Text]"/>
      <dgm:spPr/>
      <dgm:t>
        <a:bodyPr/>
        <a:lstStyle/>
        <a:p>
          <a:r>
            <a:rPr lang="en-US" dirty="0"/>
            <a:t>- 16 strings patterns</a:t>
          </a:r>
        </a:p>
        <a:p>
          <a:r>
            <a:rPr lang="en-US" dirty="0"/>
            <a:t>- 2048 bytes packets</a:t>
          </a:r>
        </a:p>
        <a:p>
          <a:r>
            <a:rPr lang="en-US" dirty="0"/>
            <a:t>- Returns Yes/No</a:t>
          </a:r>
        </a:p>
      </dgm:t>
    </dgm:pt>
    <dgm:pt modelId="{9832DA45-A54A-4B5B-ABC4-E83E2D4FC724}" type="parTrans" cxnId="{97F1E215-99AB-427E-AB19-A78236FD65DB}">
      <dgm:prSet/>
      <dgm:spPr/>
      <dgm:t>
        <a:bodyPr/>
        <a:lstStyle/>
        <a:p>
          <a:endParaRPr lang="en-US"/>
        </a:p>
      </dgm:t>
    </dgm:pt>
    <dgm:pt modelId="{4BF1C432-6471-46E9-A526-82CBED8509AD}" type="sibTrans" cxnId="{97F1E215-99AB-427E-AB19-A78236FD65DB}">
      <dgm:prSet/>
      <dgm:spPr/>
      <dgm:t>
        <a:bodyPr/>
        <a:lstStyle/>
        <a:p>
          <a:endParaRPr lang="en-US"/>
        </a:p>
      </dgm:t>
    </dgm:pt>
    <dgm:pt modelId="{EA90894A-0791-4024-A190-EA8766F8F5A2}">
      <dgm:prSet phldrT="[Text]"/>
      <dgm:spPr>
        <a:ln w="76200"/>
      </dgm:spPr>
      <dgm:t>
        <a:bodyPr/>
        <a:lstStyle/>
        <a:p>
          <a:r>
            <a:rPr lang="en-US" b="1" dirty="0"/>
            <a:t>Driver</a:t>
          </a:r>
        </a:p>
      </dgm:t>
    </dgm:pt>
    <dgm:pt modelId="{1AE1F1D7-F7C4-4676-88C6-1522A8D504C1}" type="parTrans" cxnId="{227E53DB-C5A2-41FC-B76E-DF660ABE0E97}">
      <dgm:prSet/>
      <dgm:spPr/>
      <dgm:t>
        <a:bodyPr/>
        <a:lstStyle/>
        <a:p>
          <a:endParaRPr lang="en-US"/>
        </a:p>
      </dgm:t>
    </dgm:pt>
    <dgm:pt modelId="{824F1989-0D1F-4FB4-82A8-56B4BF507C5A}" type="sibTrans" cxnId="{227E53DB-C5A2-41FC-B76E-DF660ABE0E97}">
      <dgm:prSet/>
      <dgm:spPr>
        <a:blipFill dpi="0" rotWithShape="0">
          <a:blip xmlns:r="http://schemas.openxmlformats.org/officeDocument/2006/relationships" r:embed="rId2"/>
          <a:srcRect/>
          <a:stretch>
            <a:fillRect l="-32567" t="2860" r="-32567" b="2860"/>
          </a:stretch>
        </a:blipFill>
        <a:ln w="76200"/>
      </dgm:spPr>
      <dgm:t>
        <a:bodyPr/>
        <a:lstStyle/>
        <a:p>
          <a:endParaRPr lang="en-US"/>
        </a:p>
      </dgm:t>
    </dgm:pt>
    <dgm:pt modelId="{4CA777B4-6B89-450D-A1B9-F0616E0B9889}">
      <dgm:prSet phldrT="[Text]"/>
      <dgm:spPr/>
      <dgm:t>
        <a:bodyPr/>
        <a:lstStyle/>
        <a:p>
          <a:r>
            <a:rPr lang="en-US" dirty="0"/>
            <a:t>Controls the FPGA –</a:t>
          </a:r>
        </a:p>
        <a:p>
          <a:r>
            <a:rPr lang="en-US" dirty="0"/>
            <a:t>Captures Eth Packets -</a:t>
          </a:r>
        </a:p>
        <a:p>
          <a:r>
            <a:rPr lang="en-US" dirty="0"/>
            <a:t>Uses DMA transfer -</a:t>
          </a:r>
        </a:p>
      </dgm:t>
    </dgm:pt>
    <dgm:pt modelId="{AA5D4488-4A0C-4B6E-8853-443EE644320B}" type="parTrans" cxnId="{D79DCB0D-3AE5-4E7C-9AA6-3841FF078425}">
      <dgm:prSet/>
      <dgm:spPr/>
      <dgm:t>
        <a:bodyPr/>
        <a:lstStyle/>
        <a:p>
          <a:endParaRPr lang="en-US"/>
        </a:p>
      </dgm:t>
    </dgm:pt>
    <dgm:pt modelId="{56E1968E-65F9-472B-820C-67C2E1E4644E}" type="sibTrans" cxnId="{D79DCB0D-3AE5-4E7C-9AA6-3841FF078425}">
      <dgm:prSet/>
      <dgm:spPr/>
      <dgm:t>
        <a:bodyPr/>
        <a:lstStyle/>
        <a:p>
          <a:endParaRPr lang="en-US"/>
        </a:p>
      </dgm:t>
    </dgm:pt>
    <dgm:pt modelId="{270D8986-39EF-404B-8D09-C8A78DE090E4}">
      <dgm:prSet phldrT="[Text]"/>
      <dgm:spPr>
        <a:ln w="76200"/>
      </dgm:spPr>
      <dgm:t>
        <a:bodyPr/>
        <a:lstStyle/>
        <a:p>
          <a:r>
            <a:rPr lang="en-US" b="1" dirty="0"/>
            <a:t>App</a:t>
          </a:r>
        </a:p>
      </dgm:t>
    </dgm:pt>
    <dgm:pt modelId="{CC4F2639-D026-488F-9215-DD8AB0896F0C}" type="parTrans" cxnId="{70EFF2E3-AC05-45C8-86F1-52CB94821675}">
      <dgm:prSet/>
      <dgm:spPr/>
      <dgm:t>
        <a:bodyPr/>
        <a:lstStyle/>
        <a:p>
          <a:endParaRPr lang="en-US"/>
        </a:p>
      </dgm:t>
    </dgm:pt>
    <dgm:pt modelId="{1B5A7996-3EAC-4EA0-8EDC-45D2F9773CF5}" type="sibTrans" cxnId="{70EFF2E3-AC05-45C8-86F1-52CB94821675}">
      <dgm:prSet/>
      <dgm:spPr>
        <a:blipFill dpi="0" rotWithShape="0">
          <a:blip xmlns:r="http://schemas.openxmlformats.org/officeDocument/2006/relationships" r:embed="rId3"/>
          <a:srcRect/>
          <a:stretch>
            <a:fillRect l="-19666" t="-12854" r="-19666" b="-12854"/>
          </a:stretch>
        </a:blipFill>
        <a:ln w="76200"/>
      </dgm:spPr>
      <dgm:t>
        <a:bodyPr/>
        <a:lstStyle/>
        <a:p>
          <a:endParaRPr lang="en-US"/>
        </a:p>
      </dgm:t>
    </dgm:pt>
    <dgm:pt modelId="{C2EFD34F-6F94-4BB4-B8BF-2B43541909A2}">
      <dgm:prSet phldrT="[Text]"/>
      <dgm:spPr/>
      <dgm:t>
        <a:bodyPr/>
        <a:lstStyle/>
        <a:p>
          <a:r>
            <a:rPr lang="en-US" dirty="0"/>
            <a:t>- User Friendly</a:t>
          </a:r>
        </a:p>
        <a:p>
          <a:r>
            <a:rPr lang="en-US" dirty="0"/>
            <a:t>- Tests the Data Flow</a:t>
          </a:r>
        </a:p>
      </dgm:t>
    </dgm:pt>
    <dgm:pt modelId="{62ADCF53-AA2E-4642-94BF-F0136D1B0111}" type="parTrans" cxnId="{9092AE2D-5C78-47CD-A9C3-9EB233953339}">
      <dgm:prSet/>
      <dgm:spPr/>
      <dgm:t>
        <a:bodyPr/>
        <a:lstStyle/>
        <a:p>
          <a:endParaRPr lang="en-US"/>
        </a:p>
      </dgm:t>
    </dgm:pt>
    <dgm:pt modelId="{C82D908B-3C1F-44A2-ADA4-D6C078C97A43}" type="sibTrans" cxnId="{9092AE2D-5C78-47CD-A9C3-9EB233953339}">
      <dgm:prSet/>
      <dgm:spPr/>
      <dgm:t>
        <a:bodyPr/>
        <a:lstStyle/>
        <a:p>
          <a:endParaRPr lang="en-US"/>
        </a:p>
      </dgm:t>
    </dgm:pt>
    <dgm:pt modelId="{411C89BB-BD81-4D31-A694-2F1ED1952DCA}" type="pres">
      <dgm:prSet presAssocID="{60FBB949-BE68-4264-BF6D-5A1C473F85D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0BF81F-7F3B-43F9-93FB-6E791BEB9B15}" type="pres">
      <dgm:prSet presAssocID="{E9DCC852-D7B9-47A2-91D9-351112B1F72D}" presName="composite" presStyleCnt="0"/>
      <dgm:spPr/>
    </dgm:pt>
    <dgm:pt modelId="{60651CFB-E9F1-4708-AD64-766BB1B2EE3A}" type="pres">
      <dgm:prSet presAssocID="{E9DCC852-D7B9-47A2-91D9-351112B1F72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88F79-9A82-4E51-9634-AFCAE757AE42}" type="pres">
      <dgm:prSet presAssocID="{E9DCC852-D7B9-47A2-91D9-351112B1F72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61C4B-5DE5-44ED-B32E-D72ACC3BCF9D}" type="pres">
      <dgm:prSet presAssocID="{E9DCC852-D7B9-47A2-91D9-351112B1F72D}" presName="BalanceSpacing" presStyleCnt="0"/>
      <dgm:spPr/>
    </dgm:pt>
    <dgm:pt modelId="{D7432498-5920-4C49-8C18-E59C32B7B3FB}" type="pres">
      <dgm:prSet presAssocID="{E9DCC852-D7B9-47A2-91D9-351112B1F72D}" presName="BalanceSpacing1" presStyleCnt="0"/>
      <dgm:spPr/>
    </dgm:pt>
    <dgm:pt modelId="{70B1AC5C-2639-4BB5-9A18-C16BA0368D1E}" type="pres">
      <dgm:prSet presAssocID="{A5329767-14B9-494D-AF72-79D36C04FE7B}" presName="Accent1Text" presStyleLbl="node1" presStyleIdx="1" presStyleCnt="6"/>
      <dgm:spPr/>
      <dgm:t>
        <a:bodyPr/>
        <a:lstStyle/>
        <a:p>
          <a:endParaRPr lang="en-US"/>
        </a:p>
      </dgm:t>
    </dgm:pt>
    <dgm:pt modelId="{6105DA1B-F444-4090-8451-6C81622B8797}" type="pres">
      <dgm:prSet presAssocID="{A5329767-14B9-494D-AF72-79D36C04FE7B}" presName="spaceBetweenRectangles" presStyleCnt="0"/>
      <dgm:spPr/>
    </dgm:pt>
    <dgm:pt modelId="{2BECD7EF-D458-44E8-9EF9-34397DE5523E}" type="pres">
      <dgm:prSet presAssocID="{EA90894A-0791-4024-A190-EA8766F8F5A2}" presName="composite" presStyleCnt="0"/>
      <dgm:spPr/>
    </dgm:pt>
    <dgm:pt modelId="{388636F7-03D5-4603-93BE-0E93D0DB4F68}" type="pres">
      <dgm:prSet presAssocID="{EA90894A-0791-4024-A190-EA8766F8F5A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6200A-2C44-4C6A-B0FE-9EB7ADB3C1B5}" type="pres">
      <dgm:prSet presAssocID="{EA90894A-0791-4024-A190-EA8766F8F5A2}" presName="Childtext1" presStyleLbl="revTx" presStyleIdx="1" presStyleCnt="3" custScaleX="114055" custLinFactNeighborX="-96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9061-E9C4-4108-BBAD-E8307E505CDE}" type="pres">
      <dgm:prSet presAssocID="{EA90894A-0791-4024-A190-EA8766F8F5A2}" presName="BalanceSpacing" presStyleCnt="0"/>
      <dgm:spPr/>
    </dgm:pt>
    <dgm:pt modelId="{10067E40-2354-4739-BB39-39F0412338F1}" type="pres">
      <dgm:prSet presAssocID="{EA90894A-0791-4024-A190-EA8766F8F5A2}" presName="BalanceSpacing1" presStyleCnt="0"/>
      <dgm:spPr/>
    </dgm:pt>
    <dgm:pt modelId="{A48DE159-7142-437C-9C5B-15428A72ED8A}" type="pres">
      <dgm:prSet presAssocID="{824F1989-0D1F-4FB4-82A8-56B4BF507C5A}" presName="Accent1Text" presStyleLbl="node1" presStyleIdx="3" presStyleCnt="6"/>
      <dgm:spPr/>
      <dgm:t>
        <a:bodyPr/>
        <a:lstStyle/>
        <a:p>
          <a:endParaRPr lang="en-US"/>
        </a:p>
      </dgm:t>
    </dgm:pt>
    <dgm:pt modelId="{B106B9E9-3300-4769-B1A3-698A3C3ED4DD}" type="pres">
      <dgm:prSet presAssocID="{824F1989-0D1F-4FB4-82A8-56B4BF507C5A}" presName="spaceBetweenRectangles" presStyleCnt="0"/>
      <dgm:spPr/>
    </dgm:pt>
    <dgm:pt modelId="{780D7DF2-D9EA-4888-8D4B-D940549C3B45}" type="pres">
      <dgm:prSet presAssocID="{270D8986-39EF-404B-8D09-C8A78DE090E4}" presName="composite" presStyleCnt="0"/>
      <dgm:spPr/>
    </dgm:pt>
    <dgm:pt modelId="{2C0502F4-6CC8-4EF7-A0D5-B7F7D05E8620}" type="pres">
      <dgm:prSet presAssocID="{270D8986-39EF-404B-8D09-C8A78DE090E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4E461-00E8-4B5C-A1D8-4E1F577D6434}" type="pres">
      <dgm:prSet presAssocID="{270D8986-39EF-404B-8D09-C8A78DE090E4}" presName="Childtext1" presStyleLbl="revTx" presStyleIdx="2" presStyleCnt="3" custScaleX="111206" custLinFactNeighborX="4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8EF50-2F33-469F-A1C4-A0F7C726E374}" type="pres">
      <dgm:prSet presAssocID="{270D8986-39EF-404B-8D09-C8A78DE090E4}" presName="BalanceSpacing" presStyleCnt="0"/>
      <dgm:spPr/>
    </dgm:pt>
    <dgm:pt modelId="{E5531C6E-4BC5-42F3-A33C-5DD2FF9AA15B}" type="pres">
      <dgm:prSet presAssocID="{270D8986-39EF-404B-8D09-C8A78DE090E4}" presName="BalanceSpacing1" presStyleCnt="0"/>
      <dgm:spPr/>
    </dgm:pt>
    <dgm:pt modelId="{DCBE6DEB-C841-4420-90DA-A4A2F785FC80}" type="pres">
      <dgm:prSet presAssocID="{1B5A7996-3EAC-4EA0-8EDC-45D2F9773CF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C83953F-81EF-42BD-B6C6-E8ECAEED69C6}" type="presOf" srcId="{1B5A7996-3EAC-4EA0-8EDC-45D2F9773CF5}" destId="{DCBE6DEB-C841-4420-90DA-A4A2F785FC80}" srcOrd="0" destOrd="0" presId="urn:microsoft.com/office/officeart/2008/layout/AlternatingHexagons"/>
    <dgm:cxn modelId="{AD7F2249-0530-449C-8C8C-0A212F0E0468}" type="presOf" srcId="{A5329767-14B9-494D-AF72-79D36C04FE7B}" destId="{70B1AC5C-2639-4BB5-9A18-C16BA0368D1E}" srcOrd="0" destOrd="0" presId="urn:microsoft.com/office/officeart/2008/layout/AlternatingHexagons"/>
    <dgm:cxn modelId="{AA672B4B-64BC-4F69-914C-63C483B43EBE}" type="presOf" srcId="{824F1989-0D1F-4FB4-82A8-56B4BF507C5A}" destId="{A48DE159-7142-437C-9C5B-15428A72ED8A}" srcOrd="0" destOrd="0" presId="urn:microsoft.com/office/officeart/2008/layout/AlternatingHexagons"/>
    <dgm:cxn modelId="{69058055-3370-4BE9-8CDE-4A89795BFEF2}" type="presOf" srcId="{4CA777B4-6B89-450D-A1B9-F0616E0B9889}" destId="{6866200A-2C44-4C6A-B0FE-9EB7ADB3C1B5}" srcOrd="0" destOrd="0" presId="urn:microsoft.com/office/officeart/2008/layout/AlternatingHexagons"/>
    <dgm:cxn modelId="{C60BD255-81F8-4F39-9D3F-9ACA343DAB48}" type="presOf" srcId="{60FBB949-BE68-4264-BF6D-5A1C473F85D2}" destId="{411C89BB-BD81-4D31-A694-2F1ED1952DCA}" srcOrd="0" destOrd="0" presId="urn:microsoft.com/office/officeart/2008/layout/AlternatingHexagons"/>
    <dgm:cxn modelId="{535D7527-0890-4166-AC91-8B8DB7089179}" type="presOf" srcId="{EA90894A-0791-4024-A190-EA8766F8F5A2}" destId="{388636F7-03D5-4603-93BE-0E93D0DB4F68}" srcOrd="0" destOrd="0" presId="urn:microsoft.com/office/officeart/2008/layout/AlternatingHexagons"/>
    <dgm:cxn modelId="{97F1E215-99AB-427E-AB19-A78236FD65DB}" srcId="{E9DCC852-D7B9-47A2-91D9-351112B1F72D}" destId="{AED9EDA0-1658-4F82-90F9-0DF20ABCA762}" srcOrd="0" destOrd="0" parTransId="{9832DA45-A54A-4B5B-ABC4-E83E2D4FC724}" sibTransId="{4BF1C432-6471-46E9-A526-82CBED8509AD}"/>
    <dgm:cxn modelId="{CBBF33B1-A2A1-4BDB-BB5D-C4E3B2E6CA9D}" type="presOf" srcId="{270D8986-39EF-404B-8D09-C8A78DE090E4}" destId="{2C0502F4-6CC8-4EF7-A0D5-B7F7D05E8620}" srcOrd="0" destOrd="0" presId="urn:microsoft.com/office/officeart/2008/layout/AlternatingHexagons"/>
    <dgm:cxn modelId="{D79DCB0D-3AE5-4E7C-9AA6-3841FF078425}" srcId="{EA90894A-0791-4024-A190-EA8766F8F5A2}" destId="{4CA777B4-6B89-450D-A1B9-F0616E0B9889}" srcOrd="0" destOrd="0" parTransId="{AA5D4488-4A0C-4B6E-8853-443EE644320B}" sibTransId="{56E1968E-65F9-472B-820C-67C2E1E4644E}"/>
    <dgm:cxn modelId="{9092AE2D-5C78-47CD-A9C3-9EB233953339}" srcId="{270D8986-39EF-404B-8D09-C8A78DE090E4}" destId="{C2EFD34F-6F94-4BB4-B8BF-2B43541909A2}" srcOrd="0" destOrd="0" parTransId="{62ADCF53-AA2E-4642-94BF-F0136D1B0111}" sibTransId="{C82D908B-3C1F-44A2-ADA4-D6C078C97A43}"/>
    <dgm:cxn modelId="{55EF3FE7-CA35-4C53-82CE-CA35F060EA02}" type="presOf" srcId="{AED9EDA0-1658-4F82-90F9-0DF20ABCA762}" destId="{6CD88F79-9A82-4E51-9634-AFCAE757AE42}" srcOrd="0" destOrd="0" presId="urn:microsoft.com/office/officeart/2008/layout/AlternatingHexagons"/>
    <dgm:cxn modelId="{31DD9ADD-E6E2-4C96-B644-5DEF4B3D7CDB}" type="presOf" srcId="{C2EFD34F-6F94-4BB4-B8BF-2B43541909A2}" destId="{3744E461-00E8-4B5C-A1D8-4E1F577D6434}" srcOrd="0" destOrd="0" presId="urn:microsoft.com/office/officeart/2008/layout/AlternatingHexagons"/>
    <dgm:cxn modelId="{79FBB64E-6B01-4DA9-BE69-FD7A13B4ADA8}" type="presOf" srcId="{E9DCC852-D7B9-47A2-91D9-351112B1F72D}" destId="{60651CFB-E9F1-4708-AD64-766BB1B2EE3A}" srcOrd="0" destOrd="0" presId="urn:microsoft.com/office/officeart/2008/layout/AlternatingHexagons"/>
    <dgm:cxn modelId="{D7430942-1274-49B5-B193-484566B6908C}" srcId="{60FBB949-BE68-4264-BF6D-5A1C473F85D2}" destId="{E9DCC852-D7B9-47A2-91D9-351112B1F72D}" srcOrd="0" destOrd="0" parTransId="{5E26FD49-539F-44B6-A2AC-48FB27B128C6}" sibTransId="{A5329767-14B9-494D-AF72-79D36C04FE7B}"/>
    <dgm:cxn modelId="{70EFF2E3-AC05-45C8-86F1-52CB94821675}" srcId="{60FBB949-BE68-4264-BF6D-5A1C473F85D2}" destId="{270D8986-39EF-404B-8D09-C8A78DE090E4}" srcOrd="2" destOrd="0" parTransId="{CC4F2639-D026-488F-9215-DD8AB0896F0C}" sibTransId="{1B5A7996-3EAC-4EA0-8EDC-45D2F9773CF5}"/>
    <dgm:cxn modelId="{227E53DB-C5A2-41FC-B76E-DF660ABE0E97}" srcId="{60FBB949-BE68-4264-BF6D-5A1C473F85D2}" destId="{EA90894A-0791-4024-A190-EA8766F8F5A2}" srcOrd="1" destOrd="0" parTransId="{1AE1F1D7-F7C4-4676-88C6-1522A8D504C1}" sibTransId="{824F1989-0D1F-4FB4-82A8-56B4BF507C5A}"/>
    <dgm:cxn modelId="{78633F14-AEE5-4115-A6DF-30EAE2C36F77}" type="presParOf" srcId="{411C89BB-BD81-4D31-A694-2F1ED1952DCA}" destId="{AC0BF81F-7F3B-43F9-93FB-6E791BEB9B15}" srcOrd="0" destOrd="0" presId="urn:microsoft.com/office/officeart/2008/layout/AlternatingHexagons"/>
    <dgm:cxn modelId="{3B2617B2-0D37-47D9-9D18-4C84DF314328}" type="presParOf" srcId="{AC0BF81F-7F3B-43F9-93FB-6E791BEB9B15}" destId="{60651CFB-E9F1-4708-AD64-766BB1B2EE3A}" srcOrd="0" destOrd="0" presId="urn:microsoft.com/office/officeart/2008/layout/AlternatingHexagons"/>
    <dgm:cxn modelId="{961BF16C-FEB2-4F57-ADF7-B48EF06AD96C}" type="presParOf" srcId="{AC0BF81F-7F3B-43F9-93FB-6E791BEB9B15}" destId="{6CD88F79-9A82-4E51-9634-AFCAE757AE42}" srcOrd="1" destOrd="0" presId="urn:microsoft.com/office/officeart/2008/layout/AlternatingHexagons"/>
    <dgm:cxn modelId="{A39633F8-9764-48F1-B29C-91ACA4433E7E}" type="presParOf" srcId="{AC0BF81F-7F3B-43F9-93FB-6E791BEB9B15}" destId="{77A61C4B-5DE5-44ED-B32E-D72ACC3BCF9D}" srcOrd="2" destOrd="0" presId="urn:microsoft.com/office/officeart/2008/layout/AlternatingHexagons"/>
    <dgm:cxn modelId="{AE52D0A1-7A05-45ED-8B90-3257A3515477}" type="presParOf" srcId="{AC0BF81F-7F3B-43F9-93FB-6E791BEB9B15}" destId="{D7432498-5920-4C49-8C18-E59C32B7B3FB}" srcOrd="3" destOrd="0" presId="urn:microsoft.com/office/officeart/2008/layout/AlternatingHexagons"/>
    <dgm:cxn modelId="{018EA0D0-45E3-4519-8B8C-C2D0CBC675A3}" type="presParOf" srcId="{AC0BF81F-7F3B-43F9-93FB-6E791BEB9B15}" destId="{70B1AC5C-2639-4BB5-9A18-C16BA0368D1E}" srcOrd="4" destOrd="0" presId="urn:microsoft.com/office/officeart/2008/layout/AlternatingHexagons"/>
    <dgm:cxn modelId="{181F70E0-A054-4B38-93F1-A3CECB2B4C2D}" type="presParOf" srcId="{411C89BB-BD81-4D31-A694-2F1ED1952DCA}" destId="{6105DA1B-F444-4090-8451-6C81622B8797}" srcOrd="1" destOrd="0" presId="urn:microsoft.com/office/officeart/2008/layout/AlternatingHexagons"/>
    <dgm:cxn modelId="{F0CBC1FC-8EC9-49CF-B4C3-F530623570E4}" type="presParOf" srcId="{411C89BB-BD81-4D31-A694-2F1ED1952DCA}" destId="{2BECD7EF-D458-44E8-9EF9-34397DE5523E}" srcOrd="2" destOrd="0" presId="urn:microsoft.com/office/officeart/2008/layout/AlternatingHexagons"/>
    <dgm:cxn modelId="{C720DDB5-BF83-4295-B23A-F134A5798DBB}" type="presParOf" srcId="{2BECD7EF-D458-44E8-9EF9-34397DE5523E}" destId="{388636F7-03D5-4603-93BE-0E93D0DB4F68}" srcOrd="0" destOrd="0" presId="urn:microsoft.com/office/officeart/2008/layout/AlternatingHexagons"/>
    <dgm:cxn modelId="{36772164-4C3E-4BFD-870B-D3D040A39124}" type="presParOf" srcId="{2BECD7EF-D458-44E8-9EF9-34397DE5523E}" destId="{6866200A-2C44-4C6A-B0FE-9EB7ADB3C1B5}" srcOrd="1" destOrd="0" presId="urn:microsoft.com/office/officeart/2008/layout/AlternatingHexagons"/>
    <dgm:cxn modelId="{9579CEBE-CDE7-487D-B903-0476A7130333}" type="presParOf" srcId="{2BECD7EF-D458-44E8-9EF9-34397DE5523E}" destId="{E22D9061-E9C4-4108-BBAD-E8307E505CDE}" srcOrd="2" destOrd="0" presId="urn:microsoft.com/office/officeart/2008/layout/AlternatingHexagons"/>
    <dgm:cxn modelId="{2F0ED445-10C3-408E-BC02-DEC329FD8A37}" type="presParOf" srcId="{2BECD7EF-D458-44E8-9EF9-34397DE5523E}" destId="{10067E40-2354-4739-BB39-39F0412338F1}" srcOrd="3" destOrd="0" presId="urn:microsoft.com/office/officeart/2008/layout/AlternatingHexagons"/>
    <dgm:cxn modelId="{74BFEC91-1E89-4D57-B0F5-34E40EB2A5D9}" type="presParOf" srcId="{2BECD7EF-D458-44E8-9EF9-34397DE5523E}" destId="{A48DE159-7142-437C-9C5B-15428A72ED8A}" srcOrd="4" destOrd="0" presId="urn:microsoft.com/office/officeart/2008/layout/AlternatingHexagons"/>
    <dgm:cxn modelId="{4DA4207F-61B9-4CDD-87CA-BA3EF38BF82D}" type="presParOf" srcId="{411C89BB-BD81-4D31-A694-2F1ED1952DCA}" destId="{B106B9E9-3300-4769-B1A3-698A3C3ED4DD}" srcOrd="3" destOrd="0" presId="urn:microsoft.com/office/officeart/2008/layout/AlternatingHexagons"/>
    <dgm:cxn modelId="{9A11C7F1-5954-4C2B-BEBD-6920D10D44F4}" type="presParOf" srcId="{411C89BB-BD81-4D31-A694-2F1ED1952DCA}" destId="{780D7DF2-D9EA-4888-8D4B-D940549C3B45}" srcOrd="4" destOrd="0" presId="urn:microsoft.com/office/officeart/2008/layout/AlternatingHexagons"/>
    <dgm:cxn modelId="{D3C288B5-ED10-42CA-AE4A-3F65D489D5C8}" type="presParOf" srcId="{780D7DF2-D9EA-4888-8D4B-D940549C3B45}" destId="{2C0502F4-6CC8-4EF7-A0D5-B7F7D05E8620}" srcOrd="0" destOrd="0" presId="urn:microsoft.com/office/officeart/2008/layout/AlternatingHexagons"/>
    <dgm:cxn modelId="{8EF999E2-838F-4D04-9E55-A53A46105067}" type="presParOf" srcId="{780D7DF2-D9EA-4888-8D4B-D940549C3B45}" destId="{3744E461-00E8-4B5C-A1D8-4E1F577D6434}" srcOrd="1" destOrd="0" presId="urn:microsoft.com/office/officeart/2008/layout/AlternatingHexagons"/>
    <dgm:cxn modelId="{5E06C65F-43BD-4406-BA40-C7E4E368E3FA}" type="presParOf" srcId="{780D7DF2-D9EA-4888-8D4B-D940549C3B45}" destId="{8AA8EF50-2F33-469F-A1C4-A0F7C726E374}" srcOrd="2" destOrd="0" presId="urn:microsoft.com/office/officeart/2008/layout/AlternatingHexagons"/>
    <dgm:cxn modelId="{9175614C-BFA5-4F8F-B1CC-75F3E20AF151}" type="presParOf" srcId="{780D7DF2-D9EA-4888-8D4B-D940549C3B45}" destId="{E5531C6E-4BC5-42F3-A33C-5DD2FF9AA15B}" srcOrd="3" destOrd="0" presId="urn:microsoft.com/office/officeart/2008/layout/AlternatingHexagons"/>
    <dgm:cxn modelId="{95B44675-6EB6-45B8-802A-799D2C3830A2}" type="presParOf" srcId="{780D7DF2-D9EA-4888-8D4B-D940549C3B45}" destId="{DCBE6DEB-C841-4420-90DA-A4A2F785FC8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042960-02A0-4ECF-A6DA-B03F46F05F0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D9A4C254-044F-4560-9280-7F22383CE6D0}">
      <dgm:prSet phldrT="[Text]"/>
      <dgm:spPr>
        <a:solidFill>
          <a:schemeClr val="tx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/>
            <a:t>Sample Data</a:t>
          </a:r>
        </a:p>
      </dgm:t>
    </dgm:pt>
    <dgm:pt modelId="{6282197B-6DD9-4DF3-B8EC-93A619F442E5}" type="parTrans" cxnId="{A88A092E-93F1-4363-8148-8A410A077DBA}">
      <dgm:prSet/>
      <dgm:spPr/>
      <dgm:t>
        <a:bodyPr/>
        <a:lstStyle/>
        <a:p>
          <a:endParaRPr lang="en-US"/>
        </a:p>
      </dgm:t>
    </dgm:pt>
    <dgm:pt modelId="{D26AB66C-69C7-4BCF-8ABD-4B214D3B7485}" type="sibTrans" cxnId="{A88A092E-93F1-4363-8148-8A410A077DB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518CCE8-EFB0-43A2-9A35-FE023402BCEA}">
      <dgm:prSet phldrT="[Text]"/>
      <dgm:spPr>
        <a:solidFill>
          <a:schemeClr val="tx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/>
            <a:t>Automatic check</a:t>
          </a:r>
        </a:p>
      </dgm:t>
    </dgm:pt>
    <dgm:pt modelId="{9BBBDBA3-6FD8-44FD-A9A7-EEE737277316}" type="parTrans" cxnId="{A21C640E-3CB1-4BFC-86F7-9CEA20A66B0D}">
      <dgm:prSet/>
      <dgm:spPr/>
      <dgm:t>
        <a:bodyPr/>
        <a:lstStyle/>
        <a:p>
          <a:endParaRPr lang="en-US"/>
        </a:p>
      </dgm:t>
    </dgm:pt>
    <dgm:pt modelId="{CD520683-F13C-4F10-858A-645AC209B10B}" type="sibTrans" cxnId="{A21C640E-3CB1-4BFC-86F7-9CEA20A66B0D}">
      <dgm:prSet/>
      <dgm:spPr/>
      <dgm:t>
        <a:bodyPr/>
        <a:lstStyle/>
        <a:p>
          <a:endParaRPr lang="en-US"/>
        </a:p>
      </dgm:t>
    </dgm:pt>
    <dgm:pt modelId="{4C05E866-6EEE-498F-8948-286CBD7B5C3B}" type="pres">
      <dgm:prSet presAssocID="{36042960-02A0-4ECF-A6DA-B03F46F05F08}" presName="Name0" presStyleCnt="0">
        <dgm:presLayoutVars>
          <dgm:dir/>
          <dgm:resizeHandles val="exact"/>
        </dgm:presLayoutVars>
      </dgm:prSet>
      <dgm:spPr/>
    </dgm:pt>
    <dgm:pt modelId="{54CC2BC4-9088-44C8-8EE6-043D9C5ABA2C}" type="pres">
      <dgm:prSet presAssocID="{D9A4C254-044F-4560-9280-7F22383CE6D0}" presName="node" presStyleLbl="node1" presStyleIdx="0" presStyleCnt="2" custLinFactNeighborX="9675" custLinFactNeighborY="-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EAC93-60B1-414B-8E23-B45C0232FC94}" type="pres">
      <dgm:prSet presAssocID="{D26AB66C-69C7-4BCF-8ABD-4B214D3B7485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7D11C8B-5D27-49B5-BC67-70A1AD5D1E15}" type="pres">
      <dgm:prSet presAssocID="{D26AB66C-69C7-4BCF-8ABD-4B214D3B748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7BE15980-FC02-4D2E-9B2A-28CB37953C98}" type="pres">
      <dgm:prSet presAssocID="{1518CCE8-EFB0-43A2-9A35-FE023402BCE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C1248A-3D4B-480F-B1DE-74E436EB62A4}" type="presOf" srcId="{36042960-02A0-4ECF-A6DA-B03F46F05F08}" destId="{4C05E866-6EEE-498F-8948-286CBD7B5C3B}" srcOrd="0" destOrd="0" presId="urn:microsoft.com/office/officeart/2005/8/layout/process1"/>
    <dgm:cxn modelId="{A21C640E-3CB1-4BFC-86F7-9CEA20A66B0D}" srcId="{36042960-02A0-4ECF-A6DA-B03F46F05F08}" destId="{1518CCE8-EFB0-43A2-9A35-FE023402BCEA}" srcOrd="1" destOrd="0" parTransId="{9BBBDBA3-6FD8-44FD-A9A7-EEE737277316}" sibTransId="{CD520683-F13C-4F10-858A-645AC209B10B}"/>
    <dgm:cxn modelId="{5AB954EC-61E9-4884-9AB6-009E7355BD72}" type="presOf" srcId="{D26AB66C-69C7-4BCF-8ABD-4B214D3B7485}" destId="{F95EAC93-60B1-414B-8E23-B45C0232FC94}" srcOrd="0" destOrd="0" presId="urn:microsoft.com/office/officeart/2005/8/layout/process1"/>
    <dgm:cxn modelId="{2F2A5F25-4FAD-4777-B3EF-F76D317CEF01}" type="presOf" srcId="{1518CCE8-EFB0-43A2-9A35-FE023402BCEA}" destId="{7BE15980-FC02-4D2E-9B2A-28CB37953C98}" srcOrd="0" destOrd="0" presId="urn:microsoft.com/office/officeart/2005/8/layout/process1"/>
    <dgm:cxn modelId="{6EBAA61D-8F22-4B29-AA31-2D894FFC3990}" type="presOf" srcId="{D26AB66C-69C7-4BCF-8ABD-4B214D3B7485}" destId="{D7D11C8B-5D27-49B5-BC67-70A1AD5D1E15}" srcOrd="1" destOrd="0" presId="urn:microsoft.com/office/officeart/2005/8/layout/process1"/>
    <dgm:cxn modelId="{A88A092E-93F1-4363-8148-8A410A077DBA}" srcId="{36042960-02A0-4ECF-A6DA-B03F46F05F08}" destId="{D9A4C254-044F-4560-9280-7F22383CE6D0}" srcOrd="0" destOrd="0" parTransId="{6282197B-6DD9-4DF3-B8EC-93A619F442E5}" sibTransId="{D26AB66C-69C7-4BCF-8ABD-4B214D3B7485}"/>
    <dgm:cxn modelId="{012FD5D6-DB8C-451B-9E92-8D35F014AE73}" type="presOf" srcId="{D9A4C254-044F-4560-9280-7F22383CE6D0}" destId="{54CC2BC4-9088-44C8-8EE6-043D9C5ABA2C}" srcOrd="0" destOrd="0" presId="urn:microsoft.com/office/officeart/2005/8/layout/process1"/>
    <dgm:cxn modelId="{96ADEB06-001B-4937-8841-B71708ECE4EF}" type="presParOf" srcId="{4C05E866-6EEE-498F-8948-286CBD7B5C3B}" destId="{54CC2BC4-9088-44C8-8EE6-043D9C5ABA2C}" srcOrd="0" destOrd="0" presId="urn:microsoft.com/office/officeart/2005/8/layout/process1"/>
    <dgm:cxn modelId="{CF9B033B-1BD0-4BF9-986B-5B13B9DB86DE}" type="presParOf" srcId="{4C05E866-6EEE-498F-8948-286CBD7B5C3B}" destId="{F95EAC93-60B1-414B-8E23-B45C0232FC94}" srcOrd="1" destOrd="0" presId="urn:microsoft.com/office/officeart/2005/8/layout/process1"/>
    <dgm:cxn modelId="{5B01A3DC-DA85-4C32-A005-263817F0CC0D}" type="presParOf" srcId="{F95EAC93-60B1-414B-8E23-B45C0232FC94}" destId="{D7D11C8B-5D27-49B5-BC67-70A1AD5D1E15}" srcOrd="0" destOrd="0" presId="urn:microsoft.com/office/officeart/2005/8/layout/process1"/>
    <dgm:cxn modelId="{1DF03538-F9D0-4494-85C4-FC356C6A3E8B}" type="presParOf" srcId="{4C05E866-6EEE-498F-8948-286CBD7B5C3B}" destId="{7BE15980-FC02-4D2E-9B2A-28CB37953C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E076-A20A-4B61-986C-72F0BA28D61E}">
      <dsp:nvSpPr>
        <dsp:cNvPr id="0" name=""/>
        <dsp:cNvSpPr/>
      </dsp:nvSpPr>
      <dsp:spPr>
        <a:xfrm>
          <a:off x="2283393" y="822"/>
          <a:ext cx="1804315" cy="1172805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 </a:t>
          </a:r>
        </a:p>
      </dsp:txBody>
      <dsp:txXfrm>
        <a:off x="2340645" y="58074"/>
        <a:ext cx="1689811" cy="1058301"/>
      </dsp:txXfrm>
    </dsp:sp>
    <dsp:sp modelId="{928A26F5-4185-49E4-B803-A1C0F3538A2F}">
      <dsp:nvSpPr>
        <dsp:cNvPr id="0" name=""/>
        <dsp:cNvSpPr/>
      </dsp:nvSpPr>
      <dsp:spPr>
        <a:xfrm>
          <a:off x="1621873" y="587225"/>
          <a:ext cx="3127354" cy="3127354"/>
        </a:xfrm>
        <a:custGeom>
          <a:avLst/>
          <a:gdLst/>
          <a:ahLst/>
          <a:cxnLst/>
          <a:rect l="0" t="0" r="0" b="0"/>
          <a:pathLst>
            <a:path>
              <a:moveTo>
                <a:pt x="2478932" y="295846"/>
              </a:moveTo>
              <a:arcTo wR="1563677" hR="1563677" stAng="18349546" swAng="364586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6B74C-3EDB-49D8-9D5E-5179FF345B70}">
      <dsp:nvSpPr>
        <dsp:cNvPr id="0" name=""/>
        <dsp:cNvSpPr/>
      </dsp:nvSpPr>
      <dsp:spPr>
        <a:xfrm>
          <a:off x="3637577" y="2346338"/>
          <a:ext cx="1804315" cy="1172805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 </a:t>
          </a:r>
        </a:p>
      </dsp:txBody>
      <dsp:txXfrm>
        <a:off x="3694829" y="2403590"/>
        <a:ext cx="1689811" cy="1058301"/>
      </dsp:txXfrm>
    </dsp:sp>
    <dsp:sp modelId="{B5586A16-0578-44DC-A63B-594FA0E63F05}">
      <dsp:nvSpPr>
        <dsp:cNvPr id="0" name=""/>
        <dsp:cNvSpPr/>
      </dsp:nvSpPr>
      <dsp:spPr>
        <a:xfrm>
          <a:off x="1621873" y="587225"/>
          <a:ext cx="3127354" cy="3127354"/>
        </a:xfrm>
        <a:custGeom>
          <a:avLst/>
          <a:gdLst/>
          <a:ahLst/>
          <a:cxnLst/>
          <a:rect l="0" t="0" r="0" b="0"/>
          <a:pathLst>
            <a:path>
              <a:moveTo>
                <a:pt x="2307363" y="2939183"/>
              </a:moveTo>
              <a:arcTo wR="1563677" hR="1563677" stAng="3696090" swAng="3407819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7FB03-7629-42AE-9030-BBD8B7D6BC08}">
      <dsp:nvSpPr>
        <dsp:cNvPr id="0" name=""/>
        <dsp:cNvSpPr/>
      </dsp:nvSpPr>
      <dsp:spPr>
        <a:xfrm>
          <a:off x="929208" y="2346338"/>
          <a:ext cx="1804315" cy="1172805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 </a:t>
          </a:r>
        </a:p>
      </dsp:txBody>
      <dsp:txXfrm>
        <a:off x="986460" y="2403590"/>
        <a:ext cx="1689811" cy="1058301"/>
      </dsp:txXfrm>
    </dsp:sp>
    <dsp:sp modelId="{E33A6BB0-8B17-44A5-AF53-480A56561092}">
      <dsp:nvSpPr>
        <dsp:cNvPr id="0" name=""/>
        <dsp:cNvSpPr/>
      </dsp:nvSpPr>
      <dsp:spPr>
        <a:xfrm>
          <a:off x="1621873" y="587225"/>
          <a:ext cx="3127354" cy="3127354"/>
        </a:xfrm>
        <a:custGeom>
          <a:avLst/>
          <a:gdLst/>
          <a:ahLst/>
          <a:cxnLst/>
          <a:rect l="0" t="0" r="0" b="0"/>
          <a:pathLst>
            <a:path>
              <a:moveTo>
                <a:pt x="10332" y="1743135"/>
              </a:moveTo>
              <a:arcTo wR="1563677" hR="1563677" stAng="10404590" swAng="364586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FAD1C-763E-4275-967A-5DF44E3A0B59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3427-177D-4306-BFAD-565BD7F67CCF}">
      <dsp:nvSpPr>
        <dsp:cNvPr id="0" name=""/>
        <dsp:cNvSpPr/>
      </dsp:nvSpPr>
      <dsp:spPr>
        <a:xfrm>
          <a:off x="0" y="0"/>
          <a:ext cx="1920240" cy="358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Solution: EPI</a:t>
          </a:r>
        </a:p>
      </dsp:txBody>
      <dsp:txXfrm>
        <a:off x="0" y="0"/>
        <a:ext cx="1920240" cy="3581400"/>
      </dsp:txXfrm>
    </dsp:sp>
    <dsp:sp modelId="{E5AC74F5-1E09-4DDD-A997-BC639C51DC61}">
      <dsp:nvSpPr>
        <dsp:cNvPr id="0" name=""/>
        <dsp:cNvSpPr/>
      </dsp:nvSpPr>
      <dsp:spPr>
        <a:xfrm>
          <a:off x="2064258" y="55959"/>
          <a:ext cx="7536942" cy="111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+ Fast</a:t>
          </a:r>
        </a:p>
      </dsp:txBody>
      <dsp:txXfrm>
        <a:off x="2064258" y="55959"/>
        <a:ext cx="7536942" cy="1119187"/>
      </dsp:txXfrm>
    </dsp:sp>
    <dsp:sp modelId="{54D99AC8-26F3-49B7-A686-CC6022961670}">
      <dsp:nvSpPr>
        <dsp:cNvPr id="0" name=""/>
        <dsp:cNvSpPr/>
      </dsp:nvSpPr>
      <dsp:spPr>
        <a:xfrm>
          <a:off x="1920240" y="117514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601A7-7650-44AC-9E94-5304A0C498DF}">
      <dsp:nvSpPr>
        <dsp:cNvPr id="0" name=""/>
        <dsp:cNvSpPr/>
      </dsp:nvSpPr>
      <dsp:spPr>
        <a:xfrm>
          <a:off x="2064258" y="1231106"/>
          <a:ext cx="7536942" cy="111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+ Easy to use</a:t>
          </a:r>
        </a:p>
      </dsp:txBody>
      <dsp:txXfrm>
        <a:off x="2064258" y="1231106"/>
        <a:ext cx="7536942" cy="1119187"/>
      </dsp:txXfrm>
    </dsp:sp>
    <dsp:sp modelId="{2BD849E0-9B4D-4BDE-A76D-7AAEEEA2E2F8}">
      <dsp:nvSpPr>
        <dsp:cNvPr id="0" name=""/>
        <dsp:cNvSpPr/>
      </dsp:nvSpPr>
      <dsp:spPr>
        <a:xfrm>
          <a:off x="1920240" y="2350293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F0E33-4266-4B22-8035-1EDFA1ECD25D}">
      <dsp:nvSpPr>
        <dsp:cNvPr id="0" name=""/>
        <dsp:cNvSpPr/>
      </dsp:nvSpPr>
      <dsp:spPr>
        <a:xfrm>
          <a:off x="2064258" y="2406253"/>
          <a:ext cx="7536942" cy="111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- Requires hardware</a:t>
          </a:r>
        </a:p>
      </dsp:txBody>
      <dsp:txXfrm>
        <a:off x="2064258" y="2406253"/>
        <a:ext cx="7536942" cy="1119187"/>
      </dsp:txXfrm>
    </dsp:sp>
    <dsp:sp modelId="{3016FEDE-E9FE-486B-85D6-BF890DB91A40}">
      <dsp:nvSpPr>
        <dsp:cNvPr id="0" name=""/>
        <dsp:cNvSpPr/>
      </dsp:nvSpPr>
      <dsp:spPr>
        <a:xfrm>
          <a:off x="1920240" y="3525440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A9F3B-DAF4-41D8-904D-AB7F0654A704}">
      <dsp:nvSpPr>
        <dsp:cNvPr id="0" name=""/>
        <dsp:cNvSpPr/>
      </dsp:nvSpPr>
      <dsp:spPr>
        <a:xfrm>
          <a:off x="0" y="0"/>
          <a:ext cx="9601200" cy="16116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90000"/>
          </a:schemeClr>
        </a:solidFill>
        <a:ln w="34925" cap="flat" cmpd="sng" algn="in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32B31-DAE5-4CE7-BBBD-63BC8C75C3C5}">
      <dsp:nvSpPr>
        <dsp:cNvPr id="0" name=""/>
        <dsp:cNvSpPr/>
      </dsp:nvSpPr>
      <dsp:spPr>
        <a:xfrm>
          <a:off x="288036" y="214884"/>
          <a:ext cx="2820352" cy="1181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32000" b="-32000"/>
          </a:stretch>
        </a:blip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8C507-E2C7-49CB-B704-8A8780578ACB}">
      <dsp:nvSpPr>
        <dsp:cNvPr id="0" name=""/>
        <dsp:cNvSpPr/>
      </dsp:nvSpPr>
      <dsp:spPr>
        <a:xfrm rot="10800000">
          <a:off x="288036" y="1611630"/>
          <a:ext cx="2820352" cy="1969770"/>
        </a:xfrm>
        <a:prstGeom prst="round2SameRect">
          <a:avLst>
            <a:gd name="adj1" fmla="val 10500"/>
            <a:gd name="adj2" fmla="val 0"/>
          </a:avLst>
        </a:prstGeom>
        <a:solidFill>
          <a:schemeClr val="tx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Xilinx Vivado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 Design Suite</a:t>
          </a:r>
          <a:endParaRPr lang="en-US" sz="2800" b="1" kern="1200" dirty="0"/>
        </a:p>
      </dsp:txBody>
      <dsp:txXfrm rot="10800000">
        <a:off x="348613" y="1611630"/>
        <a:ext cx="2699198" cy="1909193"/>
      </dsp:txXfrm>
    </dsp:sp>
    <dsp:sp modelId="{0A8965CF-CB1A-4635-9848-2805BD247E26}">
      <dsp:nvSpPr>
        <dsp:cNvPr id="0" name=""/>
        <dsp:cNvSpPr/>
      </dsp:nvSpPr>
      <dsp:spPr>
        <a:xfrm>
          <a:off x="3390423" y="214884"/>
          <a:ext cx="2820352" cy="1181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C08D1-90A3-45EC-85D8-F705BE302DE6}">
      <dsp:nvSpPr>
        <dsp:cNvPr id="0" name=""/>
        <dsp:cNvSpPr/>
      </dsp:nvSpPr>
      <dsp:spPr>
        <a:xfrm rot="10800000">
          <a:off x="3390423" y="1611630"/>
          <a:ext cx="2820352" cy="1969770"/>
        </a:xfrm>
        <a:prstGeom prst="round2SameRect">
          <a:avLst>
            <a:gd name="adj1" fmla="val 10500"/>
            <a:gd name="adj2" fmla="val 0"/>
          </a:avLst>
        </a:prstGeom>
        <a:solidFill>
          <a:schemeClr val="tx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Linux Kernel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Xilinx</a:t>
          </a:r>
        </a:p>
      </dsp:txBody>
      <dsp:txXfrm rot="10800000">
        <a:off x="3451000" y="1611630"/>
        <a:ext cx="2699198" cy="1909193"/>
      </dsp:txXfrm>
    </dsp:sp>
    <dsp:sp modelId="{DAEB0B60-BE73-4531-B54B-83610041705C}">
      <dsp:nvSpPr>
        <dsp:cNvPr id="0" name=""/>
        <dsp:cNvSpPr/>
      </dsp:nvSpPr>
      <dsp:spPr>
        <a:xfrm>
          <a:off x="6492811" y="214884"/>
          <a:ext cx="2820352" cy="1181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B9D66-34C5-4889-9919-82AAA317223C}">
      <dsp:nvSpPr>
        <dsp:cNvPr id="0" name=""/>
        <dsp:cNvSpPr/>
      </dsp:nvSpPr>
      <dsp:spPr>
        <a:xfrm rot="10800000">
          <a:off x="6492811" y="1611630"/>
          <a:ext cx="2820352" cy="1969770"/>
        </a:xfrm>
        <a:prstGeom prst="round2SameRect">
          <a:avLst>
            <a:gd name="adj1" fmla="val 10500"/>
            <a:gd name="adj2" fmla="val 0"/>
          </a:avLst>
        </a:prstGeom>
        <a:solidFill>
          <a:schemeClr val="tx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U-Boot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Xilinx</a:t>
          </a:r>
        </a:p>
      </dsp:txBody>
      <dsp:txXfrm rot="10800000">
        <a:off x="6553388" y="1611630"/>
        <a:ext cx="2699198" cy="1909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1CFB-E9F1-4708-AD64-766BB1B2EE3A}">
      <dsp:nvSpPr>
        <dsp:cNvPr id="0" name=""/>
        <dsp:cNvSpPr/>
      </dsp:nvSpPr>
      <dsp:spPr>
        <a:xfrm rot="5400000">
          <a:off x="4235615" y="133437"/>
          <a:ext cx="2036712" cy="17719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FPGA</a:t>
          </a:r>
        </a:p>
      </dsp:txBody>
      <dsp:txXfrm rot="-5400000">
        <a:off x="4644128" y="318439"/>
        <a:ext cx="1219686" cy="1401936"/>
      </dsp:txXfrm>
    </dsp:sp>
    <dsp:sp modelId="{6CD88F79-9A82-4E51-9634-AFCAE757AE42}">
      <dsp:nvSpPr>
        <dsp:cNvPr id="0" name=""/>
        <dsp:cNvSpPr/>
      </dsp:nvSpPr>
      <dsp:spPr>
        <a:xfrm>
          <a:off x="6193711" y="408393"/>
          <a:ext cx="2272971" cy="122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- 16 strings patterns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- 2048 bytes packets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Returns Yes/No</a:t>
          </a:r>
        </a:p>
      </dsp:txBody>
      <dsp:txXfrm>
        <a:off x="6193711" y="408393"/>
        <a:ext cx="2272971" cy="1222027"/>
      </dsp:txXfrm>
    </dsp:sp>
    <dsp:sp modelId="{70B1AC5C-2639-4BB5-9A18-C16BA0368D1E}">
      <dsp:nvSpPr>
        <dsp:cNvPr id="0" name=""/>
        <dsp:cNvSpPr/>
      </dsp:nvSpPr>
      <dsp:spPr>
        <a:xfrm rot="5400000">
          <a:off x="2321920" y="133437"/>
          <a:ext cx="2036712" cy="177194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l="-79011" t="-28568" r="-79011" b="-10610"/>
          </a:stretch>
        </a:blip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730433" y="318439"/>
        <a:ext cx="1219686" cy="1401936"/>
      </dsp:txXfrm>
    </dsp:sp>
    <dsp:sp modelId="{388636F7-03D5-4603-93BE-0E93D0DB4F68}">
      <dsp:nvSpPr>
        <dsp:cNvPr id="0" name=""/>
        <dsp:cNvSpPr/>
      </dsp:nvSpPr>
      <dsp:spPr>
        <a:xfrm rot="5400000">
          <a:off x="3352392" y="1862199"/>
          <a:ext cx="2036712" cy="17719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Driver</a:t>
          </a:r>
        </a:p>
      </dsp:txBody>
      <dsp:txXfrm rot="-5400000">
        <a:off x="3760905" y="2047201"/>
        <a:ext cx="1219686" cy="1401936"/>
      </dsp:txXfrm>
    </dsp:sp>
    <dsp:sp modelId="{6866200A-2C44-4C6A-B0FE-9EB7ADB3C1B5}">
      <dsp:nvSpPr>
        <dsp:cNvPr id="0" name=""/>
        <dsp:cNvSpPr/>
      </dsp:nvSpPr>
      <dsp:spPr>
        <a:xfrm>
          <a:off x="845180" y="2137155"/>
          <a:ext cx="2508810" cy="122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Controls the FPGA –</a:t>
          </a:r>
        </a:p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Captures Eth Packets -</a:t>
          </a:r>
        </a:p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Uses DMA transfer -</a:t>
          </a:r>
        </a:p>
      </dsp:txBody>
      <dsp:txXfrm>
        <a:off x="845180" y="2137155"/>
        <a:ext cx="2508810" cy="1222027"/>
      </dsp:txXfrm>
    </dsp:sp>
    <dsp:sp modelId="{A48DE159-7142-437C-9C5B-15428A72ED8A}">
      <dsp:nvSpPr>
        <dsp:cNvPr id="0" name=""/>
        <dsp:cNvSpPr/>
      </dsp:nvSpPr>
      <dsp:spPr>
        <a:xfrm rot="5400000">
          <a:off x="5266087" y="1862199"/>
          <a:ext cx="2036712" cy="177194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 l="-32567" t="2860" r="-32567" b="2860"/>
          </a:stretch>
        </a:blip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674600" y="2047201"/>
        <a:ext cx="1219686" cy="1401936"/>
      </dsp:txXfrm>
    </dsp:sp>
    <dsp:sp modelId="{2C0502F4-6CC8-4EF7-A0D5-B7F7D05E8620}">
      <dsp:nvSpPr>
        <dsp:cNvPr id="0" name=""/>
        <dsp:cNvSpPr/>
      </dsp:nvSpPr>
      <dsp:spPr>
        <a:xfrm rot="5400000">
          <a:off x="4171938" y="3590961"/>
          <a:ext cx="2036712" cy="17719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App</a:t>
          </a:r>
        </a:p>
      </dsp:txBody>
      <dsp:txXfrm rot="-5400000">
        <a:off x="4580451" y="3775963"/>
        <a:ext cx="1219686" cy="1401936"/>
      </dsp:txXfrm>
    </dsp:sp>
    <dsp:sp modelId="{3744E461-00E8-4B5C-A1D8-4E1F577D6434}">
      <dsp:nvSpPr>
        <dsp:cNvPr id="0" name=""/>
        <dsp:cNvSpPr/>
      </dsp:nvSpPr>
      <dsp:spPr>
        <a:xfrm>
          <a:off x="6108691" y="3865917"/>
          <a:ext cx="2527680" cy="122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User Friendly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Tests the Data Flow</a:t>
          </a:r>
        </a:p>
      </dsp:txBody>
      <dsp:txXfrm>
        <a:off x="6108691" y="3865917"/>
        <a:ext cx="2527680" cy="1222027"/>
      </dsp:txXfrm>
    </dsp:sp>
    <dsp:sp modelId="{DCBE6DEB-C841-4420-90DA-A4A2F785FC80}">
      <dsp:nvSpPr>
        <dsp:cNvPr id="0" name=""/>
        <dsp:cNvSpPr/>
      </dsp:nvSpPr>
      <dsp:spPr>
        <a:xfrm rot="5400000">
          <a:off x="2258243" y="3590961"/>
          <a:ext cx="2036712" cy="177194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l="-19666" t="-12854" r="-19666" b="-12854"/>
          </a:stretch>
        </a:blipFill>
        <a:ln w="76200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666756" y="3775963"/>
        <a:ext cx="1219686" cy="1401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C2BC4-9088-44C8-8EE6-043D9C5ABA2C}">
      <dsp:nvSpPr>
        <dsp:cNvPr id="0" name=""/>
        <dsp:cNvSpPr/>
      </dsp:nvSpPr>
      <dsp:spPr>
        <a:xfrm>
          <a:off x="160958" y="1485898"/>
          <a:ext cx="4109328" cy="2465597"/>
        </a:xfrm>
        <a:prstGeom prst="roundRect">
          <a:avLst>
            <a:gd name="adj" fmla="val 10000"/>
          </a:avLst>
        </a:prstGeom>
        <a:solidFill>
          <a:schemeClr val="tx1"/>
        </a:solidFill>
        <a:ln w="34925" cap="flat" cmpd="sng" algn="in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/>
            <a:t>Sample Data</a:t>
          </a:r>
        </a:p>
      </dsp:txBody>
      <dsp:txXfrm>
        <a:off x="233173" y="1558113"/>
        <a:ext cx="3964898" cy="2321167"/>
      </dsp:txXfrm>
    </dsp:sp>
    <dsp:sp modelId="{F95EAC93-60B1-414B-8E23-B45C0232FC94}">
      <dsp:nvSpPr>
        <dsp:cNvPr id="0" name=""/>
        <dsp:cNvSpPr/>
      </dsp:nvSpPr>
      <dsp:spPr>
        <a:xfrm rot="4652">
          <a:off x="4641461" y="2212955"/>
          <a:ext cx="786891" cy="101911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>
        <a:off x="4641461" y="2416618"/>
        <a:ext cx="550824" cy="611467"/>
      </dsp:txXfrm>
    </dsp:sp>
    <dsp:sp modelId="{7BE15980-FC02-4D2E-9B2A-28CB37953C98}">
      <dsp:nvSpPr>
        <dsp:cNvPr id="0" name=""/>
        <dsp:cNvSpPr/>
      </dsp:nvSpPr>
      <dsp:spPr>
        <a:xfrm>
          <a:off x="5754987" y="1493467"/>
          <a:ext cx="4109328" cy="2465597"/>
        </a:xfrm>
        <a:prstGeom prst="roundRect">
          <a:avLst>
            <a:gd name="adj" fmla="val 10000"/>
          </a:avLst>
        </a:prstGeom>
        <a:solidFill>
          <a:schemeClr val="tx1"/>
        </a:solidFill>
        <a:ln w="34925" cap="flat" cmpd="sng" algn="in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/>
            <a:t>Automatic check</a:t>
          </a:r>
        </a:p>
      </dsp:txBody>
      <dsp:txXfrm>
        <a:off x="5827202" y="1565682"/>
        <a:ext cx="3964898" cy="2321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doniagroup.com/World-Security-Equipmen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ETHERNET PACKET INSPECTION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IDS solution</a:t>
            </a:r>
          </a:p>
          <a:p>
            <a:r>
              <a:rPr lang="en-US" dirty="0" smtClean="0"/>
              <a:t>Sd</a:t>
            </a:r>
            <a:r>
              <a:rPr lang="en-US" dirty="0"/>
              <a:t>. Sg. Maj. </a:t>
            </a:r>
            <a:r>
              <a:rPr lang="en-US" dirty="0" smtClean="0"/>
              <a:t>ANDREI </a:t>
            </a:r>
            <a:r>
              <a:rPr lang="en-US" dirty="0"/>
              <a:t>Marius-Cristian</a:t>
            </a:r>
          </a:p>
        </p:txBody>
      </p:sp>
    </p:spTree>
    <p:extLst>
      <p:ext uri="{BB962C8B-B14F-4D97-AF65-F5344CB8AC3E}">
        <p14:creationId xmlns:p14="http://schemas.microsoft.com/office/powerpoint/2010/main" val="42268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75727"/>
              </p:ext>
            </p:extLst>
          </p:nvPr>
        </p:nvGraphicFramePr>
        <p:xfrm>
          <a:off x="1371600" y="371061"/>
          <a:ext cx="9601200" cy="54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2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004F7D5-4BF3-41F5-8D87-BD85F1D23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023787"/>
              </p:ext>
            </p:extLst>
          </p:nvPr>
        </p:nvGraphicFramePr>
        <p:xfrm>
          <a:off x="954157" y="685800"/>
          <a:ext cx="9866243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7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FPGA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1223891" y="1997611"/>
            <a:ext cx="3137095" cy="2757268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FPGA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26414" y="1842866"/>
            <a:ext cx="3348110" cy="3066757"/>
          </a:xfrm>
          <a:prstGeom prst="rightArrow">
            <a:avLst/>
          </a:prstGeom>
          <a:solidFill>
            <a:schemeClr val="bg1"/>
          </a:solidFill>
          <a:ln w="130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50800">
                  <a:noFill/>
                </a:ln>
              </a:rPr>
              <a:t>32 bits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6639951" y="1997611"/>
            <a:ext cx="5022165" cy="2757268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Returns: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1 – intrusion found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2 – intrusion not found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72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Driver</a:t>
            </a:r>
          </a:p>
        </p:txBody>
      </p:sp>
      <p:sp>
        <p:nvSpPr>
          <p:cNvPr id="4" name="Chevron 3"/>
          <p:cNvSpPr/>
          <p:nvPr/>
        </p:nvSpPr>
        <p:spPr>
          <a:xfrm>
            <a:off x="3488787" y="1849900"/>
            <a:ext cx="5440680" cy="2067951"/>
          </a:xfrm>
          <a:prstGeom prst="chevron">
            <a:avLst/>
          </a:prstGeom>
          <a:solidFill>
            <a:schemeClr val="bg1"/>
          </a:solidFill>
          <a:ln w="10160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Speed-Up Test</a:t>
            </a:r>
          </a:p>
        </p:txBody>
      </p:sp>
      <p:sp>
        <p:nvSpPr>
          <p:cNvPr id="5" name="Chevron 4"/>
          <p:cNvSpPr/>
          <p:nvPr/>
        </p:nvSpPr>
        <p:spPr>
          <a:xfrm rot="10800000" flipV="1">
            <a:off x="3488787" y="4090179"/>
            <a:ext cx="5440680" cy="2067951"/>
          </a:xfrm>
          <a:prstGeom prst="chevron">
            <a:avLst/>
          </a:prstGeom>
          <a:solidFill>
            <a:schemeClr val="bg1"/>
          </a:solidFill>
          <a:ln w="10160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Packet Log FIFO</a:t>
            </a:r>
          </a:p>
        </p:txBody>
      </p:sp>
    </p:spTree>
    <p:extLst>
      <p:ext uri="{BB962C8B-B14F-4D97-AF65-F5344CB8AC3E}">
        <p14:creationId xmlns:p14="http://schemas.microsoft.com/office/powerpoint/2010/main" val="40288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1" y="1621871"/>
            <a:ext cx="7966577" cy="4504610"/>
          </a:xfrm>
        </p:spPr>
      </p:pic>
    </p:spTree>
    <p:extLst>
      <p:ext uri="{BB962C8B-B14F-4D97-AF65-F5344CB8AC3E}">
        <p14:creationId xmlns:p14="http://schemas.microsoft.com/office/powerpoint/2010/main" val="37199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Interface functions to control the FPGA via Driver</a:t>
            </a:r>
          </a:p>
          <a:p>
            <a:r>
              <a:rPr lang="en-US" sz="2800" dirty="0" smtClean="0"/>
              <a:t>3 </a:t>
            </a:r>
            <a:r>
              <a:rPr lang="en-US" sz="2800" dirty="0"/>
              <a:t>types of tests</a:t>
            </a:r>
          </a:p>
          <a:p>
            <a:r>
              <a:rPr lang="en-US" sz="2800" dirty="0"/>
              <a:t>UART communication with Host </a:t>
            </a:r>
            <a:r>
              <a:rPr lang="en-US" sz="2800" dirty="0" smtClean="0"/>
              <a:t>Computer</a:t>
            </a:r>
          </a:p>
          <a:p>
            <a:r>
              <a:rPr lang="en-US" sz="2800" b="1" dirty="0" smtClean="0"/>
              <a:t>Main purpose:</a:t>
            </a:r>
          </a:p>
          <a:p>
            <a:pPr lvl="1"/>
            <a:r>
              <a:rPr lang="en-US" sz="2800" b="1" dirty="0" smtClean="0"/>
              <a:t>Reads the logs from driver and sends them to the Host Computer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93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1" y="2171699"/>
            <a:ext cx="9601200" cy="3905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System Test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78105" y="2771335"/>
            <a:ext cx="1041009" cy="815927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1656" y="2475913"/>
            <a:ext cx="360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FPGA = Test Bench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Driver = File Functions Calls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App = Self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779463"/>
            <a:ext cx="360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Driver – VIO Core IP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App – Driver – App Loopback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75153" y="4102629"/>
            <a:ext cx="997047" cy="115177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4609" y="4717786"/>
            <a:ext cx="1339067" cy="612386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2231" y="4814805"/>
            <a:ext cx="360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Stress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Speed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 Experience Test</a:t>
            </a:r>
          </a:p>
        </p:txBody>
      </p:sp>
    </p:spTree>
    <p:extLst>
      <p:ext uri="{BB962C8B-B14F-4D97-AF65-F5344CB8AC3E}">
        <p14:creationId xmlns:p14="http://schemas.microsoft.com/office/powerpoint/2010/main" val="18321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371600" y="2299062"/>
            <a:ext cx="3984171" cy="3448595"/>
          </a:xfrm>
          <a:prstGeom prst="foldedCorne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Speed-Up: </a:t>
            </a:r>
          </a:p>
          <a:p>
            <a:pPr lvl="1"/>
            <a:r>
              <a:rPr lang="en-US" sz="3600" dirty="0" smtClean="0"/>
              <a:t>  3 → 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50" y="2232659"/>
            <a:ext cx="5276960" cy="3581400"/>
          </a:xfrm>
        </p:spPr>
      </p:pic>
    </p:spTree>
    <p:extLst>
      <p:ext uri="{BB962C8B-B14F-4D97-AF65-F5344CB8AC3E}">
        <p14:creationId xmlns:p14="http://schemas.microsoft.com/office/powerpoint/2010/main" val="88839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59" y="1567542"/>
            <a:ext cx="6387737" cy="4299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67543"/>
            <a:ext cx="5669281" cy="4299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In 2016, a </a:t>
            </a:r>
            <a:r>
              <a:rPr lang="en-US" b="1" dirty="0" err="1" smtClean="0">
                <a:hlinkClick r:id="rId3"/>
              </a:rPr>
              <a:t>Freedonia</a:t>
            </a:r>
            <a:r>
              <a:rPr lang="en-US" b="1" dirty="0" smtClean="0"/>
              <a:t> research states: “World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demand </a:t>
            </a:r>
            <a:r>
              <a:rPr lang="en-US" b="1" dirty="0"/>
              <a:t>for security equipment is forecast to increase 6.8 </a:t>
            </a:r>
            <a:r>
              <a:rPr lang="en-US" b="1" dirty="0" smtClean="0"/>
              <a:t>percent”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Size of </a:t>
            </a:r>
            <a:r>
              <a:rPr lang="en-US" b="1" dirty="0"/>
              <a:t>the industry: $90.2 billion world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security equipment in 2016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Size of the industry: $</a:t>
            </a:r>
            <a:r>
              <a:rPr lang="en-US" b="1" dirty="0"/>
              <a:t>126 </a:t>
            </a:r>
            <a:r>
              <a:rPr lang="en-US" b="1" dirty="0" smtClean="0"/>
              <a:t>billion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 world security equipment in 2018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The higher the threat,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the higher the </a:t>
            </a:r>
            <a:r>
              <a:rPr lang="en-US" b="1" i="1" dirty="0" smtClean="0"/>
              <a:t>need for security</a:t>
            </a:r>
          </a:p>
          <a:p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8908869" y="4428309"/>
            <a:ext cx="2246811" cy="82296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0" b="1" dirty="0"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1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7" y="2608970"/>
            <a:ext cx="5477519" cy="1624818"/>
          </a:xfrm>
        </p:spPr>
        <p:txBody>
          <a:bodyPr/>
          <a:lstStyle/>
          <a:p>
            <a:r>
              <a:rPr lang="en-US" sz="3600" dirty="0"/>
              <a:t>What is an IDS?</a:t>
            </a:r>
          </a:p>
          <a:p>
            <a:r>
              <a:rPr lang="en-US" sz="3600" dirty="0"/>
              <a:t>Most popular IPS/IDS: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0078832"/>
              </p:ext>
            </p:extLst>
          </p:nvPr>
        </p:nvGraphicFramePr>
        <p:xfrm>
          <a:off x="5247250" y="1808869"/>
          <a:ext cx="6371102" cy="393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102" y="1959913"/>
            <a:ext cx="165735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452" y="4285936"/>
            <a:ext cx="1098550" cy="1017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403" y="4196413"/>
            <a:ext cx="1106699" cy="1106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4126" y="1242886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SNORT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1293" y="5402539"/>
            <a:ext cx="227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WinPatrol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4822" y="5325443"/>
            <a:ext cx="2278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Security Onion</a:t>
            </a:r>
          </a:p>
        </p:txBody>
      </p:sp>
    </p:spTree>
    <p:extLst>
      <p:ext uri="{BB962C8B-B14F-4D97-AF65-F5344CB8AC3E}">
        <p14:creationId xmlns:p14="http://schemas.microsoft.com/office/powerpoint/2010/main" val="23661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2677886" y="1058091"/>
            <a:ext cx="7511143" cy="4781006"/>
          </a:xfrm>
          <a:prstGeom prst="foldedCorne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488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30B2-0617-497B-ACD9-7CCB6D1E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C6554-33DF-494B-8990-90BBCE9BD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619" y="1428750"/>
            <a:ext cx="8715161" cy="4078695"/>
          </a:xfr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80768C2-CB80-4583-A9A4-0C85F518F167}"/>
              </a:ext>
            </a:extLst>
          </p:cNvPr>
          <p:cNvSpPr/>
          <p:nvPr/>
        </p:nvSpPr>
        <p:spPr>
          <a:xfrm>
            <a:off x="1814619" y="3200401"/>
            <a:ext cx="2068268" cy="14859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Internet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EC8A81B-6D59-47C5-AEAD-6D0C0B0D448A}"/>
              </a:ext>
            </a:extLst>
          </p:cNvPr>
          <p:cNvSpPr/>
          <p:nvPr/>
        </p:nvSpPr>
        <p:spPr>
          <a:xfrm>
            <a:off x="8683022" y="3200401"/>
            <a:ext cx="2068268" cy="14859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 Area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1A3F-D177-402C-B317-6788F63EDF0E}"/>
              </a:ext>
            </a:extLst>
          </p:cNvPr>
          <p:cNvSpPr txBox="1"/>
          <p:nvPr/>
        </p:nvSpPr>
        <p:spPr>
          <a:xfrm>
            <a:off x="6758609" y="1643269"/>
            <a:ext cx="168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C4E19-07B2-43D7-B452-E5EE78C4D70E}"/>
              </a:ext>
            </a:extLst>
          </p:cNvPr>
          <p:cNvSpPr txBox="1"/>
          <p:nvPr/>
        </p:nvSpPr>
        <p:spPr>
          <a:xfrm>
            <a:off x="5539409" y="5273860"/>
            <a:ext cx="22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IDS System</a:t>
            </a:r>
          </a:p>
        </p:txBody>
      </p:sp>
    </p:spTree>
    <p:extLst>
      <p:ext uri="{BB962C8B-B14F-4D97-AF65-F5344CB8AC3E}">
        <p14:creationId xmlns:p14="http://schemas.microsoft.com/office/powerpoint/2010/main" val="227420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Unauthorized Traffic Detection System as a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4076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4" y="685800"/>
            <a:ext cx="7043531" cy="5917096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8017565" y="2822714"/>
            <a:ext cx="1371600" cy="1371600"/>
          </a:xfrm>
          <a:prstGeom prst="plus">
            <a:avLst>
              <a:gd name="adj" fmla="val 3587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65" y="228931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EE1B-423A-4830-A493-8E2ACD85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Hardware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ED4375-30DD-40F5-8C9D-3AED6514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492" y="685800"/>
            <a:ext cx="7579415" cy="7579415"/>
          </a:xfrm>
        </p:spPr>
      </p:pic>
    </p:spTree>
    <p:extLst>
      <p:ext uri="{BB962C8B-B14F-4D97-AF65-F5344CB8AC3E}">
        <p14:creationId xmlns:p14="http://schemas.microsoft.com/office/powerpoint/2010/main" val="36004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EE1B-423A-4830-A493-8E2ACD85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Hardware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5BD6E-74E1-4723-8BDD-F32929FB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6" y="233654"/>
            <a:ext cx="7579415" cy="7579415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C6921265-C1F2-4AF5-813E-AE3DFC0C62D5}"/>
              </a:ext>
            </a:extLst>
          </p:cNvPr>
          <p:cNvSpPr/>
          <p:nvPr/>
        </p:nvSpPr>
        <p:spPr>
          <a:xfrm flipH="1">
            <a:off x="6278788" y="2023650"/>
            <a:ext cx="3162925" cy="1864402"/>
          </a:xfrm>
          <a:prstGeom prst="striped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PREROUTING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8BAD4-B798-48E9-83D4-2A9820CB11A4}"/>
              </a:ext>
            </a:extLst>
          </p:cNvPr>
          <p:cNvSpPr/>
          <p:nvPr/>
        </p:nvSpPr>
        <p:spPr>
          <a:xfrm>
            <a:off x="9441713" y="1679944"/>
            <a:ext cx="2465780" cy="255181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having passed the simple sanity checks</a:t>
            </a:r>
          </a:p>
        </p:txBody>
      </p:sp>
    </p:spTree>
    <p:extLst>
      <p:ext uri="{BB962C8B-B14F-4D97-AF65-F5344CB8AC3E}">
        <p14:creationId xmlns:p14="http://schemas.microsoft.com/office/powerpoint/2010/main" val="3930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7F6C-D282-4B64-AC51-17DDDCE3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Transfer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F4223-D717-41DB-BA5F-E3B1CF08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571100"/>
            <a:ext cx="10104783" cy="62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9794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2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602</TotalTime>
  <Words>298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Franklin Gothic Book</vt:lpstr>
      <vt:lpstr>Crop</vt:lpstr>
      <vt:lpstr>ETHERNET PACKET INSPECTION</vt:lpstr>
      <vt:lpstr>Intrusion Detection Systems</vt:lpstr>
      <vt:lpstr>Overview</vt:lpstr>
      <vt:lpstr>Unauthorized Traffic Detection System as a Solution</vt:lpstr>
      <vt:lpstr>Hardware</vt:lpstr>
      <vt:lpstr>Hardware Design</vt:lpstr>
      <vt:lpstr>Hardware Design</vt:lpstr>
      <vt:lpstr>DMA Transfer</vt:lpstr>
      <vt:lpstr>Tools</vt:lpstr>
      <vt:lpstr>Code</vt:lpstr>
      <vt:lpstr>Test</vt:lpstr>
      <vt:lpstr>Implementation: FPGA</vt:lpstr>
      <vt:lpstr>Implementation: Driver</vt:lpstr>
      <vt:lpstr>Implementation: interface</vt:lpstr>
      <vt:lpstr>Implementation: Application</vt:lpstr>
      <vt:lpstr>Quality Assurance</vt:lpstr>
      <vt:lpstr>Speed-Up</vt:lpstr>
      <vt:lpstr>Marketing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Unauthorized Traffic Detection System</dc:title>
  <dc:creator>andrei_cristian57@yahoo.com</dc:creator>
  <cp:lastModifiedBy>andrei_cristian57@yahoo.com</cp:lastModifiedBy>
  <cp:revision>28</cp:revision>
  <dcterms:created xsi:type="dcterms:W3CDTF">2019-04-18T07:59:55Z</dcterms:created>
  <dcterms:modified xsi:type="dcterms:W3CDTF">2019-05-04T17:41:06Z</dcterms:modified>
</cp:coreProperties>
</file>