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416" r:id="rId2"/>
    <p:sldId id="391" r:id="rId3"/>
    <p:sldId id="276" r:id="rId4"/>
    <p:sldId id="258" r:id="rId5"/>
    <p:sldId id="259" r:id="rId6"/>
    <p:sldId id="260" r:id="rId7"/>
    <p:sldId id="263" r:id="rId8"/>
    <p:sldId id="277" r:id="rId9"/>
    <p:sldId id="281" r:id="rId10"/>
    <p:sldId id="283" r:id="rId11"/>
    <p:sldId id="284" r:id="rId12"/>
    <p:sldId id="285" r:id="rId13"/>
    <p:sldId id="286" r:id="rId14"/>
    <p:sldId id="278" r:id="rId15"/>
    <p:sldId id="267" r:id="rId16"/>
    <p:sldId id="418" r:id="rId17"/>
    <p:sldId id="287" r:id="rId18"/>
    <p:sldId id="288" r:id="rId19"/>
    <p:sldId id="289" r:id="rId20"/>
    <p:sldId id="279" r:id="rId21"/>
    <p:sldId id="290" r:id="rId22"/>
    <p:sldId id="280" r:id="rId23"/>
    <p:sldId id="293" r:id="rId24"/>
    <p:sldId id="291" r:id="rId25"/>
    <p:sldId id="417" r:id="rId2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8D4FF2-851E-0FCC-3F6B-6CA17996EBC7}" v="90" dt="2021-03-05T12:28:48.345"/>
    <p1510:client id="{2E49B19F-203C-B000-A0E4-69BF5CD01068}" v="9" dt="2021-03-05T13:17:00.892"/>
    <p1510:client id="{AD3AB35C-1A9A-6C2A-33F5-11341F5E7927}" v="19" dt="2021-03-05T11:34:43.891"/>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518" autoAdjust="0"/>
  </p:normalViewPr>
  <p:slideViewPr>
    <p:cSldViewPr snapToGrid="0">
      <p:cViewPr>
        <p:scale>
          <a:sx n="75" d="100"/>
          <a:sy n="75" d="100"/>
        </p:scale>
        <p:origin x="389"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Diebold" userId="S::d.diebold@criteo.com::14346d9a-08f9-46c0-a25e-7e0b7ea28b82" providerId="AD" clId="Web-{2E49B19F-203C-B000-A0E4-69BF5CD01068}"/>
    <pc:docChg chg="modSld">
      <pc:chgData name="David Diebold" userId="S::d.diebold@criteo.com::14346d9a-08f9-46c0-a25e-7e0b7ea28b82" providerId="AD" clId="Web-{2E49B19F-203C-B000-A0E4-69BF5CD01068}" dt="2021-03-05T13:17:00.392" v="3" actId="20577"/>
      <pc:docMkLst>
        <pc:docMk/>
      </pc:docMkLst>
      <pc:sldChg chg="modSp">
        <pc:chgData name="David Diebold" userId="S::d.diebold@criteo.com::14346d9a-08f9-46c0-a25e-7e0b7ea28b82" providerId="AD" clId="Web-{2E49B19F-203C-B000-A0E4-69BF5CD01068}" dt="2021-03-05T13:17:00.392" v="3" actId="20577"/>
        <pc:sldMkLst>
          <pc:docMk/>
          <pc:sldMk cId="2501177079" sldId="284"/>
        </pc:sldMkLst>
        <pc:spChg chg="mod">
          <ac:chgData name="David Diebold" userId="S::d.diebold@criteo.com::14346d9a-08f9-46c0-a25e-7e0b7ea28b82" providerId="AD" clId="Web-{2E49B19F-203C-B000-A0E4-69BF5CD01068}" dt="2021-03-05T13:17:00.392" v="3" actId="20577"/>
          <ac:spMkLst>
            <pc:docMk/>
            <pc:sldMk cId="2501177079" sldId="284"/>
            <ac:spMk id="789" creationId="{9491235A-A031-4D2D-B8FF-670914761EE7}"/>
          </ac:spMkLst>
        </pc:spChg>
      </pc:sldChg>
    </pc:docChg>
  </pc:docChgLst>
  <pc:docChgLst>
    <pc:chgData name="David Diebold" userId="S::d.diebold@criteo.com::14346d9a-08f9-46c0-a25e-7e0b7ea28b82" providerId="AD" clId="Web-{118D4FF2-851E-0FCC-3F6B-6CA17996EBC7}"/>
    <pc:docChg chg="delSld modSld">
      <pc:chgData name="David Diebold" userId="S::d.diebold@criteo.com::14346d9a-08f9-46c0-a25e-7e0b7ea28b82" providerId="AD" clId="Web-{118D4FF2-851E-0FCC-3F6B-6CA17996EBC7}" dt="2021-03-05T12:28:48.345" v="44"/>
      <pc:docMkLst>
        <pc:docMk/>
      </pc:docMkLst>
      <pc:sldChg chg="del">
        <pc:chgData name="David Diebold" userId="S::d.diebold@criteo.com::14346d9a-08f9-46c0-a25e-7e0b7ea28b82" providerId="AD" clId="Web-{118D4FF2-851E-0FCC-3F6B-6CA17996EBC7}" dt="2021-03-05T12:28:48.345" v="44"/>
        <pc:sldMkLst>
          <pc:docMk/>
          <pc:sldMk cId="3025993838" sldId="261"/>
        </pc:sldMkLst>
      </pc:sldChg>
      <pc:sldChg chg="delSp">
        <pc:chgData name="David Diebold" userId="S::d.diebold@criteo.com::14346d9a-08f9-46c0-a25e-7e0b7ea28b82" providerId="AD" clId="Web-{118D4FF2-851E-0FCC-3F6B-6CA17996EBC7}" dt="2021-03-05T11:26:32.648" v="3"/>
        <pc:sldMkLst>
          <pc:docMk/>
          <pc:sldMk cId="2971168266" sldId="279"/>
        </pc:sldMkLst>
        <pc:picChg chg="del">
          <ac:chgData name="David Diebold" userId="S::d.diebold@criteo.com::14346d9a-08f9-46c0-a25e-7e0b7ea28b82" providerId="AD" clId="Web-{118D4FF2-851E-0FCC-3F6B-6CA17996EBC7}" dt="2021-03-05T11:26:32.648" v="3"/>
          <ac:picMkLst>
            <pc:docMk/>
            <pc:sldMk cId="2971168266" sldId="279"/>
            <ac:picMk id="21" creationId="{62644E88-AC9E-4C2C-B6AC-EEEB50F1CB07}"/>
          </ac:picMkLst>
        </pc:picChg>
      </pc:sldChg>
      <pc:sldChg chg="modSp modNotes">
        <pc:chgData name="David Diebold" userId="S::d.diebold@criteo.com::14346d9a-08f9-46c0-a25e-7e0b7ea28b82" providerId="AD" clId="Web-{118D4FF2-851E-0FCC-3F6B-6CA17996EBC7}" dt="2021-03-05T11:36:19.929" v="43" actId="20577"/>
        <pc:sldMkLst>
          <pc:docMk/>
          <pc:sldMk cId="276028108" sldId="280"/>
        </pc:sldMkLst>
        <pc:spChg chg="mod">
          <ac:chgData name="David Diebold" userId="S::d.diebold@criteo.com::14346d9a-08f9-46c0-a25e-7e0b7ea28b82" providerId="AD" clId="Web-{118D4FF2-851E-0FCC-3F6B-6CA17996EBC7}" dt="2021-03-05T11:36:19.929" v="43" actId="20577"/>
          <ac:spMkLst>
            <pc:docMk/>
            <pc:sldMk cId="276028108" sldId="280"/>
            <ac:spMk id="3" creationId="{F9DFDAAA-0E06-3646-B9ED-48E3D656F6F1}"/>
          </ac:spMkLst>
        </pc:spChg>
      </pc:sldChg>
      <pc:sldChg chg="modSp">
        <pc:chgData name="David Diebold" userId="S::d.diebold@criteo.com::14346d9a-08f9-46c0-a25e-7e0b7ea28b82" providerId="AD" clId="Web-{118D4FF2-851E-0FCC-3F6B-6CA17996EBC7}" dt="2021-03-05T11:03:30.069" v="2" actId="20577"/>
        <pc:sldMkLst>
          <pc:docMk/>
          <pc:sldMk cId="3445998838" sldId="291"/>
        </pc:sldMkLst>
        <pc:spChg chg="mod">
          <ac:chgData name="David Diebold" userId="S::d.diebold@criteo.com::14346d9a-08f9-46c0-a25e-7e0b7ea28b82" providerId="AD" clId="Web-{118D4FF2-851E-0FCC-3F6B-6CA17996EBC7}" dt="2021-03-05T11:03:30.069" v="2" actId="20577"/>
          <ac:spMkLst>
            <pc:docMk/>
            <pc:sldMk cId="3445998838" sldId="291"/>
            <ac:spMk id="3" creationId="{F9DFDAAA-0E06-3646-B9ED-48E3D656F6F1}"/>
          </ac:spMkLst>
        </pc:spChg>
      </pc:sldChg>
    </pc:docChg>
  </pc:docChgLst>
  <pc:docChgLst>
    <pc:chgData name="Martin Bompaire" userId="S::m.bompaire@criteo.com::82fe3a89-7962-4206-8c1d-a12af8ab064d" providerId="AD" clId="Web-{AD3AB35C-1A9A-6C2A-33F5-11341F5E7927}"/>
    <pc:docChg chg="modSld">
      <pc:chgData name="Martin Bompaire" userId="S::m.bompaire@criteo.com::82fe3a89-7962-4206-8c1d-a12af8ab064d" providerId="AD" clId="Web-{AD3AB35C-1A9A-6C2A-33F5-11341F5E7927}" dt="2021-03-05T11:34:38.578" v="8" actId="20577"/>
      <pc:docMkLst>
        <pc:docMk/>
      </pc:docMkLst>
      <pc:sldChg chg="modSp">
        <pc:chgData name="Martin Bompaire" userId="S::m.bompaire@criteo.com::82fe3a89-7962-4206-8c1d-a12af8ab064d" providerId="AD" clId="Web-{AD3AB35C-1A9A-6C2A-33F5-11341F5E7927}" dt="2021-03-05T11:34:38.578" v="8" actId="20577"/>
        <pc:sldMkLst>
          <pc:docMk/>
          <pc:sldMk cId="276028108" sldId="280"/>
        </pc:sldMkLst>
        <pc:spChg chg="mod">
          <ac:chgData name="Martin Bompaire" userId="S::m.bompaire@criteo.com::82fe3a89-7962-4206-8c1d-a12af8ab064d" providerId="AD" clId="Web-{AD3AB35C-1A9A-6C2A-33F5-11341F5E7927}" dt="2021-03-05T11:34:38.578" v="8" actId="20577"/>
          <ac:spMkLst>
            <pc:docMk/>
            <pc:sldMk cId="276028108" sldId="280"/>
            <ac:spMk id="3" creationId="{F9DFDAAA-0E06-3646-B9ED-48E3D656F6F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A14A2-EB60-EF4A-B038-28FE46E554F8}" type="datetimeFigureOut">
              <a:rPr lang="fr-FR" smtClean="0"/>
              <a:t>13/03/2023</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27E76C-66F5-024B-825B-D5B546EAB0A7}" type="slidenum">
              <a:rPr lang="fr-FR" smtClean="0"/>
              <a:t>‹N°›</a:t>
            </a:fld>
            <a:endParaRPr lang="fr-FR"/>
          </a:p>
        </p:txBody>
      </p:sp>
    </p:spTree>
    <p:extLst>
      <p:ext uri="{BB962C8B-B14F-4D97-AF65-F5344CB8AC3E}">
        <p14:creationId xmlns:p14="http://schemas.microsoft.com/office/powerpoint/2010/main" val="901201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All of </a:t>
            </a:r>
            <a:r>
              <a:rPr lang="fr-FR" dirty="0" err="1"/>
              <a:t>this</a:t>
            </a:r>
            <a:r>
              <a:rPr lang="fr-FR" dirty="0"/>
              <a:t> </a:t>
            </a:r>
            <a:r>
              <a:rPr lang="fr-FR" dirty="0" err="1"/>
              <a:t>is</a:t>
            </a:r>
            <a:r>
              <a:rPr lang="fr-FR" dirty="0"/>
              <a:t> </a:t>
            </a:r>
            <a:r>
              <a:rPr lang="fr-FR" dirty="0" err="1"/>
              <a:t>great</a:t>
            </a:r>
            <a:r>
              <a:rPr lang="fr-FR" dirty="0"/>
              <a:t> but I </a:t>
            </a:r>
            <a:r>
              <a:rPr lang="fr-FR" dirty="0" err="1"/>
              <a:t>don’t</a:t>
            </a:r>
            <a:r>
              <a:rPr lang="fr-FR" dirty="0"/>
              <a:t> have a Cluster</a:t>
            </a:r>
          </a:p>
        </p:txBody>
      </p:sp>
      <p:sp>
        <p:nvSpPr>
          <p:cNvPr id="4" name="Espace réservé du numéro de diapositive 3"/>
          <p:cNvSpPr>
            <a:spLocks noGrp="1"/>
          </p:cNvSpPr>
          <p:nvPr>
            <p:ph type="sldNum" sz="quarter" idx="5"/>
          </p:nvPr>
        </p:nvSpPr>
        <p:spPr/>
        <p:txBody>
          <a:bodyPr/>
          <a:lstStyle/>
          <a:p>
            <a:fld id="{F227E76C-66F5-024B-825B-D5B546EAB0A7}" type="slidenum">
              <a:rPr lang="fr-FR" smtClean="0"/>
              <a:t>1</a:t>
            </a:fld>
            <a:endParaRPr lang="fr-FR"/>
          </a:p>
        </p:txBody>
      </p:sp>
    </p:spTree>
    <p:extLst>
      <p:ext uri="{BB962C8B-B14F-4D97-AF65-F5344CB8AC3E}">
        <p14:creationId xmlns:p14="http://schemas.microsoft.com/office/powerpoint/2010/main" val="1272022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Ici on a de la chance ça fonctionne quand même</a:t>
            </a:r>
          </a:p>
        </p:txBody>
      </p:sp>
      <p:sp>
        <p:nvSpPr>
          <p:cNvPr id="4" name="Espace réservé du numéro de diapositive 3"/>
          <p:cNvSpPr>
            <a:spLocks noGrp="1"/>
          </p:cNvSpPr>
          <p:nvPr>
            <p:ph type="sldNum" sz="quarter" idx="5"/>
          </p:nvPr>
        </p:nvSpPr>
        <p:spPr/>
        <p:txBody>
          <a:bodyPr/>
          <a:lstStyle/>
          <a:p>
            <a:fld id="{F227E76C-66F5-024B-825B-D5B546EAB0A7}" type="slidenum">
              <a:rPr lang="fr-FR" smtClean="0"/>
              <a:t>20</a:t>
            </a:fld>
            <a:endParaRPr lang="fr-FR"/>
          </a:p>
        </p:txBody>
      </p:sp>
    </p:spTree>
    <p:extLst>
      <p:ext uri="{BB962C8B-B14F-4D97-AF65-F5344CB8AC3E}">
        <p14:creationId xmlns:p14="http://schemas.microsoft.com/office/powerpoint/2010/main" val="1431248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F227E76C-66F5-024B-825B-D5B546EAB0A7}" type="slidenum">
              <a:rPr lang="fr-FR" smtClean="0"/>
              <a:t>21</a:t>
            </a:fld>
            <a:endParaRPr lang="fr-FR"/>
          </a:p>
        </p:txBody>
      </p:sp>
    </p:spTree>
    <p:extLst>
      <p:ext uri="{BB962C8B-B14F-4D97-AF65-F5344CB8AC3E}">
        <p14:creationId xmlns:p14="http://schemas.microsoft.com/office/powerpoint/2010/main" val="1954790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cs typeface="Calibri"/>
            </a:endParaRPr>
          </a:p>
        </p:txBody>
      </p:sp>
      <p:sp>
        <p:nvSpPr>
          <p:cNvPr id="4" name="Espace réservé du numéro de diapositive 3"/>
          <p:cNvSpPr>
            <a:spLocks noGrp="1"/>
          </p:cNvSpPr>
          <p:nvPr>
            <p:ph type="sldNum" sz="quarter" idx="5"/>
          </p:nvPr>
        </p:nvSpPr>
        <p:spPr/>
        <p:txBody>
          <a:bodyPr/>
          <a:lstStyle/>
          <a:p>
            <a:fld id="{F227E76C-66F5-024B-825B-D5B546EAB0A7}" type="slidenum">
              <a:rPr lang="fr-FR" smtClean="0"/>
              <a:t>22</a:t>
            </a:fld>
            <a:endParaRPr lang="fr-FR"/>
          </a:p>
        </p:txBody>
      </p:sp>
    </p:spTree>
    <p:extLst>
      <p:ext uri="{BB962C8B-B14F-4D97-AF65-F5344CB8AC3E}">
        <p14:creationId xmlns:p14="http://schemas.microsoft.com/office/powerpoint/2010/main" val="1048633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F227E76C-66F5-024B-825B-D5B546EAB0A7}" type="slidenum">
              <a:rPr lang="fr-FR" smtClean="0"/>
              <a:t>23</a:t>
            </a:fld>
            <a:endParaRPr lang="fr-FR"/>
          </a:p>
        </p:txBody>
      </p:sp>
    </p:spTree>
    <p:extLst>
      <p:ext uri="{BB962C8B-B14F-4D97-AF65-F5344CB8AC3E}">
        <p14:creationId xmlns:p14="http://schemas.microsoft.com/office/powerpoint/2010/main" val="665113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F227E76C-66F5-024B-825B-D5B546EAB0A7}" type="slidenum">
              <a:rPr lang="fr-FR" smtClean="0"/>
              <a:t>24</a:t>
            </a:fld>
            <a:endParaRPr lang="fr-FR"/>
          </a:p>
        </p:txBody>
      </p:sp>
    </p:spTree>
    <p:extLst>
      <p:ext uri="{BB962C8B-B14F-4D97-AF65-F5344CB8AC3E}">
        <p14:creationId xmlns:p14="http://schemas.microsoft.com/office/powerpoint/2010/main" val="1225433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2700">
              <a:lnSpc>
                <a:spcPct val="100000"/>
              </a:lnSpc>
              <a:spcBef>
                <a:spcPts val="5"/>
              </a:spcBef>
            </a:pPr>
            <a:r>
              <a:rPr lang="en-US" sz="1200" spc="5" dirty="0">
                <a:latin typeface="Verdana"/>
                <a:cs typeface="Verdana"/>
              </a:rPr>
              <a:t>Next </a:t>
            </a:r>
            <a:r>
              <a:rPr lang="en-US" sz="1200" spc="10" dirty="0">
                <a:latin typeface="Verdana"/>
                <a:cs typeface="Verdana"/>
              </a:rPr>
              <a:t>week:</a:t>
            </a:r>
          </a:p>
          <a:p>
            <a:pPr marL="12700" indent="0">
              <a:spcBef>
                <a:spcPts val="5"/>
              </a:spcBef>
              <a:buFont typeface="Arial" panose="020B0604020202020204" pitchFamily="34" charset="0"/>
              <a:buNone/>
            </a:pPr>
            <a:r>
              <a:rPr lang="en-US" sz="1200" spc="10" dirty="0">
                <a:latin typeface="Verdana"/>
                <a:cs typeface="Verdana"/>
              </a:rPr>
              <a:t>- Scaling tricks: Random projections, Hashing</a:t>
            </a:r>
          </a:p>
          <a:p>
            <a:pPr marL="12700" indent="0">
              <a:spcBef>
                <a:spcPts val="5"/>
              </a:spcBef>
              <a:buFont typeface="Arial" panose="020B0604020202020204" pitchFamily="34" charset="0"/>
              <a:buNone/>
            </a:pPr>
            <a:r>
              <a:rPr lang="en-US" sz="1200" spc="10" dirty="0">
                <a:latin typeface="Verdana"/>
                <a:cs typeface="Verdana"/>
              </a:rPr>
              <a:t>- A few large-scale ML frameworks</a:t>
            </a:r>
          </a:p>
          <a:p>
            <a:endParaRPr lang="fr-FR" dirty="0"/>
          </a:p>
        </p:txBody>
      </p:sp>
      <p:sp>
        <p:nvSpPr>
          <p:cNvPr id="4" name="Espace réservé du numéro de diapositive 3"/>
          <p:cNvSpPr>
            <a:spLocks noGrp="1"/>
          </p:cNvSpPr>
          <p:nvPr>
            <p:ph type="sldNum" sz="quarter" idx="5"/>
          </p:nvPr>
        </p:nvSpPr>
        <p:spPr/>
        <p:txBody>
          <a:bodyPr/>
          <a:lstStyle/>
          <a:p>
            <a:fld id="{F227E76C-66F5-024B-825B-D5B546EAB0A7}" type="slidenum">
              <a:rPr lang="fr-FR" smtClean="0"/>
              <a:t>25</a:t>
            </a:fld>
            <a:endParaRPr lang="fr-FR"/>
          </a:p>
        </p:txBody>
      </p:sp>
    </p:spTree>
    <p:extLst>
      <p:ext uri="{BB962C8B-B14F-4D97-AF65-F5344CB8AC3E}">
        <p14:creationId xmlns:p14="http://schemas.microsoft.com/office/powerpoint/2010/main" val="2468286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F227E76C-66F5-024B-825B-D5B546EAB0A7}" type="slidenum">
              <a:rPr lang="fr-FR" smtClean="0"/>
              <a:t>3</a:t>
            </a:fld>
            <a:endParaRPr lang="fr-FR"/>
          </a:p>
        </p:txBody>
      </p:sp>
    </p:spTree>
    <p:extLst>
      <p:ext uri="{BB962C8B-B14F-4D97-AF65-F5344CB8AC3E}">
        <p14:creationId xmlns:p14="http://schemas.microsoft.com/office/powerpoint/2010/main" val="1586804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F227E76C-66F5-024B-825B-D5B546EAB0A7}" type="slidenum">
              <a:rPr lang="fr-FR" smtClean="0"/>
              <a:t>8</a:t>
            </a:fld>
            <a:endParaRPr lang="fr-FR"/>
          </a:p>
        </p:txBody>
      </p:sp>
    </p:spTree>
    <p:extLst>
      <p:ext uri="{BB962C8B-B14F-4D97-AF65-F5344CB8AC3E}">
        <p14:creationId xmlns:p14="http://schemas.microsoft.com/office/powerpoint/2010/main" val="3176252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Criterion</a:t>
            </a:r>
            <a:r>
              <a:rPr lang="fr-FR" dirty="0"/>
              <a:t> </a:t>
            </a:r>
            <a:r>
              <a:rPr lang="fr-FR" dirty="0" err="1"/>
              <a:t>dictated</a:t>
            </a:r>
            <a:r>
              <a:rPr lang="fr-FR" dirty="0"/>
              <a:t> by infra:</a:t>
            </a:r>
          </a:p>
          <a:p>
            <a:r>
              <a:rPr lang="fr-FR" dirty="0"/>
              <a:t>Chez Criteo dans notre système de </a:t>
            </a:r>
            <a:r>
              <a:rPr lang="fr-FR" dirty="0" err="1"/>
              <a:t>recommendation</a:t>
            </a:r>
            <a:r>
              <a:rPr lang="fr-FR" dirty="0"/>
              <a:t>, en reçois vraiment beaucoup de requêtes pour un type de client donné. Nous n’avons même pas envie de stocker tout cela, ça prendrait trop de taille sur le cluster. On ne log même pas les données, le sampling est réalisé au moment du </a:t>
            </a:r>
            <a:r>
              <a:rPr lang="fr-FR" dirty="0" err="1"/>
              <a:t>logging</a:t>
            </a:r>
            <a:r>
              <a:rPr lang="fr-FR" dirty="0"/>
              <a:t>.</a:t>
            </a:r>
          </a:p>
        </p:txBody>
      </p:sp>
      <p:sp>
        <p:nvSpPr>
          <p:cNvPr id="4" name="Espace réservé du numéro de diapositive 3"/>
          <p:cNvSpPr>
            <a:spLocks noGrp="1"/>
          </p:cNvSpPr>
          <p:nvPr>
            <p:ph type="sldNum" sz="quarter" idx="5"/>
          </p:nvPr>
        </p:nvSpPr>
        <p:spPr/>
        <p:txBody>
          <a:bodyPr/>
          <a:lstStyle/>
          <a:p>
            <a:fld id="{F227E76C-66F5-024B-825B-D5B546EAB0A7}" type="slidenum">
              <a:rPr lang="fr-FR" smtClean="0"/>
              <a:t>11</a:t>
            </a:fld>
            <a:endParaRPr lang="fr-FR"/>
          </a:p>
        </p:txBody>
      </p:sp>
    </p:spTree>
    <p:extLst>
      <p:ext uri="{BB962C8B-B14F-4D97-AF65-F5344CB8AC3E}">
        <p14:creationId xmlns:p14="http://schemas.microsoft.com/office/powerpoint/2010/main" val="580030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F227E76C-66F5-024B-825B-D5B546EAB0A7}" type="slidenum">
              <a:rPr lang="fr-FR" smtClean="0"/>
              <a:t>13</a:t>
            </a:fld>
            <a:endParaRPr lang="fr-FR"/>
          </a:p>
        </p:txBody>
      </p:sp>
    </p:spTree>
    <p:extLst>
      <p:ext uri="{BB962C8B-B14F-4D97-AF65-F5344CB8AC3E}">
        <p14:creationId xmlns:p14="http://schemas.microsoft.com/office/powerpoint/2010/main" val="96521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F227E76C-66F5-024B-825B-D5B546EAB0A7}" type="slidenum">
              <a:rPr lang="fr-FR" smtClean="0"/>
              <a:t>14</a:t>
            </a:fld>
            <a:endParaRPr lang="fr-FR"/>
          </a:p>
        </p:txBody>
      </p:sp>
    </p:spTree>
    <p:extLst>
      <p:ext uri="{BB962C8B-B14F-4D97-AF65-F5344CB8AC3E}">
        <p14:creationId xmlns:p14="http://schemas.microsoft.com/office/powerpoint/2010/main" val="3947476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F227E76C-66F5-024B-825B-D5B546EAB0A7}" type="slidenum">
              <a:rPr lang="fr-FR" smtClean="0"/>
              <a:t>17</a:t>
            </a:fld>
            <a:endParaRPr lang="fr-FR"/>
          </a:p>
        </p:txBody>
      </p:sp>
    </p:spTree>
    <p:extLst>
      <p:ext uri="{BB962C8B-B14F-4D97-AF65-F5344CB8AC3E}">
        <p14:creationId xmlns:p14="http://schemas.microsoft.com/office/powerpoint/2010/main" val="1705452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F227E76C-66F5-024B-825B-D5B546EAB0A7}" type="slidenum">
              <a:rPr lang="fr-FR" smtClean="0"/>
              <a:t>18</a:t>
            </a:fld>
            <a:endParaRPr lang="fr-FR"/>
          </a:p>
        </p:txBody>
      </p:sp>
    </p:spTree>
    <p:extLst>
      <p:ext uri="{BB962C8B-B14F-4D97-AF65-F5344CB8AC3E}">
        <p14:creationId xmlns:p14="http://schemas.microsoft.com/office/powerpoint/2010/main" val="1898143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F227E76C-66F5-024B-825B-D5B546EAB0A7}" type="slidenum">
              <a:rPr lang="fr-FR" smtClean="0"/>
              <a:t>19</a:t>
            </a:fld>
            <a:endParaRPr lang="fr-FR"/>
          </a:p>
        </p:txBody>
      </p:sp>
    </p:spTree>
    <p:extLst>
      <p:ext uri="{BB962C8B-B14F-4D97-AF65-F5344CB8AC3E}">
        <p14:creationId xmlns:p14="http://schemas.microsoft.com/office/powerpoint/2010/main" val="3816593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02477-7386-1F4C-A85A-B9EEB21489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FFF8E973-015A-D147-8575-434DF6F63B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2BC9B737-801D-FA43-A154-6EE6F58275D1}"/>
              </a:ext>
            </a:extLst>
          </p:cNvPr>
          <p:cNvSpPr>
            <a:spLocks noGrp="1"/>
          </p:cNvSpPr>
          <p:nvPr>
            <p:ph type="dt" sz="half" idx="10"/>
          </p:nvPr>
        </p:nvSpPr>
        <p:spPr/>
        <p:txBody>
          <a:bodyPr/>
          <a:lstStyle/>
          <a:p>
            <a:fld id="{1FF0CD5B-E471-DE44-8E60-5CB7BE069846}" type="datetimeFigureOut">
              <a:rPr lang="fr-FR" smtClean="0"/>
              <a:t>13/03/2023</a:t>
            </a:fld>
            <a:endParaRPr lang="fr-FR"/>
          </a:p>
        </p:txBody>
      </p:sp>
      <p:sp>
        <p:nvSpPr>
          <p:cNvPr id="5" name="Footer Placeholder 4">
            <a:extLst>
              <a:ext uri="{FF2B5EF4-FFF2-40B4-BE49-F238E27FC236}">
                <a16:creationId xmlns:a16="http://schemas.microsoft.com/office/drawing/2014/main" id="{746C6FDA-B95C-6C40-88D4-7A0F22CD77FE}"/>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F2C7721-2C8A-5547-A576-ABB14340134F}"/>
              </a:ext>
            </a:extLst>
          </p:cNvPr>
          <p:cNvSpPr>
            <a:spLocks noGrp="1"/>
          </p:cNvSpPr>
          <p:nvPr>
            <p:ph type="sldNum" sz="quarter" idx="12"/>
          </p:nvPr>
        </p:nvSpPr>
        <p:spPr/>
        <p:txBody>
          <a:bodyPr/>
          <a:lstStyle/>
          <a:p>
            <a:fld id="{C5940A84-42AB-B84E-9315-DE283BC5385A}" type="slidenum">
              <a:rPr lang="fr-FR" smtClean="0"/>
              <a:t>‹N°›</a:t>
            </a:fld>
            <a:endParaRPr lang="fr-FR"/>
          </a:p>
        </p:txBody>
      </p:sp>
    </p:spTree>
    <p:extLst>
      <p:ext uri="{BB962C8B-B14F-4D97-AF65-F5344CB8AC3E}">
        <p14:creationId xmlns:p14="http://schemas.microsoft.com/office/powerpoint/2010/main" val="3280278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CF6AB-5A73-CD4C-BB7E-64D129A36144}"/>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D3093DCC-8924-1145-865D-EFA65F5D45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23CE30CC-F5DD-3344-9CE9-38090561F4A2}"/>
              </a:ext>
            </a:extLst>
          </p:cNvPr>
          <p:cNvSpPr>
            <a:spLocks noGrp="1"/>
          </p:cNvSpPr>
          <p:nvPr>
            <p:ph type="dt" sz="half" idx="10"/>
          </p:nvPr>
        </p:nvSpPr>
        <p:spPr/>
        <p:txBody>
          <a:bodyPr/>
          <a:lstStyle/>
          <a:p>
            <a:fld id="{1FF0CD5B-E471-DE44-8E60-5CB7BE069846}" type="datetimeFigureOut">
              <a:rPr lang="fr-FR" smtClean="0"/>
              <a:t>13/03/2023</a:t>
            </a:fld>
            <a:endParaRPr lang="fr-FR"/>
          </a:p>
        </p:txBody>
      </p:sp>
      <p:sp>
        <p:nvSpPr>
          <p:cNvPr id="5" name="Footer Placeholder 4">
            <a:extLst>
              <a:ext uri="{FF2B5EF4-FFF2-40B4-BE49-F238E27FC236}">
                <a16:creationId xmlns:a16="http://schemas.microsoft.com/office/drawing/2014/main" id="{02A3DB12-EAB5-534A-9BB2-06CBDC574122}"/>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B1974535-DDB2-2748-A746-E86888F75A16}"/>
              </a:ext>
            </a:extLst>
          </p:cNvPr>
          <p:cNvSpPr>
            <a:spLocks noGrp="1"/>
          </p:cNvSpPr>
          <p:nvPr>
            <p:ph type="sldNum" sz="quarter" idx="12"/>
          </p:nvPr>
        </p:nvSpPr>
        <p:spPr/>
        <p:txBody>
          <a:bodyPr/>
          <a:lstStyle/>
          <a:p>
            <a:fld id="{C5940A84-42AB-B84E-9315-DE283BC5385A}" type="slidenum">
              <a:rPr lang="fr-FR" smtClean="0"/>
              <a:t>‹N°›</a:t>
            </a:fld>
            <a:endParaRPr lang="fr-FR"/>
          </a:p>
        </p:txBody>
      </p:sp>
    </p:spTree>
    <p:extLst>
      <p:ext uri="{BB962C8B-B14F-4D97-AF65-F5344CB8AC3E}">
        <p14:creationId xmlns:p14="http://schemas.microsoft.com/office/powerpoint/2010/main" val="74446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96A1A3-C8CE-3145-992E-2FD90B1103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12874146-D919-554B-9C2D-3369E19A95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7DC7466C-C4E4-EE4D-BB82-57E629AEEECB}"/>
              </a:ext>
            </a:extLst>
          </p:cNvPr>
          <p:cNvSpPr>
            <a:spLocks noGrp="1"/>
          </p:cNvSpPr>
          <p:nvPr>
            <p:ph type="dt" sz="half" idx="10"/>
          </p:nvPr>
        </p:nvSpPr>
        <p:spPr/>
        <p:txBody>
          <a:bodyPr/>
          <a:lstStyle/>
          <a:p>
            <a:fld id="{1FF0CD5B-E471-DE44-8E60-5CB7BE069846}" type="datetimeFigureOut">
              <a:rPr lang="fr-FR" smtClean="0"/>
              <a:t>13/03/2023</a:t>
            </a:fld>
            <a:endParaRPr lang="fr-FR"/>
          </a:p>
        </p:txBody>
      </p:sp>
      <p:sp>
        <p:nvSpPr>
          <p:cNvPr id="5" name="Footer Placeholder 4">
            <a:extLst>
              <a:ext uri="{FF2B5EF4-FFF2-40B4-BE49-F238E27FC236}">
                <a16:creationId xmlns:a16="http://schemas.microsoft.com/office/drawing/2014/main" id="{55A64B18-CF38-7241-8E10-8BD99994565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E570836B-883B-5E4B-99DA-426EF0C18EDF}"/>
              </a:ext>
            </a:extLst>
          </p:cNvPr>
          <p:cNvSpPr>
            <a:spLocks noGrp="1"/>
          </p:cNvSpPr>
          <p:nvPr>
            <p:ph type="sldNum" sz="quarter" idx="12"/>
          </p:nvPr>
        </p:nvSpPr>
        <p:spPr/>
        <p:txBody>
          <a:bodyPr/>
          <a:lstStyle/>
          <a:p>
            <a:fld id="{C5940A84-42AB-B84E-9315-DE283BC5385A}" type="slidenum">
              <a:rPr lang="fr-FR" smtClean="0"/>
              <a:t>‹N°›</a:t>
            </a:fld>
            <a:endParaRPr lang="fr-FR"/>
          </a:p>
        </p:txBody>
      </p:sp>
    </p:spTree>
    <p:extLst>
      <p:ext uri="{BB962C8B-B14F-4D97-AF65-F5344CB8AC3E}">
        <p14:creationId xmlns:p14="http://schemas.microsoft.com/office/powerpoint/2010/main" val="3162525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715B5-6F8F-E64B-AB42-B38EC4D49F48}"/>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61C54FC7-5F06-D940-9DE2-2E3F1EF0B1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3629980F-442A-E64C-AF89-2427153D68F9}"/>
              </a:ext>
            </a:extLst>
          </p:cNvPr>
          <p:cNvSpPr>
            <a:spLocks noGrp="1"/>
          </p:cNvSpPr>
          <p:nvPr>
            <p:ph type="dt" sz="half" idx="10"/>
          </p:nvPr>
        </p:nvSpPr>
        <p:spPr/>
        <p:txBody>
          <a:bodyPr/>
          <a:lstStyle/>
          <a:p>
            <a:fld id="{1FF0CD5B-E471-DE44-8E60-5CB7BE069846}" type="datetimeFigureOut">
              <a:rPr lang="fr-FR" smtClean="0"/>
              <a:t>13/03/2023</a:t>
            </a:fld>
            <a:endParaRPr lang="fr-FR"/>
          </a:p>
        </p:txBody>
      </p:sp>
      <p:sp>
        <p:nvSpPr>
          <p:cNvPr id="5" name="Footer Placeholder 4">
            <a:extLst>
              <a:ext uri="{FF2B5EF4-FFF2-40B4-BE49-F238E27FC236}">
                <a16:creationId xmlns:a16="http://schemas.microsoft.com/office/drawing/2014/main" id="{0B0EC522-67AA-A148-BB70-74AF1BC018CD}"/>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A0F12045-5D61-7248-A403-27E5C84B5BA1}"/>
              </a:ext>
            </a:extLst>
          </p:cNvPr>
          <p:cNvSpPr>
            <a:spLocks noGrp="1"/>
          </p:cNvSpPr>
          <p:nvPr>
            <p:ph type="sldNum" sz="quarter" idx="12"/>
          </p:nvPr>
        </p:nvSpPr>
        <p:spPr/>
        <p:txBody>
          <a:bodyPr/>
          <a:lstStyle/>
          <a:p>
            <a:fld id="{C5940A84-42AB-B84E-9315-DE283BC5385A}" type="slidenum">
              <a:rPr lang="fr-FR" smtClean="0"/>
              <a:t>‹N°›</a:t>
            </a:fld>
            <a:endParaRPr lang="fr-FR"/>
          </a:p>
        </p:txBody>
      </p:sp>
    </p:spTree>
    <p:extLst>
      <p:ext uri="{BB962C8B-B14F-4D97-AF65-F5344CB8AC3E}">
        <p14:creationId xmlns:p14="http://schemas.microsoft.com/office/powerpoint/2010/main" val="482265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48D9F-2F1E-8948-BD2A-A23BB36A4D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9A9C69AF-1444-D447-999A-ED50A6459C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CA009B-D5FD-724B-94D2-2931D7149CE7}"/>
              </a:ext>
            </a:extLst>
          </p:cNvPr>
          <p:cNvSpPr>
            <a:spLocks noGrp="1"/>
          </p:cNvSpPr>
          <p:nvPr>
            <p:ph type="dt" sz="half" idx="10"/>
          </p:nvPr>
        </p:nvSpPr>
        <p:spPr/>
        <p:txBody>
          <a:bodyPr/>
          <a:lstStyle/>
          <a:p>
            <a:fld id="{1FF0CD5B-E471-DE44-8E60-5CB7BE069846}" type="datetimeFigureOut">
              <a:rPr lang="fr-FR" smtClean="0"/>
              <a:t>13/03/2023</a:t>
            </a:fld>
            <a:endParaRPr lang="fr-FR"/>
          </a:p>
        </p:txBody>
      </p:sp>
      <p:sp>
        <p:nvSpPr>
          <p:cNvPr id="5" name="Footer Placeholder 4">
            <a:extLst>
              <a:ext uri="{FF2B5EF4-FFF2-40B4-BE49-F238E27FC236}">
                <a16:creationId xmlns:a16="http://schemas.microsoft.com/office/drawing/2014/main" id="{B5DA067C-4A3B-6C4D-90B0-07792AFAF243}"/>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F6F4ECD-23D9-1E46-9F6B-61F21FC93BA3}"/>
              </a:ext>
            </a:extLst>
          </p:cNvPr>
          <p:cNvSpPr>
            <a:spLocks noGrp="1"/>
          </p:cNvSpPr>
          <p:nvPr>
            <p:ph type="sldNum" sz="quarter" idx="12"/>
          </p:nvPr>
        </p:nvSpPr>
        <p:spPr/>
        <p:txBody>
          <a:bodyPr/>
          <a:lstStyle/>
          <a:p>
            <a:fld id="{C5940A84-42AB-B84E-9315-DE283BC5385A}" type="slidenum">
              <a:rPr lang="fr-FR" smtClean="0"/>
              <a:t>‹N°›</a:t>
            </a:fld>
            <a:endParaRPr lang="fr-FR"/>
          </a:p>
        </p:txBody>
      </p:sp>
    </p:spTree>
    <p:extLst>
      <p:ext uri="{BB962C8B-B14F-4D97-AF65-F5344CB8AC3E}">
        <p14:creationId xmlns:p14="http://schemas.microsoft.com/office/powerpoint/2010/main" val="277877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F31C1-D477-3242-ACA8-D941BF15AB5F}"/>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48BF5E08-1CE8-084F-A0A7-CBB5D5E9B0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BF9E51D7-18AB-5448-8AAC-F038EE15C2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F5F52E5F-DCD6-E44F-8CCC-A1B00C0A79D5}"/>
              </a:ext>
            </a:extLst>
          </p:cNvPr>
          <p:cNvSpPr>
            <a:spLocks noGrp="1"/>
          </p:cNvSpPr>
          <p:nvPr>
            <p:ph type="dt" sz="half" idx="10"/>
          </p:nvPr>
        </p:nvSpPr>
        <p:spPr/>
        <p:txBody>
          <a:bodyPr/>
          <a:lstStyle/>
          <a:p>
            <a:fld id="{1FF0CD5B-E471-DE44-8E60-5CB7BE069846}" type="datetimeFigureOut">
              <a:rPr lang="fr-FR" smtClean="0"/>
              <a:t>13/03/2023</a:t>
            </a:fld>
            <a:endParaRPr lang="fr-FR"/>
          </a:p>
        </p:txBody>
      </p:sp>
      <p:sp>
        <p:nvSpPr>
          <p:cNvPr id="6" name="Footer Placeholder 5">
            <a:extLst>
              <a:ext uri="{FF2B5EF4-FFF2-40B4-BE49-F238E27FC236}">
                <a16:creationId xmlns:a16="http://schemas.microsoft.com/office/drawing/2014/main" id="{E7816A22-092E-0741-834F-5AE8983E4405}"/>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09D57495-8E79-0840-8BC7-17FC15932044}"/>
              </a:ext>
            </a:extLst>
          </p:cNvPr>
          <p:cNvSpPr>
            <a:spLocks noGrp="1"/>
          </p:cNvSpPr>
          <p:nvPr>
            <p:ph type="sldNum" sz="quarter" idx="12"/>
          </p:nvPr>
        </p:nvSpPr>
        <p:spPr/>
        <p:txBody>
          <a:bodyPr/>
          <a:lstStyle/>
          <a:p>
            <a:fld id="{C5940A84-42AB-B84E-9315-DE283BC5385A}" type="slidenum">
              <a:rPr lang="fr-FR" smtClean="0"/>
              <a:t>‹N°›</a:t>
            </a:fld>
            <a:endParaRPr lang="fr-FR"/>
          </a:p>
        </p:txBody>
      </p:sp>
    </p:spTree>
    <p:extLst>
      <p:ext uri="{BB962C8B-B14F-4D97-AF65-F5344CB8AC3E}">
        <p14:creationId xmlns:p14="http://schemas.microsoft.com/office/powerpoint/2010/main" val="2120072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BC636-853A-9A41-858C-A17CAB592B59}"/>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F6D1285F-1944-EB48-80C7-29E0BB2207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DA59C3-B2C1-A04E-A149-3B5F1E973F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3A89B1CD-1556-4E4F-A17F-BB9A4B1F65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FB0085-D016-954F-B9A9-E0E25950F2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BAA8CDFA-CAFF-5341-83A7-5BBBE77672AF}"/>
              </a:ext>
            </a:extLst>
          </p:cNvPr>
          <p:cNvSpPr>
            <a:spLocks noGrp="1"/>
          </p:cNvSpPr>
          <p:nvPr>
            <p:ph type="dt" sz="half" idx="10"/>
          </p:nvPr>
        </p:nvSpPr>
        <p:spPr/>
        <p:txBody>
          <a:bodyPr/>
          <a:lstStyle/>
          <a:p>
            <a:fld id="{1FF0CD5B-E471-DE44-8E60-5CB7BE069846}" type="datetimeFigureOut">
              <a:rPr lang="fr-FR" smtClean="0"/>
              <a:t>13/03/2023</a:t>
            </a:fld>
            <a:endParaRPr lang="fr-FR"/>
          </a:p>
        </p:txBody>
      </p:sp>
      <p:sp>
        <p:nvSpPr>
          <p:cNvPr id="8" name="Footer Placeholder 7">
            <a:extLst>
              <a:ext uri="{FF2B5EF4-FFF2-40B4-BE49-F238E27FC236}">
                <a16:creationId xmlns:a16="http://schemas.microsoft.com/office/drawing/2014/main" id="{81D8BB83-E93E-EA42-AEDF-528FEE6121A8}"/>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3CF594DB-AC68-4A48-94B3-3F38F68A88DA}"/>
              </a:ext>
            </a:extLst>
          </p:cNvPr>
          <p:cNvSpPr>
            <a:spLocks noGrp="1"/>
          </p:cNvSpPr>
          <p:nvPr>
            <p:ph type="sldNum" sz="quarter" idx="12"/>
          </p:nvPr>
        </p:nvSpPr>
        <p:spPr/>
        <p:txBody>
          <a:bodyPr/>
          <a:lstStyle/>
          <a:p>
            <a:fld id="{C5940A84-42AB-B84E-9315-DE283BC5385A}" type="slidenum">
              <a:rPr lang="fr-FR" smtClean="0"/>
              <a:t>‹N°›</a:t>
            </a:fld>
            <a:endParaRPr lang="fr-FR"/>
          </a:p>
        </p:txBody>
      </p:sp>
    </p:spTree>
    <p:extLst>
      <p:ext uri="{BB962C8B-B14F-4D97-AF65-F5344CB8AC3E}">
        <p14:creationId xmlns:p14="http://schemas.microsoft.com/office/powerpoint/2010/main" val="387092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104B0-81FA-9C46-B095-C417354C4F2F}"/>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43820932-7000-D34D-99B2-A90B329FAF61}"/>
              </a:ext>
            </a:extLst>
          </p:cNvPr>
          <p:cNvSpPr>
            <a:spLocks noGrp="1"/>
          </p:cNvSpPr>
          <p:nvPr>
            <p:ph type="dt" sz="half" idx="10"/>
          </p:nvPr>
        </p:nvSpPr>
        <p:spPr/>
        <p:txBody>
          <a:bodyPr/>
          <a:lstStyle/>
          <a:p>
            <a:fld id="{1FF0CD5B-E471-DE44-8E60-5CB7BE069846}" type="datetimeFigureOut">
              <a:rPr lang="fr-FR" smtClean="0"/>
              <a:t>13/03/2023</a:t>
            </a:fld>
            <a:endParaRPr lang="fr-FR"/>
          </a:p>
        </p:txBody>
      </p:sp>
      <p:sp>
        <p:nvSpPr>
          <p:cNvPr id="4" name="Footer Placeholder 3">
            <a:extLst>
              <a:ext uri="{FF2B5EF4-FFF2-40B4-BE49-F238E27FC236}">
                <a16:creationId xmlns:a16="http://schemas.microsoft.com/office/drawing/2014/main" id="{FD0A694F-9ABB-2643-8424-F3CB475EB763}"/>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87FCFF66-A023-054F-BAA2-73572319E26B}"/>
              </a:ext>
            </a:extLst>
          </p:cNvPr>
          <p:cNvSpPr>
            <a:spLocks noGrp="1"/>
          </p:cNvSpPr>
          <p:nvPr>
            <p:ph type="sldNum" sz="quarter" idx="12"/>
          </p:nvPr>
        </p:nvSpPr>
        <p:spPr/>
        <p:txBody>
          <a:bodyPr/>
          <a:lstStyle/>
          <a:p>
            <a:fld id="{C5940A84-42AB-B84E-9315-DE283BC5385A}" type="slidenum">
              <a:rPr lang="fr-FR" smtClean="0"/>
              <a:t>‹N°›</a:t>
            </a:fld>
            <a:endParaRPr lang="fr-FR"/>
          </a:p>
        </p:txBody>
      </p:sp>
    </p:spTree>
    <p:extLst>
      <p:ext uri="{BB962C8B-B14F-4D97-AF65-F5344CB8AC3E}">
        <p14:creationId xmlns:p14="http://schemas.microsoft.com/office/powerpoint/2010/main" val="711784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F7CBEA-AF31-DD4A-B7A0-51EF5927CC7D}"/>
              </a:ext>
            </a:extLst>
          </p:cNvPr>
          <p:cNvSpPr>
            <a:spLocks noGrp="1"/>
          </p:cNvSpPr>
          <p:nvPr>
            <p:ph type="dt" sz="half" idx="10"/>
          </p:nvPr>
        </p:nvSpPr>
        <p:spPr/>
        <p:txBody>
          <a:bodyPr/>
          <a:lstStyle/>
          <a:p>
            <a:fld id="{1FF0CD5B-E471-DE44-8E60-5CB7BE069846}" type="datetimeFigureOut">
              <a:rPr lang="fr-FR" smtClean="0"/>
              <a:t>13/03/2023</a:t>
            </a:fld>
            <a:endParaRPr lang="fr-FR"/>
          </a:p>
        </p:txBody>
      </p:sp>
      <p:sp>
        <p:nvSpPr>
          <p:cNvPr id="3" name="Footer Placeholder 2">
            <a:extLst>
              <a:ext uri="{FF2B5EF4-FFF2-40B4-BE49-F238E27FC236}">
                <a16:creationId xmlns:a16="http://schemas.microsoft.com/office/drawing/2014/main" id="{27793611-7647-474D-969B-53BE08FB6570}"/>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E7518845-CB67-5149-8A60-AB46FE9E1F3C}"/>
              </a:ext>
            </a:extLst>
          </p:cNvPr>
          <p:cNvSpPr>
            <a:spLocks noGrp="1"/>
          </p:cNvSpPr>
          <p:nvPr>
            <p:ph type="sldNum" sz="quarter" idx="12"/>
          </p:nvPr>
        </p:nvSpPr>
        <p:spPr/>
        <p:txBody>
          <a:bodyPr/>
          <a:lstStyle/>
          <a:p>
            <a:fld id="{C5940A84-42AB-B84E-9315-DE283BC5385A}" type="slidenum">
              <a:rPr lang="fr-FR" smtClean="0"/>
              <a:t>‹N°›</a:t>
            </a:fld>
            <a:endParaRPr lang="fr-FR"/>
          </a:p>
        </p:txBody>
      </p:sp>
    </p:spTree>
    <p:extLst>
      <p:ext uri="{BB962C8B-B14F-4D97-AF65-F5344CB8AC3E}">
        <p14:creationId xmlns:p14="http://schemas.microsoft.com/office/powerpoint/2010/main" val="51105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1E6E-2213-8045-9B85-9A367C562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9EE420C8-1FF0-1742-BD7F-2D53A05556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ADDE337D-E6AC-034D-9646-763F1DA3E6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5911D6-69A0-214A-A5BD-D89498326460}"/>
              </a:ext>
            </a:extLst>
          </p:cNvPr>
          <p:cNvSpPr>
            <a:spLocks noGrp="1"/>
          </p:cNvSpPr>
          <p:nvPr>
            <p:ph type="dt" sz="half" idx="10"/>
          </p:nvPr>
        </p:nvSpPr>
        <p:spPr/>
        <p:txBody>
          <a:bodyPr/>
          <a:lstStyle/>
          <a:p>
            <a:fld id="{1FF0CD5B-E471-DE44-8E60-5CB7BE069846}" type="datetimeFigureOut">
              <a:rPr lang="fr-FR" smtClean="0"/>
              <a:t>13/03/2023</a:t>
            </a:fld>
            <a:endParaRPr lang="fr-FR"/>
          </a:p>
        </p:txBody>
      </p:sp>
      <p:sp>
        <p:nvSpPr>
          <p:cNvPr id="6" name="Footer Placeholder 5">
            <a:extLst>
              <a:ext uri="{FF2B5EF4-FFF2-40B4-BE49-F238E27FC236}">
                <a16:creationId xmlns:a16="http://schemas.microsoft.com/office/drawing/2014/main" id="{5A743433-A241-5640-966B-8013B1BECFD8}"/>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B165E2D4-4C11-114E-8736-A93430FBDAB2}"/>
              </a:ext>
            </a:extLst>
          </p:cNvPr>
          <p:cNvSpPr>
            <a:spLocks noGrp="1"/>
          </p:cNvSpPr>
          <p:nvPr>
            <p:ph type="sldNum" sz="quarter" idx="12"/>
          </p:nvPr>
        </p:nvSpPr>
        <p:spPr/>
        <p:txBody>
          <a:bodyPr/>
          <a:lstStyle/>
          <a:p>
            <a:fld id="{C5940A84-42AB-B84E-9315-DE283BC5385A}" type="slidenum">
              <a:rPr lang="fr-FR" smtClean="0"/>
              <a:t>‹N°›</a:t>
            </a:fld>
            <a:endParaRPr lang="fr-FR"/>
          </a:p>
        </p:txBody>
      </p:sp>
    </p:spTree>
    <p:extLst>
      <p:ext uri="{BB962C8B-B14F-4D97-AF65-F5344CB8AC3E}">
        <p14:creationId xmlns:p14="http://schemas.microsoft.com/office/powerpoint/2010/main" val="2009189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7631A-E82E-D44A-87DC-376F702A0F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A5F65F20-6929-6243-A7B1-91D11B4020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F8A591A3-BDCE-6041-82CD-21A0B466AE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EC20C-9BB6-AF4D-8E30-CADFE80955D3}"/>
              </a:ext>
            </a:extLst>
          </p:cNvPr>
          <p:cNvSpPr>
            <a:spLocks noGrp="1"/>
          </p:cNvSpPr>
          <p:nvPr>
            <p:ph type="dt" sz="half" idx="10"/>
          </p:nvPr>
        </p:nvSpPr>
        <p:spPr/>
        <p:txBody>
          <a:bodyPr/>
          <a:lstStyle/>
          <a:p>
            <a:fld id="{1FF0CD5B-E471-DE44-8E60-5CB7BE069846}" type="datetimeFigureOut">
              <a:rPr lang="fr-FR" smtClean="0"/>
              <a:t>13/03/2023</a:t>
            </a:fld>
            <a:endParaRPr lang="fr-FR"/>
          </a:p>
        </p:txBody>
      </p:sp>
      <p:sp>
        <p:nvSpPr>
          <p:cNvPr id="6" name="Footer Placeholder 5">
            <a:extLst>
              <a:ext uri="{FF2B5EF4-FFF2-40B4-BE49-F238E27FC236}">
                <a16:creationId xmlns:a16="http://schemas.microsoft.com/office/drawing/2014/main" id="{BB8C80A8-C37B-4847-83DE-3A23896DDF0A}"/>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0B4B65AC-74BE-3046-A1DD-A79311AE98A1}"/>
              </a:ext>
            </a:extLst>
          </p:cNvPr>
          <p:cNvSpPr>
            <a:spLocks noGrp="1"/>
          </p:cNvSpPr>
          <p:nvPr>
            <p:ph type="sldNum" sz="quarter" idx="12"/>
          </p:nvPr>
        </p:nvSpPr>
        <p:spPr/>
        <p:txBody>
          <a:bodyPr/>
          <a:lstStyle/>
          <a:p>
            <a:fld id="{C5940A84-42AB-B84E-9315-DE283BC5385A}" type="slidenum">
              <a:rPr lang="fr-FR" smtClean="0"/>
              <a:t>‹N°›</a:t>
            </a:fld>
            <a:endParaRPr lang="fr-FR"/>
          </a:p>
        </p:txBody>
      </p:sp>
    </p:spTree>
    <p:extLst>
      <p:ext uri="{BB962C8B-B14F-4D97-AF65-F5344CB8AC3E}">
        <p14:creationId xmlns:p14="http://schemas.microsoft.com/office/powerpoint/2010/main" val="3350561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BAA1EC-A4CC-3E48-9588-847E899C6D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8DBB9AE9-0B6E-7E41-8EF8-7479F7144A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0735D2EA-1ACC-724E-B0DC-6ECAFA229F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F0CD5B-E471-DE44-8E60-5CB7BE069846}" type="datetimeFigureOut">
              <a:rPr lang="fr-FR" smtClean="0"/>
              <a:t>13/03/2023</a:t>
            </a:fld>
            <a:endParaRPr lang="fr-FR"/>
          </a:p>
        </p:txBody>
      </p:sp>
      <p:sp>
        <p:nvSpPr>
          <p:cNvPr id="5" name="Footer Placeholder 4">
            <a:extLst>
              <a:ext uri="{FF2B5EF4-FFF2-40B4-BE49-F238E27FC236}">
                <a16:creationId xmlns:a16="http://schemas.microsoft.com/office/drawing/2014/main" id="{37EE40A3-756E-BD46-9122-AC7E16521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D48D1078-8A4A-3645-B712-045B44E1F1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40A84-42AB-B84E-9315-DE283BC5385A}" type="slidenum">
              <a:rPr lang="fr-FR" smtClean="0"/>
              <a:t>‹N°›</a:t>
            </a:fld>
            <a:endParaRPr lang="fr-FR"/>
          </a:p>
        </p:txBody>
      </p:sp>
    </p:spTree>
    <p:extLst>
      <p:ext uri="{BB962C8B-B14F-4D97-AF65-F5344CB8AC3E}">
        <p14:creationId xmlns:p14="http://schemas.microsoft.com/office/powerpoint/2010/main" val="714910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0F65-80ED-9030-C3BD-18CE8B740728}"/>
              </a:ext>
            </a:extLst>
          </p:cNvPr>
          <p:cNvSpPr txBox="1">
            <a:spLocks/>
          </p:cNvSpPr>
          <p:nvPr/>
        </p:nvSpPr>
        <p:spPr>
          <a:xfrm>
            <a:off x="842452" y="367603"/>
            <a:ext cx="10507096" cy="132449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94" dirty="0">
                <a:latin typeface="Verdana" panose="020B0604030504040204" pitchFamily="34" charset="0"/>
                <a:ea typeface="Verdana" panose="020B0604030504040204" pitchFamily="34" charset="0"/>
              </a:rPr>
              <a:t>Scaling Tricks</a:t>
            </a:r>
          </a:p>
        </p:txBody>
      </p:sp>
      <p:pic>
        <p:nvPicPr>
          <p:cNvPr id="3" name="Image 2">
            <a:extLst>
              <a:ext uri="{FF2B5EF4-FFF2-40B4-BE49-F238E27FC236}">
                <a16:creationId xmlns:a16="http://schemas.microsoft.com/office/drawing/2014/main" id="{E0E5CA2D-0F10-6C0D-31DD-CD48DDDB2B94}"/>
              </a:ext>
            </a:extLst>
          </p:cNvPr>
          <p:cNvPicPr>
            <a:picLocks noChangeAspect="1"/>
          </p:cNvPicPr>
          <p:nvPr/>
        </p:nvPicPr>
        <p:blipFill>
          <a:blip r:embed="rId3"/>
          <a:stretch>
            <a:fillRect/>
          </a:stretch>
        </p:blipFill>
        <p:spPr>
          <a:xfrm>
            <a:off x="3536550" y="1692094"/>
            <a:ext cx="5118900" cy="3476710"/>
          </a:xfrm>
          <a:prstGeom prst="rect">
            <a:avLst/>
          </a:prstGeom>
        </p:spPr>
      </p:pic>
      <p:pic>
        <p:nvPicPr>
          <p:cNvPr id="4" name="Image 3">
            <a:extLst>
              <a:ext uri="{FF2B5EF4-FFF2-40B4-BE49-F238E27FC236}">
                <a16:creationId xmlns:a16="http://schemas.microsoft.com/office/drawing/2014/main" id="{ECAD11AC-BD82-E288-A7B6-82867B807203}"/>
              </a:ext>
            </a:extLst>
          </p:cNvPr>
          <p:cNvPicPr>
            <a:picLocks noChangeAspect="1"/>
          </p:cNvPicPr>
          <p:nvPr/>
        </p:nvPicPr>
        <p:blipFill>
          <a:blip r:embed="rId4"/>
          <a:stretch>
            <a:fillRect/>
          </a:stretch>
        </p:blipFill>
        <p:spPr>
          <a:xfrm>
            <a:off x="4413453" y="2069602"/>
            <a:ext cx="3365094" cy="1893966"/>
          </a:xfrm>
          <a:prstGeom prst="rect">
            <a:avLst/>
          </a:prstGeom>
        </p:spPr>
      </p:pic>
      <p:cxnSp>
        <p:nvCxnSpPr>
          <p:cNvPr id="8" name="Connecteur droit avec flèche 7">
            <a:extLst>
              <a:ext uri="{FF2B5EF4-FFF2-40B4-BE49-F238E27FC236}">
                <a16:creationId xmlns:a16="http://schemas.microsoft.com/office/drawing/2014/main" id="{0E408DC5-F2BC-BC30-55D3-D32E0AA1DA89}"/>
              </a:ext>
            </a:extLst>
          </p:cNvPr>
          <p:cNvCxnSpPr>
            <a:cxnSpLocks/>
          </p:cNvCxnSpPr>
          <p:nvPr/>
        </p:nvCxnSpPr>
        <p:spPr>
          <a:xfrm flipV="1">
            <a:off x="5797484" y="2178876"/>
            <a:ext cx="424207" cy="2316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50591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3726CC21-3E17-4CDC-AD90-06B09495546E}"/>
              </a:ext>
            </a:extLst>
          </p:cNvPr>
          <p:cNvGrpSpPr/>
          <p:nvPr/>
        </p:nvGrpSpPr>
        <p:grpSpPr>
          <a:xfrm>
            <a:off x="1216170" y="2644431"/>
            <a:ext cx="163957" cy="260490"/>
            <a:chOff x="346327" y="2466486"/>
            <a:chExt cx="327914" cy="520979"/>
          </a:xfrm>
          <a:solidFill>
            <a:schemeClr val="accent6">
              <a:lumMod val="60000"/>
              <a:lumOff val="40000"/>
            </a:schemeClr>
          </a:solidFill>
        </p:grpSpPr>
        <p:sp>
          <p:nvSpPr>
            <p:cNvPr id="5" name="Ellipse 4">
              <a:extLst>
                <a:ext uri="{FF2B5EF4-FFF2-40B4-BE49-F238E27FC236}">
                  <a16:creationId xmlns:a16="http://schemas.microsoft.com/office/drawing/2014/main" id="{0948F82F-260F-4F6B-AEFB-12CEEFF562A6}"/>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sp>
          <p:nvSpPr>
            <p:cNvPr id="6" name="Trapèze 5">
              <a:extLst>
                <a:ext uri="{FF2B5EF4-FFF2-40B4-BE49-F238E27FC236}">
                  <a16:creationId xmlns:a16="http://schemas.microsoft.com/office/drawing/2014/main" id="{DBF6AA79-CB67-42A2-B29B-D59A58F1305D}"/>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grpSp>
      <p:grpSp>
        <p:nvGrpSpPr>
          <p:cNvPr id="7" name="Groupe 6">
            <a:extLst>
              <a:ext uri="{FF2B5EF4-FFF2-40B4-BE49-F238E27FC236}">
                <a16:creationId xmlns:a16="http://schemas.microsoft.com/office/drawing/2014/main" id="{2CA7D2EB-9EC5-4EF4-9201-30E52A789A46}"/>
              </a:ext>
            </a:extLst>
          </p:cNvPr>
          <p:cNvGrpSpPr/>
          <p:nvPr/>
        </p:nvGrpSpPr>
        <p:grpSpPr>
          <a:xfrm>
            <a:off x="1462108" y="2644431"/>
            <a:ext cx="163957" cy="260490"/>
            <a:chOff x="346327" y="2466486"/>
            <a:chExt cx="327914" cy="520979"/>
          </a:xfrm>
        </p:grpSpPr>
        <p:sp>
          <p:nvSpPr>
            <p:cNvPr id="8" name="Ellipse 7">
              <a:extLst>
                <a:ext uri="{FF2B5EF4-FFF2-40B4-BE49-F238E27FC236}">
                  <a16:creationId xmlns:a16="http://schemas.microsoft.com/office/drawing/2014/main" id="{E0496270-6C8F-4843-A747-877EF3CADF13}"/>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rapèze 8">
              <a:extLst>
                <a:ext uri="{FF2B5EF4-FFF2-40B4-BE49-F238E27FC236}">
                  <a16:creationId xmlns:a16="http://schemas.microsoft.com/office/drawing/2014/main" id="{FE547ABE-DCF1-4909-BB3D-3FBD9E93D1E9}"/>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0" name="Groupe 9">
            <a:extLst>
              <a:ext uri="{FF2B5EF4-FFF2-40B4-BE49-F238E27FC236}">
                <a16:creationId xmlns:a16="http://schemas.microsoft.com/office/drawing/2014/main" id="{1E7CF9D3-A5FE-4049-991B-5FF69B70D664}"/>
              </a:ext>
            </a:extLst>
          </p:cNvPr>
          <p:cNvGrpSpPr/>
          <p:nvPr/>
        </p:nvGrpSpPr>
        <p:grpSpPr>
          <a:xfrm>
            <a:off x="1216169" y="2982656"/>
            <a:ext cx="163957" cy="260490"/>
            <a:chOff x="346327" y="2466486"/>
            <a:chExt cx="327914" cy="520979"/>
          </a:xfrm>
        </p:grpSpPr>
        <p:sp>
          <p:nvSpPr>
            <p:cNvPr id="11" name="Ellipse 10">
              <a:extLst>
                <a:ext uri="{FF2B5EF4-FFF2-40B4-BE49-F238E27FC236}">
                  <a16:creationId xmlns:a16="http://schemas.microsoft.com/office/drawing/2014/main" id="{11EB1DCA-22F1-4EFF-A6EF-79C7A46FD75F}"/>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rapèze 11">
              <a:extLst>
                <a:ext uri="{FF2B5EF4-FFF2-40B4-BE49-F238E27FC236}">
                  <a16:creationId xmlns:a16="http://schemas.microsoft.com/office/drawing/2014/main" id="{306AD1F5-981F-46E8-8D64-014FE31C700B}"/>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3" name="Groupe 12">
            <a:extLst>
              <a:ext uri="{FF2B5EF4-FFF2-40B4-BE49-F238E27FC236}">
                <a16:creationId xmlns:a16="http://schemas.microsoft.com/office/drawing/2014/main" id="{70EC3DCA-01EF-4200-AEDF-F73AEFBC4F47}"/>
              </a:ext>
            </a:extLst>
          </p:cNvPr>
          <p:cNvGrpSpPr/>
          <p:nvPr/>
        </p:nvGrpSpPr>
        <p:grpSpPr>
          <a:xfrm>
            <a:off x="1468312" y="2982656"/>
            <a:ext cx="163957" cy="260490"/>
            <a:chOff x="346327" y="2466486"/>
            <a:chExt cx="327914" cy="520979"/>
          </a:xfrm>
        </p:grpSpPr>
        <p:sp>
          <p:nvSpPr>
            <p:cNvPr id="14" name="Ellipse 13">
              <a:extLst>
                <a:ext uri="{FF2B5EF4-FFF2-40B4-BE49-F238E27FC236}">
                  <a16:creationId xmlns:a16="http://schemas.microsoft.com/office/drawing/2014/main" id="{FB271B37-3939-42C0-B138-2B7294378C4A}"/>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rapèze 14">
              <a:extLst>
                <a:ext uri="{FF2B5EF4-FFF2-40B4-BE49-F238E27FC236}">
                  <a16:creationId xmlns:a16="http://schemas.microsoft.com/office/drawing/2014/main" id="{2FD2DE9B-7173-4DA0-AB77-C19EBC3AD19E}"/>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6" name="Groupe 15">
            <a:extLst>
              <a:ext uri="{FF2B5EF4-FFF2-40B4-BE49-F238E27FC236}">
                <a16:creationId xmlns:a16="http://schemas.microsoft.com/office/drawing/2014/main" id="{21C714EF-F8CD-4457-8C6C-5EE9CB174135}"/>
              </a:ext>
            </a:extLst>
          </p:cNvPr>
          <p:cNvGrpSpPr/>
          <p:nvPr/>
        </p:nvGrpSpPr>
        <p:grpSpPr>
          <a:xfrm>
            <a:off x="1725591" y="2644431"/>
            <a:ext cx="163957" cy="260490"/>
            <a:chOff x="346327" y="2466486"/>
            <a:chExt cx="327914" cy="520979"/>
          </a:xfrm>
        </p:grpSpPr>
        <p:sp>
          <p:nvSpPr>
            <p:cNvPr id="17" name="Ellipse 16">
              <a:extLst>
                <a:ext uri="{FF2B5EF4-FFF2-40B4-BE49-F238E27FC236}">
                  <a16:creationId xmlns:a16="http://schemas.microsoft.com/office/drawing/2014/main" id="{678668C3-9B0A-4A9F-8005-50BBB0614652}"/>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Trapèze 17">
              <a:extLst>
                <a:ext uri="{FF2B5EF4-FFF2-40B4-BE49-F238E27FC236}">
                  <a16:creationId xmlns:a16="http://schemas.microsoft.com/office/drawing/2014/main" id="{AA1C254D-94CA-4D59-89AB-02A5B7316A01}"/>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9" name="Groupe 18">
            <a:extLst>
              <a:ext uri="{FF2B5EF4-FFF2-40B4-BE49-F238E27FC236}">
                <a16:creationId xmlns:a16="http://schemas.microsoft.com/office/drawing/2014/main" id="{E2EC8971-DEF1-4627-A2E1-AA17BFE8978E}"/>
              </a:ext>
            </a:extLst>
          </p:cNvPr>
          <p:cNvGrpSpPr/>
          <p:nvPr/>
        </p:nvGrpSpPr>
        <p:grpSpPr>
          <a:xfrm>
            <a:off x="1971529" y="2644431"/>
            <a:ext cx="163957" cy="260490"/>
            <a:chOff x="346327" y="2466486"/>
            <a:chExt cx="327914" cy="520979"/>
          </a:xfrm>
        </p:grpSpPr>
        <p:sp>
          <p:nvSpPr>
            <p:cNvPr id="20" name="Ellipse 19">
              <a:extLst>
                <a:ext uri="{FF2B5EF4-FFF2-40B4-BE49-F238E27FC236}">
                  <a16:creationId xmlns:a16="http://schemas.microsoft.com/office/drawing/2014/main" id="{023E2B51-948B-4990-AF17-53FEDD23E67A}"/>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Trapèze 20">
              <a:extLst>
                <a:ext uri="{FF2B5EF4-FFF2-40B4-BE49-F238E27FC236}">
                  <a16:creationId xmlns:a16="http://schemas.microsoft.com/office/drawing/2014/main" id="{BC8488DE-6694-4448-A034-81F9338232C7}"/>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2" name="Groupe 21">
            <a:extLst>
              <a:ext uri="{FF2B5EF4-FFF2-40B4-BE49-F238E27FC236}">
                <a16:creationId xmlns:a16="http://schemas.microsoft.com/office/drawing/2014/main" id="{6A3E71F0-F18E-45D9-A9E5-4F9ED2C7BB24}"/>
              </a:ext>
            </a:extLst>
          </p:cNvPr>
          <p:cNvGrpSpPr/>
          <p:nvPr/>
        </p:nvGrpSpPr>
        <p:grpSpPr>
          <a:xfrm>
            <a:off x="1725590" y="2982656"/>
            <a:ext cx="163957" cy="260490"/>
            <a:chOff x="346327" y="2466486"/>
            <a:chExt cx="327914" cy="520979"/>
          </a:xfrm>
        </p:grpSpPr>
        <p:sp>
          <p:nvSpPr>
            <p:cNvPr id="23" name="Ellipse 22">
              <a:extLst>
                <a:ext uri="{FF2B5EF4-FFF2-40B4-BE49-F238E27FC236}">
                  <a16:creationId xmlns:a16="http://schemas.microsoft.com/office/drawing/2014/main" id="{5DF2D34A-4908-4408-8A14-9C496FBE8795}"/>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Trapèze 23">
              <a:extLst>
                <a:ext uri="{FF2B5EF4-FFF2-40B4-BE49-F238E27FC236}">
                  <a16:creationId xmlns:a16="http://schemas.microsoft.com/office/drawing/2014/main" id="{8EFDA7BA-0FA4-4CD0-BDDA-FC975991D85D}"/>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5" name="Groupe 24">
            <a:extLst>
              <a:ext uri="{FF2B5EF4-FFF2-40B4-BE49-F238E27FC236}">
                <a16:creationId xmlns:a16="http://schemas.microsoft.com/office/drawing/2014/main" id="{F68ACC54-DD13-45F0-9B42-6BC5B86469EC}"/>
              </a:ext>
            </a:extLst>
          </p:cNvPr>
          <p:cNvGrpSpPr/>
          <p:nvPr/>
        </p:nvGrpSpPr>
        <p:grpSpPr>
          <a:xfrm>
            <a:off x="1977733" y="2982656"/>
            <a:ext cx="163957" cy="260490"/>
            <a:chOff x="346327" y="2466486"/>
            <a:chExt cx="327914" cy="520979"/>
          </a:xfrm>
        </p:grpSpPr>
        <p:sp>
          <p:nvSpPr>
            <p:cNvPr id="26" name="Ellipse 25">
              <a:extLst>
                <a:ext uri="{FF2B5EF4-FFF2-40B4-BE49-F238E27FC236}">
                  <a16:creationId xmlns:a16="http://schemas.microsoft.com/office/drawing/2014/main" id="{BDD3ED93-EA8F-4216-802A-B339212D36E9}"/>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Trapèze 26">
              <a:extLst>
                <a:ext uri="{FF2B5EF4-FFF2-40B4-BE49-F238E27FC236}">
                  <a16:creationId xmlns:a16="http://schemas.microsoft.com/office/drawing/2014/main" id="{B75C3BD2-EC31-426C-971A-89080CB49CCE}"/>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8" name="Groupe 27">
            <a:extLst>
              <a:ext uri="{FF2B5EF4-FFF2-40B4-BE49-F238E27FC236}">
                <a16:creationId xmlns:a16="http://schemas.microsoft.com/office/drawing/2014/main" id="{FE1231A2-6C4E-42E7-8FBA-751D51F9B55A}"/>
              </a:ext>
            </a:extLst>
          </p:cNvPr>
          <p:cNvGrpSpPr/>
          <p:nvPr/>
        </p:nvGrpSpPr>
        <p:grpSpPr>
          <a:xfrm>
            <a:off x="1216171" y="3320881"/>
            <a:ext cx="163957" cy="260490"/>
            <a:chOff x="346327" y="2466486"/>
            <a:chExt cx="327914" cy="520979"/>
          </a:xfrm>
        </p:grpSpPr>
        <p:sp>
          <p:nvSpPr>
            <p:cNvPr id="29" name="Ellipse 28">
              <a:extLst>
                <a:ext uri="{FF2B5EF4-FFF2-40B4-BE49-F238E27FC236}">
                  <a16:creationId xmlns:a16="http://schemas.microsoft.com/office/drawing/2014/main" id="{DF23FA18-C991-4941-83F8-3A173FC836B5}"/>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Trapèze 29">
              <a:extLst>
                <a:ext uri="{FF2B5EF4-FFF2-40B4-BE49-F238E27FC236}">
                  <a16:creationId xmlns:a16="http://schemas.microsoft.com/office/drawing/2014/main" id="{18536553-C14C-40C1-85DE-BBEFE81AF781}"/>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1" name="Groupe 30">
            <a:extLst>
              <a:ext uri="{FF2B5EF4-FFF2-40B4-BE49-F238E27FC236}">
                <a16:creationId xmlns:a16="http://schemas.microsoft.com/office/drawing/2014/main" id="{16AF0BD8-3CA8-45B0-ACC0-1A2E5EAEBBB2}"/>
              </a:ext>
            </a:extLst>
          </p:cNvPr>
          <p:cNvGrpSpPr/>
          <p:nvPr/>
        </p:nvGrpSpPr>
        <p:grpSpPr>
          <a:xfrm>
            <a:off x="1462109" y="3320881"/>
            <a:ext cx="163957" cy="260490"/>
            <a:chOff x="346327" y="2466486"/>
            <a:chExt cx="327914" cy="520979"/>
          </a:xfrm>
        </p:grpSpPr>
        <p:sp>
          <p:nvSpPr>
            <p:cNvPr id="32" name="Ellipse 31">
              <a:extLst>
                <a:ext uri="{FF2B5EF4-FFF2-40B4-BE49-F238E27FC236}">
                  <a16:creationId xmlns:a16="http://schemas.microsoft.com/office/drawing/2014/main" id="{AD25A9D1-325D-45AE-9D58-47805096E55D}"/>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Trapèze 32">
              <a:extLst>
                <a:ext uri="{FF2B5EF4-FFF2-40B4-BE49-F238E27FC236}">
                  <a16:creationId xmlns:a16="http://schemas.microsoft.com/office/drawing/2014/main" id="{0D4D4E44-CB26-4104-BE4E-0228A4DABCE4}"/>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4" name="Groupe 33">
            <a:extLst>
              <a:ext uri="{FF2B5EF4-FFF2-40B4-BE49-F238E27FC236}">
                <a16:creationId xmlns:a16="http://schemas.microsoft.com/office/drawing/2014/main" id="{8636D493-42F3-4EB8-A8CA-3C7FD4B9BCFB}"/>
              </a:ext>
            </a:extLst>
          </p:cNvPr>
          <p:cNvGrpSpPr/>
          <p:nvPr/>
        </p:nvGrpSpPr>
        <p:grpSpPr>
          <a:xfrm>
            <a:off x="1216170" y="3659106"/>
            <a:ext cx="163957" cy="260490"/>
            <a:chOff x="346327" y="2466486"/>
            <a:chExt cx="327914" cy="520979"/>
          </a:xfrm>
        </p:grpSpPr>
        <p:sp>
          <p:nvSpPr>
            <p:cNvPr id="35" name="Ellipse 34">
              <a:extLst>
                <a:ext uri="{FF2B5EF4-FFF2-40B4-BE49-F238E27FC236}">
                  <a16:creationId xmlns:a16="http://schemas.microsoft.com/office/drawing/2014/main" id="{F5AB6FDA-2710-481F-AA0E-FAC144525560}"/>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Trapèze 35">
              <a:extLst>
                <a:ext uri="{FF2B5EF4-FFF2-40B4-BE49-F238E27FC236}">
                  <a16:creationId xmlns:a16="http://schemas.microsoft.com/office/drawing/2014/main" id="{A5136216-0EE9-483F-A66D-1D7D564A8407}"/>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7" name="Groupe 36">
            <a:extLst>
              <a:ext uri="{FF2B5EF4-FFF2-40B4-BE49-F238E27FC236}">
                <a16:creationId xmlns:a16="http://schemas.microsoft.com/office/drawing/2014/main" id="{86817DBA-18AE-40DF-B18B-F9E5C44EC4EF}"/>
              </a:ext>
            </a:extLst>
          </p:cNvPr>
          <p:cNvGrpSpPr/>
          <p:nvPr/>
        </p:nvGrpSpPr>
        <p:grpSpPr>
          <a:xfrm>
            <a:off x="1468313" y="3659106"/>
            <a:ext cx="163957" cy="260490"/>
            <a:chOff x="346327" y="2466486"/>
            <a:chExt cx="327914" cy="520979"/>
          </a:xfrm>
        </p:grpSpPr>
        <p:sp>
          <p:nvSpPr>
            <p:cNvPr id="38" name="Ellipse 37">
              <a:extLst>
                <a:ext uri="{FF2B5EF4-FFF2-40B4-BE49-F238E27FC236}">
                  <a16:creationId xmlns:a16="http://schemas.microsoft.com/office/drawing/2014/main" id="{18CB795A-44FA-4748-8DE3-913284EDFA9A}"/>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Trapèze 38">
              <a:extLst>
                <a:ext uri="{FF2B5EF4-FFF2-40B4-BE49-F238E27FC236}">
                  <a16:creationId xmlns:a16="http://schemas.microsoft.com/office/drawing/2014/main" id="{288AA295-203C-4A7E-AFC5-F2BBFA26EB56}"/>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0" name="Groupe 39">
            <a:extLst>
              <a:ext uri="{FF2B5EF4-FFF2-40B4-BE49-F238E27FC236}">
                <a16:creationId xmlns:a16="http://schemas.microsoft.com/office/drawing/2014/main" id="{43338913-A540-4CBA-91D0-75F92B60BAF5}"/>
              </a:ext>
            </a:extLst>
          </p:cNvPr>
          <p:cNvGrpSpPr/>
          <p:nvPr/>
        </p:nvGrpSpPr>
        <p:grpSpPr>
          <a:xfrm>
            <a:off x="1725592" y="3320881"/>
            <a:ext cx="163957" cy="260490"/>
            <a:chOff x="346327" y="2466486"/>
            <a:chExt cx="327914" cy="520979"/>
          </a:xfrm>
        </p:grpSpPr>
        <p:sp>
          <p:nvSpPr>
            <p:cNvPr id="41" name="Ellipse 40">
              <a:extLst>
                <a:ext uri="{FF2B5EF4-FFF2-40B4-BE49-F238E27FC236}">
                  <a16:creationId xmlns:a16="http://schemas.microsoft.com/office/drawing/2014/main" id="{F15DC39F-AEDC-438A-9BEE-CA091C37FB24}"/>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sp>
          <p:nvSpPr>
            <p:cNvPr id="42" name="Trapèze 41">
              <a:extLst>
                <a:ext uri="{FF2B5EF4-FFF2-40B4-BE49-F238E27FC236}">
                  <a16:creationId xmlns:a16="http://schemas.microsoft.com/office/drawing/2014/main" id="{ACE33F41-E6CC-4D97-AFCF-71833E8A05E0}"/>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grpSp>
      <p:grpSp>
        <p:nvGrpSpPr>
          <p:cNvPr id="43" name="Groupe 42">
            <a:extLst>
              <a:ext uri="{FF2B5EF4-FFF2-40B4-BE49-F238E27FC236}">
                <a16:creationId xmlns:a16="http://schemas.microsoft.com/office/drawing/2014/main" id="{45804B6C-1F7E-4153-80BA-7784605B5585}"/>
              </a:ext>
            </a:extLst>
          </p:cNvPr>
          <p:cNvGrpSpPr/>
          <p:nvPr/>
        </p:nvGrpSpPr>
        <p:grpSpPr>
          <a:xfrm>
            <a:off x="1971530" y="3320881"/>
            <a:ext cx="163957" cy="260490"/>
            <a:chOff x="346327" y="2466486"/>
            <a:chExt cx="327914" cy="520979"/>
          </a:xfrm>
        </p:grpSpPr>
        <p:sp>
          <p:nvSpPr>
            <p:cNvPr id="44" name="Ellipse 43">
              <a:extLst>
                <a:ext uri="{FF2B5EF4-FFF2-40B4-BE49-F238E27FC236}">
                  <a16:creationId xmlns:a16="http://schemas.microsoft.com/office/drawing/2014/main" id="{F7001163-B7A4-4C6A-9E83-1B6CF4D2585B}"/>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Trapèze 44">
              <a:extLst>
                <a:ext uri="{FF2B5EF4-FFF2-40B4-BE49-F238E27FC236}">
                  <a16:creationId xmlns:a16="http://schemas.microsoft.com/office/drawing/2014/main" id="{DA7F3147-857E-4A6D-AAED-96FE58988425}"/>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6" name="Groupe 45">
            <a:extLst>
              <a:ext uri="{FF2B5EF4-FFF2-40B4-BE49-F238E27FC236}">
                <a16:creationId xmlns:a16="http://schemas.microsoft.com/office/drawing/2014/main" id="{E0B4CF05-0347-4EBA-9B76-0C5A8CB2657D}"/>
              </a:ext>
            </a:extLst>
          </p:cNvPr>
          <p:cNvGrpSpPr/>
          <p:nvPr/>
        </p:nvGrpSpPr>
        <p:grpSpPr>
          <a:xfrm>
            <a:off x="1725591" y="3659106"/>
            <a:ext cx="163957" cy="260490"/>
            <a:chOff x="346327" y="2466486"/>
            <a:chExt cx="327914" cy="520979"/>
          </a:xfrm>
        </p:grpSpPr>
        <p:sp>
          <p:nvSpPr>
            <p:cNvPr id="47" name="Ellipse 46">
              <a:extLst>
                <a:ext uri="{FF2B5EF4-FFF2-40B4-BE49-F238E27FC236}">
                  <a16:creationId xmlns:a16="http://schemas.microsoft.com/office/drawing/2014/main" id="{99BBC18F-5E69-4C93-A37F-58A5ABDE42C1}"/>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Trapèze 47">
              <a:extLst>
                <a:ext uri="{FF2B5EF4-FFF2-40B4-BE49-F238E27FC236}">
                  <a16:creationId xmlns:a16="http://schemas.microsoft.com/office/drawing/2014/main" id="{D9A39848-9F49-4A50-BA90-25FE52475B6E}"/>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9" name="Groupe 48">
            <a:extLst>
              <a:ext uri="{FF2B5EF4-FFF2-40B4-BE49-F238E27FC236}">
                <a16:creationId xmlns:a16="http://schemas.microsoft.com/office/drawing/2014/main" id="{FCC360A6-632E-441E-A5A3-B40FFD182D97}"/>
              </a:ext>
            </a:extLst>
          </p:cNvPr>
          <p:cNvGrpSpPr/>
          <p:nvPr/>
        </p:nvGrpSpPr>
        <p:grpSpPr>
          <a:xfrm>
            <a:off x="1977734" y="3659106"/>
            <a:ext cx="163957" cy="260490"/>
            <a:chOff x="346327" y="2466486"/>
            <a:chExt cx="327914" cy="520979"/>
          </a:xfrm>
          <a:solidFill>
            <a:schemeClr val="accent6">
              <a:lumMod val="60000"/>
              <a:lumOff val="40000"/>
            </a:schemeClr>
          </a:solidFill>
        </p:grpSpPr>
        <p:sp>
          <p:nvSpPr>
            <p:cNvPr id="50" name="Ellipse 49">
              <a:extLst>
                <a:ext uri="{FF2B5EF4-FFF2-40B4-BE49-F238E27FC236}">
                  <a16:creationId xmlns:a16="http://schemas.microsoft.com/office/drawing/2014/main" id="{12D11201-2F80-4DFA-A6AB-C263349F6F3D}"/>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Trapèze 50">
              <a:extLst>
                <a:ext uri="{FF2B5EF4-FFF2-40B4-BE49-F238E27FC236}">
                  <a16:creationId xmlns:a16="http://schemas.microsoft.com/office/drawing/2014/main" id="{3E5D7CA8-E483-4EA6-9092-0026C39198AB}"/>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2" name="Groupe 51">
            <a:extLst>
              <a:ext uri="{FF2B5EF4-FFF2-40B4-BE49-F238E27FC236}">
                <a16:creationId xmlns:a16="http://schemas.microsoft.com/office/drawing/2014/main" id="{5B50C9F8-FAE7-4141-B5F5-FCF5802FBF7E}"/>
              </a:ext>
            </a:extLst>
          </p:cNvPr>
          <p:cNvGrpSpPr/>
          <p:nvPr/>
        </p:nvGrpSpPr>
        <p:grpSpPr>
          <a:xfrm>
            <a:off x="2243151" y="2644431"/>
            <a:ext cx="163957" cy="260490"/>
            <a:chOff x="346327" y="2466486"/>
            <a:chExt cx="327914" cy="520979"/>
          </a:xfrm>
        </p:grpSpPr>
        <p:sp>
          <p:nvSpPr>
            <p:cNvPr id="53" name="Ellipse 52">
              <a:extLst>
                <a:ext uri="{FF2B5EF4-FFF2-40B4-BE49-F238E27FC236}">
                  <a16:creationId xmlns:a16="http://schemas.microsoft.com/office/drawing/2014/main" id="{48931F05-A2A3-4A73-B464-81EC6BBFF2A7}"/>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Trapèze 53">
              <a:extLst>
                <a:ext uri="{FF2B5EF4-FFF2-40B4-BE49-F238E27FC236}">
                  <a16:creationId xmlns:a16="http://schemas.microsoft.com/office/drawing/2014/main" id="{07050D4C-CD06-4D4B-8580-4894D077719C}"/>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5" name="Groupe 54">
            <a:extLst>
              <a:ext uri="{FF2B5EF4-FFF2-40B4-BE49-F238E27FC236}">
                <a16:creationId xmlns:a16="http://schemas.microsoft.com/office/drawing/2014/main" id="{96E7F1E9-1C68-4F49-A701-021D2B1263DE}"/>
              </a:ext>
            </a:extLst>
          </p:cNvPr>
          <p:cNvGrpSpPr/>
          <p:nvPr/>
        </p:nvGrpSpPr>
        <p:grpSpPr>
          <a:xfrm>
            <a:off x="2489089" y="2644431"/>
            <a:ext cx="163957" cy="260490"/>
            <a:chOff x="346327" y="2466486"/>
            <a:chExt cx="327914" cy="520979"/>
          </a:xfrm>
        </p:grpSpPr>
        <p:sp>
          <p:nvSpPr>
            <p:cNvPr id="56" name="Ellipse 55">
              <a:extLst>
                <a:ext uri="{FF2B5EF4-FFF2-40B4-BE49-F238E27FC236}">
                  <a16:creationId xmlns:a16="http://schemas.microsoft.com/office/drawing/2014/main" id="{2BB58971-33EB-4655-972A-A717832E0E29}"/>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Trapèze 56">
              <a:extLst>
                <a:ext uri="{FF2B5EF4-FFF2-40B4-BE49-F238E27FC236}">
                  <a16:creationId xmlns:a16="http://schemas.microsoft.com/office/drawing/2014/main" id="{9FED2064-B62A-482E-BE58-F4B1F35B1028}"/>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8" name="Groupe 57">
            <a:extLst>
              <a:ext uri="{FF2B5EF4-FFF2-40B4-BE49-F238E27FC236}">
                <a16:creationId xmlns:a16="http://schemas.microsoft.com/office/drawing/2014/main" id="{6EA59CD8-896E-44FA-A488-FF60055340BB}"/>
              </a:ext>
            </a:extLst>
          </p:cNvPr>
          <p:cNvGrpSpPr/>
          <p:nvPr/>
        </p:nvGrpSpPr>
        <p:grpSpPr>
          <a:xfrm>
            <a:off x="2243150" y="2982656"/>
            <a:ext cx="163957" cy="260490"/>
            <a:chOff x="346327" y="2466486"/>
            <a:chExt cx="327914" cy="520979"/>
          </a:xfrm>
        </p:grpSpPr>
        <p:sp>
          <p:nvSpPr>
            <p:cNvPr id="59" name="Ellipse 58">
              <a:extLst>
                <a:ext uri="{FF2B5EF4-FFF2-40B4-BE49-F238E27FC236}">
                  <a16:creationId xmlns:a16="http://schemas.microsoft.com/office/drawing/2014/main" id="{EE9431CA-391C-4CD7-B5E2-1E4AB039D7D3}"/>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sp>
          <p:nvSpPr>
            <p:cNvPr id="60" name="Trapèze 59">
              <a:extLst>
                <a:ext uri="{FF2B5EF4-FFF2-40B4-BE49-F238E27FC236}">
                  <a16:creationId xmlns:a16="http://schemas.microsoft.com/office/drawing/2014/main" id="{FB3E09A2-635C-4D07-BE2F-5A89A96CC763}"/>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grpSp>
      <p:grpSp>
        <p:nvGrpSpPr>
          <p:cNvPr id="61" name="Groupe 60">
            <a:extLst>
              <a:ext uri="{FF2B5EF4-FFF2-40B4-BE49-F238E27FC236}">
                <a16:creationId xmlns:a16="http://schemas.microsoft.com/office/drawing/2014/main" id="{7A8CB3DF-22A1-4B88-B2EE-970442A2787B}"/>
              </a:ext>
            </a:extLst>
          </p:cNvPr>
          <p:cNvGrpSpPr/>
          <p:nvPr/>
        </p:nvGrpSpPr>
        <p:grpSpPr>
          <a:xfrm>
            <a:off x="2495293" y="2982656"/>
            <a:ext cx="163957" cy="260490"/>
            <a:chOff x="346327" y="2466486"/>
            <a:chExt cx="327914" cy="520979"/>
          </a:xfrm>
        </p:grpSpPr>
        <p:sp>
          <p:nvSpPr>
            <p:cNvPr id="62" name="Ellipse 61">
              <a:extLst>
                <a:ext uri="{FF2B5EF4-FFF2-40B4-BE49-F238E27FC236}">
                  <a16:creationId xmlns:a16="http://schemas.microsoft.com/office/drawing/2014/main" id="{EDE8746F-8340-46F1-BDDF-2CDF305AD914}"/>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Trapèze 62">
              <a:extLst>
                <a:ext uri="{FF2B5EF4-FFF2-40B4-BE49-F238E27FC236}">
                  <a16:creationId xmlns:a16="http://schemas.microsoft.com/office/drawing/2014/main" id="{AE01258F-3007-4E10-AFF4-C1E6715BA5A2}"/>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64" name="Groupe 63">
            <a:extLst>
              <a:ext uri="{FF2B5EF4-FFF2-40B4-BE49-F238E27FC236}">
                <a16:creationId xmlns:a16="http://schemas.microsoft.com/office/drawing/2014/main" id="{16AA112E-FA57-45C4-9DE1-D975322BD58E}"/>
              </a:ext>
            </a:extLst>
          </p:cNvPr>
          <p:cNvGrpSpPr/>
          <p:nvPr/>
        </p:nvGrpSpPr>
        <p:grpSpPr>
          <a:xfrm>
            <a:off x="2752572" y="2644431"/>
            <a:ext cx="163957" cy="260490"/>
            <a:chOff x="346327" y="2466486"/>
            <a:chExt cx="327914" cy="520979"/>
          </a:xfrm>
        </p:grpSpPr>
        <p:sp>
          <p:nvSpPr>
            <p:cNvPr id="65" name="Ellipse 64">
              <a:extLst>
                <a:ext uri="{FF2B5EF4-FFF2-40B4-BE49-F238E27FC236}">
                  <a16:creationId xmlns:a16="http://schemas.microsoft.com/office/drawing/2014/main" id="{A58ED4C4-6A2C-44F6-A2E3-B6EA0F91FF19}"/>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Trapèze 65">
              <a:extLst>
                <a:ext uri="{FF2B5EF4-FFF2-40B4-BE49-F238E27FC236}">
                  <a16:creationId xmlns:a16="http://schemas.microsoft.com/office/drawing/2014/main" id="{F55B6F1C-F624-4CF2-9296-E6F076C7B7AA}"/>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67" name="Groupe 66">
            <a:extLst>
              <a:ext uri="{FF2B5EF4-FFF2-40B4-BE49-F238E27FC236}">
                <a16:creationId xmlns:a16="http://schemas.microsoft.com/office/drawing/2014/main" id="{199BD3DC-59E8-44E1-8F5B-230F398DA9C6}"/>
              </a:ext>
            </a:extLst>
          </p:cNvPr>
          <p:cNvGrpSpPr/>
          <p:nvPr/>
        </p:nvGrpSpPr>
        <p:grpSpPr>
          <a:xfrm>
            <a:off x="2998510" y="2644431"/>
            <a:ext cx="163957" cy="260490"/>
            <a:chOff x="346327" y="2466486"/>
            <a:chExt cx="327914" cy="520979"/>
          </a:xfrm>
        </p:grpSpPr>
        <p:sp>
          <p:nvSpPr>
            <p:cNvPr id="68" name="Ellipse 67">
              <a:extLst>
                <a:ext uri="{FF2B5EF4-FFF2-40B4-BE49-F238E27FC236}">
                  <a16:creationId xmlns:a16="http://schemas.microsoft.com/office/drawing/2014/main" id="{674838C0-CADB-4122-9E20-5EA0932EE99F}"/>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Trapèze 68">
              <a:extLst>
                <a:ext uri="{FF2B5EF4-FFF2-40B4-BE49-F238E27FC236}">
                  <a16:creationId xmlns:a16="http://schemas.microsoft.com/office/drawing/2014/main" id="{C8FE5FA0-A2EB-4A63-BB58-20E2F9B236DD}"/>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70" name="Groupe 69">
            <a:extLst>
              <a:ext uri="{FF2B5EF4-FFF2-40B4-BE49-F238E27FC236}">
                <a16:creationId xmlns:a16="http://schemas.microsoft.com/office/drawing/2014/main" id="{2B13A82E-1D01-41F0-BF9B-3E19FFEFDA32}"/>
              </a:ext>
            </a:extLst>
          </p:cNvPr>
          <p:cNvGrpSpPr/>
          <p:nvPr/>
        </p:nvGrpSpPr>
        <p:grpSpPr>
          <a:xfrm>
            <a:off x="2752571" y="2982656"/>
            <a:ext cx="163957" cy="260490"/>
            <a:chOff x="346327" y="2466486"/>
            <a:chExt cx="327914" cy="520979"/>
          </a:xfrm>
        </p:grpSpPr>
        <p:sp>
          <p:nvSpPr>
            <p:cNvPr id="71" name="Ellipse 70">
              <a:extLst>
                <a:ext uri="{FF2B5EF4-FFF2-40B4-BE49-F238E27FC236}">
                  <a16:creationId xmlns:a16="http://schemas.microsoft.com/office/drawing/2014/main" id="{30E3BA99-C58F-4432-8364-4C7D4245BB83}"/>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Trapèze 71">
              <a:extLst>
                <a:ext uri="{FF2B5EF4-FFF2-40B4-BE49-F238E27FC236}">
                  <a16:creationId xmlns:a16="http://schemas.microsoft.com/office/drawing/2014/main" id="{146B706C-4580-4338-94AA-70BE6F272C3D}"/>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73" name="Groupe 72">
            <a:extLst>
              <a:ext uri="{FF2B5EF4-FFF2-40B4-BE49-F238E27FC236}">
                <a16:creationId xmlns:a16="http://schemas.microsoft.com/office/drawing/2014/main" id="{6DE2BFFE-D97A-4275-ABAE-D35687428018}"/>
              </a:ext>
            </a:extLst>
          </p:cNvPr>
          <p:cNvGrpSpPr/>
          <p:nvPr/>
        </p:nvGrpSpPr>
        <p:grpSpPr>
          <a:xfrm>
            <a:off x="3004714" y="2982656"/>
            <a:ext cx="163957" cy="260490"/>
            <a:chOff x="346327" y="2466486"/>
            <a:chExt cx="327914" cy="520979"/>
          </a:xfrm>
          <a:solidFill>
            <a:schemeClr val="accent6">
              <a:lumMod val="60000"/>
              <a:lumOff val="40000"/>
            </a:schemeClr>
          </a:solidFill>
        </p:grpSpPr>
        <p:sp>
          <p:nvSpPr>
            <p:cNvPr id="74" name="Ellipse 73">
              <a:extLst>
                <a:ext uri="{FF2B5EF4-FFF2-40B4-BE49-F238E27FC236}">
                  <a16:creationId xmlns:a16="http://schemas.microsoft.com/office/drawing/2014/main" id="{D963CC24-1F63-4C1C-84AC-E3A9C3CFE4FE}"/>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Trapèze 74">
              <a:extLst>
                <a:ext uri="{FF2B5EF4-FFF2-40B4-BE49-F238E27FC236}">
                  <a16:creationId xmlns:a16="http://schemas.microsoft.com/office/drawing/2014/main" id="{F494A7EC-2952-43A2-A81E-1B413EB4A99B}"/>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76" name="Groupe 75">
            <a:extLst>
              <a:ext uri="{FF2B5EF4-FFF2-40B4-BE49-F238E27FC236}">
                <a16:creationId xmlns:a16="http://schemas.microsoft.com/office/drawing/2014/main" id="{E7E8D686-DA9D-4BA8-BA10-CCCC3FC3D1C4}"/>
              </a:ext>
            </a:extLst>
          </p:cNvPr>
          <p:cNvGrpSpPr/>
          <p:nvPr/>
        </p:nvGrpSpPr>
        <p:grpSpPr>
          <a:xfrm>
            <a:off x="2243152" y="3320881"/>
            <a:ext cx="163957" cy="260490"/>
            <a:chOff x="346327" y="2466486"/>
            <a:chExt cx="327914" cy="520979"/>
          </a:xfrm>
        </p:grpSpPr>
        <p:sp>
          <p:nvSpPr>
            <p:cNvPr id="77" name="Ellipse 76">
              <a:extLst>
                <a:ext uri="{FF2B5EF4-FFF2-40B4-BE49-F238E27FC236}">
                  <a16:creationId xmlns:a16="http://schemas.microsoft.com/office/drawing/2014/main" id="{55CB5E4C-3C5F-4303-8176-E70267BE74DC}"/>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Trapèze 77">
              <a:extLst>
                <a:ext uri="{FF2B5EF4-FFF2-40B4-BE49-F238E27FC236}">
                  <a16:creationId xmlns:a16="http://schemas.microsoft.com/office/drawing/2014/main" id="{BB36C44A-39AB-4505-800D-13B9E3A3948A}"/>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79" name="Groupe 78">
            <a:extLst>
              <a:ext uri="{FF2B5EF4-FFF2-40B4-BE49-F238E27FC236}">
                <a16:creationId xmlns:a16="http://schemas.microsoft.com/office/drawing/2014/main" id="{5CC0AEFA-EFA4-4D1D-B58D-E5DBF5B6CD42}"/>
              </a:ext>
            </a:extLst>
          </p:cNvPr>
          <p:cNvGrpSpPr/>
          <p:nvPr/>
        </p:nvGrpSpPr>
        <p:grpSpPr>
          <a:xfrm>
            <a:off x="2489090" y="3320881"/>
            <a:ext cx="163957" cy="260490"/>
            <a:chOff x="346327" y="2466486"/>
            <a:chExt cx="327914" cy="520979"/>
          </a:xfrm>
        </p:grpSpPr>
        <p:sp>
          <p:nvSpPr>
            <p:cNvPr id="80" name="Ellipse 79">
              <a:extLst>
                <a:ext uri="{FF2B5EF4-FFF2-40B4-BE49-F238E27FC236}">
                  <a16:creationId xmlns:a16="http://schemas.microsoft.com/office/drawing/2014/main" id="{5A70EA31-FDCF-4F86-9E92-B7E5F6AA87E5}"/>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Trapèze 80">
              <a:extLst>
                <a:ext uri="{FF2B5EF4-FFF2-40B4-BE49-F238E27FC236}">
                  <a16:creationId xmlns:a16="http://schemas.microsoft.com/office/drawing/2014/main" id="{09A4F372-71E1-4147-82CA-333B9179B8BC}"/>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82" name="Groupe 81">
            <a:extLst>
              <a:ext uri="{FF2B5EF4-FFF2-40B4-BE49-F238E27FC236}">
                <a16:creationId xmlns:a16="http://schemas.microsoft.com/office/drawing/2014/main" id="{A8B101D4-D545-46C0-91DB-2F6E0D8392C1}"/>
              </a:ext>
            </a:extLst>
          </p:cNvPr>
          <p:cNvGrpSpPr/>
          <p:nvPr/>
        </p:nvGrpSpPr>
        <p:grpSpPr>
          <a:xfrm>
            <a:off x="2243151" y="3659106"/>
            <a:ext cx="163957" cy="260490"/>
            <a:chOff x="346327" y="2466486"/>
            <a:chExt cx="327914" cy="520979"/>
          </a:xfrm>
        </p:grpSpPr>
        <p:sp>
          <p:nvSpPr>
            <p:cNvPr id="83" name="Ellipse 82">
              <a:extLst>
                <a:ext uri="{FF2B5EF4-FFF2-40B4-BE49-F238E27FC236}">
                  <a16:creationId xmlns:a16="http://schemas.microsoft.com/office/drawing/2014/main" id="{07867D8B-314C-440E-B74E-9C4F4C1529AD}"/>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Trapèze 83">
              <a:extLst>
                <a:ext uri="{FF2B5EF4-FFF2-40B4-BE49-F238E27FC236}">
                  <a16:creationId xmlns:a16="http://schemas.microsoft.com/office/drawing/2014/main" id="{7DB39437-0203-48C1-A651-8964B18075F3}"/>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85" name="Groupe 84">
            <a:extLst>
              <a:ext uri="{FF2B5EF4-FFF2-40B4-BE49-F238E27FC236}">
                <a16:creationId xmlns:a16="http://schemas.microsoft.com/office/drawing/2014/main" id="{FB6DAE14-B5BF-41C0-B55D-A828EC7D1B42}"/>
              </a:ext>
            </a:extLst>
          </p:cNvPr>
          <p:cNvGrpSpPr/>
          <p:nvPr/>
        </p:nvGrpSpPr>
        <p:grpSpPr>
          <a:xfrm>
            <a:off x="2495294" y="3659106"/>
            <a:ext cx="163957" cy="260490"/>
            <a:chOff x="346327" y="2466486"/>
            <a:chExt cx="327914" cy="520979"/>
          </a:xfrm>
        </p:grpSpPr>
        <p:sp>
          <p:nvSpPr>
            <p:cNvPr id="86" name="Ellipse 85">
              <a:extLst>
                <a:ext uri="{FF2B5EF4-FFF2-40B4-BE49-F238E27FC236}">
                  <a16:creationId xmlns:a16="http://schemas.microsoft.com/office/drawing/2014/main" id="{F7D387BB-3C88-4802-B4ED-66E3AB94B4E8}"/>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7" name="Trapèze 86">
              <a:extLst>
                <a:ext uri="{FF2B5EF4-FFF2-40B4-BE49-F238E27FC236}">
                  <a16:creationId xmlns:a16="http://schemas.microsoft.com/office/drawing/2014/main" id="{52FFC639-8AC3-418E-AA5D-7E79E1D99470}"/>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88" name="Groupe 87">
            <a:extLst>
              <a:ext uri="{FF2B5EF4-FFF2-40B4-BE49-F238E27FC236}">
                <a16:creationId xmlns:a16="http://schemas.microsoft.com/office/drawing/2014/main" id="{F0CF8FB8-5D13-4D0F-BBAE-70C3AA58F4AD}"/>
              </a:ext>
            </a:extLst>
          </p:cNvPr>
          <p:cNvGrpSpPr/>
          <p:nvPr/>
        </p:nvGrpSpPr>
        <p:grpSpPr>
          <a:xfrm>
            <a:off x="2752573" y="3320881"/>
            <a:ext cx="163957" cy="260490"/>
            <a:chOff x="346327" y="2466486"/>
            <a:chExt cx="327914" cy="520979"/>
          </a:xfrm>
        </p:grpSpPr>
        <p:sp>
          <p:nvSpPr>
            <p:cNvPr id="89" name="Ellipse 88">
              <a:extLst>
                <a:ext uri="{FF2B5EF4-FFF2-40B4-BE49-F238E27FC236}">
                  <a16:creationId xmlns:a16="http://schemas.microsoft.com/office/drawing/2014/main" id="{1803538D-7B73-44B5-B999-C702C29DA813}"/>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Trapèze 89">
              <a:extLst>
                <a:ext uri="{FF2B5EF4-FFF2-40B4-BE49-F238E27FC236}">
                  <a16:creationId xmlns:a16="http://schemas.microsoft.com/office/drawing/2014/main" id="{FCCA2067-2FCC-4C88-81FB-3149FE2FFE5A}"/>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91" name="Groupe 90">
            <a:extLst>
              <a:ext uri="{FF2B5EF4-FFF2-40B4-BE49-F238E27FC236}">
                <a16:creationId xmlns:a16="http://schemas.microsoft.com/office/drawing/2014/main" id="{50AFADF8-DB33-4685-9E65-02F405560923}"/>
              </a:ext>
            </a:extLst>
          </p:cNvPr>
          <p:cNvGrpSpPr/>
          <p:nvPr/>
        </p:nvGrpSpPr>
        <p:grpSpPr>
          <a:xfrm>
            <a:off x="2998511" y="3320881"/>
            <a:ext cx="163957" cy="260490"/>
            <a:chOff x="346327" y="2466486"/>
            <a:chExt cx="327914" cy="520979"/>
          </a:xfrm>
        </p:grpSpPr>
        <p:sp>
          <p:nvSpPr>
            <p:cNvPr id="92" name="Ellipse 91">
              <a:extLst>
                <a:ext uri="{FF2B5EF4-FFF2-40B4-BE49-F238E27FC236}">
                  <a16:creationId xmlns:a16="http://schemas.microsoft.com/office/drawing/2014/main" id="{4C0D725C-130E-4CEC-9FBE-303F93D76E03}"/>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3" name="Trapèze 92">
              <a:extLst>
                <a:ext uri="{FF2B5EF4-FFF2-40B4-BE49-F238E27FC236}">
                  <a16:creationId xmlns:a16="http://schemas.microsoft.com/office/drawing/2014/main" id="{2A5E8620-540D-49C5-BE83-FBD46989395E}"/>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94" name="Groupe 93">
            <a:extLst>
              <a:ext uri="{FF2B5EF4-FFF2-40B4-BE49-F238E27FC236}">
                <a16:creationId xmlns:a16="http://schemas.microsoft.com/office/drawing/2014/main" id="{7C29F02F-7CC2-4AA9-8926-A0B1CB4702E0}"/>
              </a:ext>
            </a:extLst>
          </p:cNvPr>
          <p:cNvGrpSpPr/>
          <p:nvPr/>
        </p:nvGrpSpPr>
        <p:grpSpPr>
          <a:xfrm>
            <a:off x="2752572" y="3659106"/>
            <a:ext cx="163957" cy="260490"/>
            <a:chOff x="346327" y="2466486"/>
            <a:chExt cx="327914" cy="520979"/>
          </a:xfrm>
        </p:grpSpPr>
        <p:sp>
          <p:nvSpPr>
            <p:cNvPr id="95" name="Ellipse 94">
              <a:extLst>
                <a:ext uri="{FF2B5EF4-FFF2-40B4-BE49-F238E27FC236}">
                  <a16:creationId xmlns:a16="http://schemas.microsoft.com/office/drawing/2014/main" id="{78BA7F1E-BF4D-4CCD-A17B-AC99ECBE565E}"/>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sp>
          <p:nvSpPr>
            <p:cNvPr id="96" name="Trapèze 95">
              <a:extLst>
                <a:ext uri="{FF2B5EF4-FFF2-40B4-BE49-F238E27FC236}">
                  <a16:creationId xmlns:a16="http://schemas.microsoft.com/office/drawing/2014/main" id="{96285F04-3251-4CA7-BC42-F95878F6058A}"/>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grpSp>
      <p:grpSp>
        <p:nvGrpSpPr>
          <p:cNvPr id="97" name="Groupe 96">
            <a:extLst>
              <a:ext uri="{FF2B5EF4-FFF2-40B4-BE49-F238E27FC236}">
                <a16:creationId xmlns:a16="http://schemas.microsoft.com/office/drawing/2014/main" id="{F5F82017-E9FB-4C5F-A72F-741C497213AC}"/>
              </a:ext>
            </a:extLst>
          </p:cNvPr>
          <p:cNvGrpSpPr/>
          <p:nvPr/>
        </p:nvGrpSpPr>
        <p:grpSpPr>
          <a:xfrm>
            <a:off x="3004715" y="3659106"/>
            <a:ext cx="163957" cy="260490"/>
            <a:chOff x="346327" y="2466486"/>
            <a:chExt cx="327914" cy="520979"/>
          </a:xfrm>
        </p:grpSpPr>
        <p:sp>
          <p:nvSpPr>
            <p:cNvPr id="98" name="Ellipse 97">
              <a:extLst>
                <a:ext uri="{FF2B5EF4-FFF2-40B4-BE49-F238E27FC236}">
                  <a16:creationId xmlns:a16="http://schemas.microsoft.com/office/drawing/2014/main" id="{0471C857-3BE6-4D03-8EA1-579FFAF050DD}"/>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Trapèze 98">
              <a:extLst>
                <a:ext uri="{FF2B5EF4-FFF2-40B4-BE49-F238E27FC236}">
                  <a16:creationId xmlns:a16="http://schemas.microsoft.com/office/drawing/2014/main" id="{21689462-6FBA-4E38-B557-21A783874379}"/>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00" name="Groupe 99">
            <a:extLst>
              <a:ext uri="{FF2B5EF4-FFF2-40B4-BE49-F238E27FC236}">
                <a16:creationId xmlns:a16="http://schemas.microsoft.com/office/drawing/2014/main" id="{3ACDEFBF-DB5C-4133-B7DB-681C898E3B48}"/>
              </a:ext>
            </a:extLst>
          </p:cNvPr>
          <p:cNvGrpSpPr/>
          <p:nvPr/>
        </p:nvGrpSpPr>
        <p:grpSpPr>
          <a:xfrm>
            <a:off x="1216171" y="3997331"/>
            <a:ext cx="163957" cy="260490"/>
            <a:chOff x="346327" y="2466486"/>
            <a:chExt cx="327914" cy="520979"/>
          </a:xfrm>
        </p:grpSpPr>
        <p:sp>
          <p:nvSpPr>
            <p:cNvPr id="101" name="Ellipse 100">
              <a:extLst>
                <a:ext uri="{FF2B5EF4-FFF2-40B4-BE49-F238E27FC236}">
                  <a16:creationId xmlns:a16="http://schemas.microsoft.com/office/drawing/2014/main" id="{F6A96AFD-EB43-405E-9E62-35C47C42C2AB}"/>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 name="Trapèze 101">
              <a:extLst>
                <a:ext uri="{FF2B5EF4-FFF2-40B4-BE49-F238E27FC236}">
                  <a16:creationId xmlns:a16="http://schemas.microsoft.com/office/drawing/2014/main" id="{B8F0A97B-93C4-4BF0-82E2-199FA16FE0CC}"/>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03" name="Groupe 102">
            <a:extLst>
              <a:ext uri="{FF2B5EF4-FFF2-40B4-BE49-F238E27FC236}">
                <a16:creationId xmlns:a16="http://schemas.microsoft.com/office/drawing/2014/main" id="{1429DF5E-ADDB-4EFE-9033-A93032686BF1}"/>
              </a:ext>
            </a:extLst>
          </p:cNvPr>
          <p:cNvGrpSpPr/>
          <p:nvPr/>
        </p:nvGrpSpPr>
        <p:grpSpPr>
          <a:xfrm>
            <a:off x="1462109" y="3997331"/>
            <a:ext cx="163957" cy="260490"/>
            <a:chOff x="346327" y="2466486"/>
            <a:chExt cx="327914" cy="520979"/>
          </a:xfrm>
          <a:solidFill>
            <a:schemeClr val="accent6">
              <a:lumMod val="60000"/>
              <a:lumOff val="40000"/>
            </a:schemeClr>
          </a:solidFill>
        </p:grpSpPr>
        <p:sp>
          <p:nvSpPr>
            <p:cNvPr id="104" name="Ellipse 103">
              <a:extLst>
                <a:ext uri="{FF2B5EF4-FFF2-40B4-BE49-F238E27FC236}">
                  <a16:creationId xmlns:a16="http://schemas.microsoft.com/office/drawing/2014/main" id="{3A5837ED-D558-4CE3-9A0E-A9C50B0F7E5D}"/>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sp>
          <p:nvSpPr>
            <p:cNvPr id="105" name="Trapèze 104">
              <a:extLst>
                <a:ext uri="{FF2B5EF4-FFF2-40B4-BE49-F238E27FC236}">
                  <a16:creationId xmlns:a16="http://schemas.microsoft.com/office/drawing/2014/main" id="{FEF52EB8-3A5E-42B7-B69B-AD17E03D184D}"/>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grpSp>
      <p:grpSp>
        <p:nvGrpSpPr>
          <p:cNvPr id="106" name="Groupe 105">
            <a:extLst>
              <a:ext uri="{FF2B5EF4-FFF2-40B4-BE49-F238E27FC236}">
                <a16:creationId xmlns:a16="http://schemas.microsoft.com/office/drawing/2014/main" id="{87647D15-F3DB-488C-8602-560E27942FB1}"/>
              </a:ext>
            </a:extLst>
          </p:cNvPr>
          <p:cNvGrpSpPr/>
          <p:nvPr/>
        </p:nvGrpSpPr>
        <p:grpSpPr>
          <a:xfrm>
            <a:off x="1216170" y="4335556"/>
            <a:ext cx="163957" cy="260490"/>
            <a:chOff x="346327" y="2466486"/>
            <a:chExt cx="327914" cy="520979"/>
          </a:xfrm>
        </p:grpSpPr>
        <p:sp>
          <p:nvSpPr>
            <p:cNvPr id="107" name="Ellipse 106">
              <a:extLst>
                <a:ext uri="{FF2B5EF4-FFF2-40B4-BE49-F238E27FC236}">
                  <a16:creationId xmlns:a16="http://schemas.microsoft.com/office/drawing/2014/main" id="{39295385-6F29-4CBE-98AF-9EDC6289BFB4}"/>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Trapèze 107">
              <a:extLst>
                <a:ext uri="{FF2B5EF4-FFF2-40B4-BE49-F238E27FC236}">
                  <a16:creationId xmlns:a16="http://schemas.microsoft.com/office/drawing/2014/main" id="{B0676C19-388C-45F6-8FBD-368D882ED69C}"/>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09" name="Groupe 108">
            <a:extLst>
              <a:ext uri="{FF2B5EF4-FFF2-40B4-BE49-F238E27FC236}">
                <a16:creationId xmlns:a16="http://schemas.microsoft.com/office/drawing/2014/main" id="{CA90C332-0B79-48D7-B0F6-C431E4DF991B}"/>
              </a:ext>
            </a:extLst>
          </p:cNvPr>
          <p:cNvGrpSpPr/>
          <p:nvPr/>
        </p:nvGrpSpPr>
        <p:grpSpPr>
          <a:xfrm>
            <a:off x="1468313" y="4335556"/>
            <a:ext cx="163957" cy="260490"/>
            <a:chOff x="346327" y="2466486"/>
            <a:chExt cx="327914" cy="520979"/>
          </a:xfrm>
        </p:grpSpPr>
        <p:sp>
          <p:nvSpPr>
            <p:cNvPr id="110" name="Ellipse 109">
              <a:extLst>
                <a:ext uri="{FF2B5EF4-FFF2-40B4-BE49-F238E27FC236}">
                  <a16:creationId xmlns:a16="http://schemas.microsoft.com/office/drawing/2014/main" id="{62A7BFA5-157F-4D6D-9A61-0B1ECC9CB9DC}"/>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1" name="Trapèze 110">
              <a:extLst>
                <a:ext uri="{FF2B5EF4-FFF2-40B4-BE49-F238E27FC236}">
                  <a16:creationId xmlns:a16="http://schemas.microsoft.com/office/drawing/2014/main" id="{842DB530-9EE7-47DB-91F8-42C1F6999DDC}"/>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12" name="Groupe 111">
            <a:extLst>
              <a:ext uri="{FF2B5EF4-FFF2-40B4-BE49-F238E27FC236}">
                <a16:creationId xmlns:a16="http://schemas.microsoft.com/office/drawing/2014/main" id="{F991B45C-14A1-4C0C-B9A7-5836499AF9A7}"/>
              </a:ext>
            </a:extLst>
          </p:cNvPr>
          <p:cNvGrpSpPr/>
          <p:nvPr/>
        </p:nvGrpSpPr>
        <p:grpSpPr>
          <a:xfrm>
            <a:off x="1725592" y="3997331"/>
            <a:ext cx="163957" cy="260490"/>
            <a:chOff x="346327" y="2466486"/>
            <a:chExt cx="327914" cy="520979"/>
          </a:xfrm>
        </p:grpSpPr>
        <p:sp>
          <p:nvSpPr>
            <p:cNvPr id="113" name="Ellipse 112">
              <a:extLst>
                <a:ext uri="{FF2B5EF4-FFF2-40B4-BE49-F238E27FC236}">
                  <a16:creationId xmlns:a16="http://schemas.microsoft.com/office/drawing/2014/main" id="{FD7042AF-37AB-4767-B1CA-41AEF6A1B354}"/>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4" name="Trapèze 113">
              <a:extLst>
                <a:ext uri="{FF2B5EF4-FFF2-40B4-BE49-F238E27FC236}">
                  <a16:creationId xmlns:a16="http://schemas.microsoft.com/office/drawing/2014/main" id="{77E14041-69CA-484E-A32A-FC34248A81E5}"/>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15" name="Groupe 114">
            <a:extLst>
              <a:ext uri="{FF2B5EF4-FFF2-40B4-BE49-F238E27FC236}">
                <a16:creationId xmlns:a16="http://schemas.microsoft.com/office/drawing/2014/main" id="{59DF112A-7CCB-4D37-88B8-2F495F3F4F6A}"/>
              </a:ext>
            </a:extLst>
          </p:cNvPr>
          <p:cNvGrpSpPr/>
          <p:nvPr/>
        </p:nvGrpSpPr>
        <p:grpSpPr>
          <a:xfrm>
            <a:off x="1971530" y="3997331"/>
            <a:ext cx="163957" cy="260490"/>
            <a:chOff x="346327" y="2466486"/>
            <a:chExt cx="327914" cy="520979"/>
          </a:xfrm>
        </p:grpSpPr>
        <p:sp>
          <p:nvSpPr>
            <p:cNvPr id="116" name="Ellipse 115">
              <a:extLst>
                <a:ext uri="{FF2B5EF4-FFF2-40B4-BE49-F238E27FC236}">
                  <a16:creationId xmlns:a16="http://schemas.microsoft.com/office/drawing/2014/main" id="{72A91B7D-D133-4CE2-AD34-993CE9450550}"/>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7" name="Trapèze 116">
              <a:extLst>
                <a:ext uri="{FF2B5EF4-FFF2-40B4-BE49-F238E27FC236}">
                  <a16:creationId xmlns:a16="http://schemas.microsoft.com/office/drawing/2014/main" id="{073F1447-3717-4105-85F3-2CF1CA931D12}"/>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18" name="Groupe 117">
            <a:extLst>
              <a:ext uri="{FF2B5EF4-FFF2-40B4-BE49-F238E27FC236}">
                <a16:creationId xmlns:a16="http://schemas.microsoft.com/office/drawing/2014/main" id="{40C5FC04-3E51-40E9-BB93-4D5858FEBDFB}"/>
              </a:ext>
            </a:extLst>
          </p:cNvPr>
          <p:cNvGrpSpPr/>
          <p:nvPr/>
        </p:nvGrpSpPr>
        <p:grpSpPr>
          <a:xfrm>
            <a:off x="1725591" y="4335556"/>
            <a:ext cx="163957" cy="260490"/>
            <a:chOff x="346327" y="2466486"/>
            <a:chExt cx="327914" cy="520979"/>
          </a:xfrm>
        </p:grpSpPr>
        <p:sp>
          <p:nvSpPr>
            <p:cNvPr id="119" name="Ellipse 118">
              <a:extLst>
                <a:ext uri="{FF2B5EF4-FFF2-40B4-BE49-F238E27FC236}">
                  <a16:creationId xmlns:a16="http://schemas.microsoft.com/office/drawing/2014/main" id="{AB9BC667-147B-40F4-8283-76317E4036D4}"/>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Trapèze 119">
              <a:extLst>
                <a:ext uri="{FF2B5EF4-FFF2-40B4-BE49-F238E27FC236}">
                  <a16:creationId xmlns:a16="http://schemas.microsoft.com/office/drawing/2014/main" id="{37832E4B-001D-4DEA-A778-8CA6F6CEBD36}"/>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21" name="Groupe 120">
            <a:extLst>
              <a:ext uri="{FF2B5EF4-FFF2-40B4-BE49-F238E27FC236}">
                <a16:creationId xmlns:a16="http://schemas.microsoft.com/office/drawing/2014/main" id="{89A5FA41-2E2B-478E-BB7B-E1730098E12B}"/>
              </a:ext>
            </a:extLst>
          </p:cNvPr>
          <p:cNvGrpSpPr/>
          <p:nvPr/>
        </p:nvGrpSpPr>
        <p:grpSpPr>
          <a:xfrm>
            <a:off x="1977734" y="4335556"/>
            <a:ext cx="163957" cy="260490"/>
            <a:chOff x="346327" y="2466486"/>
            <a:chExt cx="327914" cy="520979"/>
          </a:xfrm>
        </p:grpSpPr>
        <p:sp>
          <p:nvSpPr>
            <p:cNvPr id="122" name="Ellipse 121">
              <a:extLst>
                <a:ext uri="{FF2B5EF4-FFF2-40B4-BE49-F238E27FC236}">
                  <a16:creationId xmlns:a16="http://schemas.microsoft.com/office/drawing/2014/main" id="{D70E28DD-C6D1-4F58-AD3C-19175F8CD4EA}"/>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3" name="Trapèze 122">
              <a:extLst>
                <a:ext uri="{FF2B5EF4-FFF2-40B4-BE49-F238E27FC236}">
                  <a16:creationId xmlns:a16="http://schemas.microsoft.com/office/drawing/2014/main" id="{33F10FAA-F661-48E8-84D4-F3EB0EEE2F2F}"/>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24" name="Groupe 123">
            <a:extLst>
              <a:ext uri="{FF2B5EF4-FFF2-40B4-BE49-F238E27FC236}">
                <a16:creationId xmlns:a16="http://schemas.microsoft.com/office/drawing/2014/main" id="{B75A2E2D-480E-4E78-A9D3-116F61BA3B60}"/>
              </a:ext>
            </a:extLst>
          </p:cNvPr>
          <p:cNvGrpSpPr/>
          <p:nvPr/>
        </p:nvGrpSpPr>
        <p:grpSpPr>
          <a:xfrm>
            <a:off x="1216172" y="4673781"/>
            <a:ext cx="163957" cy="260490"/>
            <a:chOff x="346327" y="2466486"/>
            <a:chExt cx="327914" cy="520979"/>
          </a:xfrm>
        </p:grpSpPr>
        <p:sp>
          <p:nvSpPr>
            <p:cNvPr id="125" name="Ellipse 124">
              <a:extLst>
                <a:ext uri="{FF2B5EF4-FFF2-40B4-BE49-F238E27FC236}">
                  <a16:creationId xmlns:a16="http://schemas.microsoft.com/office/drawing/2014/main" id="{2209C743-3865-4516-9C6A-EC680CD7DAE5}"/>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Trapèze 125">
              <a:extLst>
                <a:ext uri="{FF2B5EF4-FFF2-40B4-BE49-F238E27FC236}">
                  <a16:creationId xmlns:a16="http://schemas.microsoft.com/office/drawing/2014/main" id="{F819C8C3-24FB-4BCA-9D31-D615055B8A87}"/>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27" name="Groupe 126">
            <a:extLst>
              <a:ext uri="{FF2B5EF4-FFF2-40B4-BE49-F238E27FC236}">
                <a16:creationId xmlns:a16="http://schemas.microsoft.com/office/drawing/2014/main" id="{2239D839-1E7F-4BEF-9805-428731E77B7E}"/>
              </a:ext>
            </a:extLst>
          </p:cNvPr>
          <p:cNvGrpSpPr/>
          <p:nvPr/>
        </p:nvGrpSpPr>
        <p:grpSpPr>
          <a:xfrm>
            <a:off x="1462110" y="4673781"/>
            <a:ext cx="163957" cy="260490"/>
            <a:chOff x="346327" y="2466486"/>
            <a:chExt cx="327914" cy="520979"/>
          </a:xfrm>
        </p:grpSpPr>
        <p:sp>
          <p:nvSpPr>
            <p:cNvPr id="128" name="Ellipse 127">
              <a:extLst>
                <a:ext uri="{FF2B5EF4-FFF2-40B4-BE49-F238E27FC236}">
                  <a16:creationId xmlns:a16="http://schemas.microsoft.com/office/drawing/2014/main" id="{6254993D-594E-4C41-8348-4151ED53F10C}"/>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9" name="Trapèze 128">
              <a:extLst>
                <a:ext uri="{FF2B5EF4-FFF2-40B4-BE49-F238E27FC236}">
                  <a16:creationId xmlns:a16="http://schemas.microsoft.com/office/drawing/2014/main" id="{CBA84566-9325-4D3B-A063-7099873E34BE}"/>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30" name="Groupe 129">
            <a:extLst>
              <a:ext uri="{FF2B5EF4-FFF2-40B4-BE49-F238E27FC236}">
                <a16:creationId xmlns:a16="http://schemas.microsoft.com/office/drawing/2014/main" id="{09E27867-46F0-428B-8015-D57B3ADB3AD1}"/>
              </a:ext>
            </a:extLst>
          </p:cNvPr>
          <p:cNvGrpSpPr/>
          <p:nvPr/>
        </p:nvGrpSpPr>
        <p:grpSpPr>
          <a:xfrm>
            <a:off x="1216171" y="5012006"/>
            <a:ext cx="163957" cy="260490"/>
            <a:chOff x="346327" y="2466486"/>
            <a:chExt cx="327914" cy="520979"/>
          </a:xfrm>
        </p:grpSpPr>
        <p:sp>
          <p:nvSpPr>
            <p:cNvPr id="131" name="Ellipse 130">
              <a:extLst>
                <a:ext uri="{FF2B5EF4-FFF2-40B4-BE49-F238E27FC236}">
                  <a16:creationId xmlns:a16="http://schemas.microsoft.com/office/drawing/2014/main" id="{440C6A11-9044-4B3D-B5D9-C6BB54F8FE78}"/>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Trapèze 131">
              <a:extLst>
                <a:ext uri="{FF2B5EF4-FFF2-40B4-BE49-F238E27FC236}">
                  <a16:creationId xmlns:a16="http://schemas.microsoft.com/office/drawing/2014/main" id="{82C9BACB-8AA3-4ACA-B365-BD08B0DD9FC3}"/>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33" name="Groupe 132">
            <a:extLst>
              <a:ext uri="{FF2B5EF4-FFF2-40B4-BE49-F238E27FC236}">
                <a16:creationId xmlns:a16="http://schemas.microsoft.com/office/drawing/2014/main" id="{4D3D7F77-8C54-49CE-91F1-BB077DADC792}"/>
              </a:ext>
            </a:extLst>
          </p:cNvPr>
          <p:cNvGrpSpPr/>
          <p:nvPr/>
        </p:nvGrpSpPr>
        <p:grpSpPr>
          <a:xfrm>
            <a:off x="1468314" y="5012006"/>
            <a:ext cx="163957" cy="260490"/>
            <a:chOff x="346327" y="2466486"/>
            <a:chExt cx="327914" cy="520979"/>
          </a:xfrm>
        </p:grpSpPr>
        <p:sp>
          <p:nvSpPr>
            <p:cNvPr id="134" name="Ellipse 133">
              <a:extLst>
                <a:ext uri="{FF2B5EF4-FFF2-40B4-BE49-F238E27FC236}">
                  <a16:creationId xmlns:a16="http://schemas.microsoft.com/office/drawing/2014/main" id="{C93BC35E-04CD-4BF1-913B-3FBE88F8DCC9}"/>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Trapèze 134">
              <a:extLst>
                <a:ext uri="{FF2B5EF4-FFF2-40B4-BE49-F238E27FC236}">
                  <a16:creationId xmlns:a16="http://schemas.microsoft.com/office/drawing/2014/main" id="{D2D3E7A1-9541-449F-969F-293A636236F0}"/>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36" name="Groupe 135">
            <a:extLst>
              <a:ext uri="{FF2B5EF4-FFF2-40B4-BE49-F238E27FC236}">
                <a16:creationId xmlns:a16="http://schemas.microsoft.com/office/drawing/2014/main" id="{F0109A6F-E8EF-4796-A928-02CA904385BF}"/>
              </a:ext>
            </a:extLst>
          </p:cNvPr>
          <p:cNvGrpSpPr/>
          <p:nvPr/>
        </p:nvGrpSpPr>
        <p:grpSpPr>
          <a:xfrm>
            <a:off x="1725593" y="4673781"/>
            <a:ext cx="163957" cy="260490"/>
            <a:chOff x="346327" y="2466486"/>
            <a:chExt cx="327914" cy="520979"/>
          </a:xfrm>
          <a:solidFill>
            <a:schemeClr val="accent6">
              <a:lumMod val="60000"/>
              <a:lumOff val="40000"/>
            </a:schemeClr>
          </a:solidFill>
        </p:grpSpPr>
        <p:sp>
          <p:nvSpPr>
            <p:cNvPr id="137" name="Ellipse 136">
              <a:extLst>
                <a:ext uri="{FF2B5EF4-FFF2-40B4-BE49-F238E27FC236}">
                  <a16:creationId xmlns:a16="http://schemas.microsoft.com/office/drawing/2014/main" id="{5B9E5B5F-9003-4633-8C9F-06724372F2F7}"/>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Trapèze 137">
              <a:extLst>
                <a:ext uri="{FF2B5EF4-FFF2-40B4-BE49-F238E27FC236}">
                  <a16:creationId xmlns:a16="http://schemas.microsoft.com/office/drawing/2014/main" id="{44488539-D6B2-47D2-9D31-286A9E4C5D19}"/>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39" name="Groupe 138">
            <a:extLst>
              <a:ext uri="{FF2B5EF4-FFF2-40B4-BE49-F238E27FC236}">
                <a16:creationId xmlns:a16="http://schemas.microsoft.com/office/drawing/2014/main" id="{F6FCE5E0-48EA-4F43-86DE-7D6876AE20E9}"/>
              </a:ext>
            </a:extLst>
          </p:cNvPr>
          <p:cNvGrpSpPr/>
          <p:nvPr/>
        </p:nvGrpSpPr>
        <p:grpSpPr>
          <a:xfrm>
            <a:off x="1971531" y="4673781"/>
            <a:ext cx="163957" cy="260490"/>
            <a:chOff x="346327" y="2466486"/>
            <a:chExt cx="327914" cy="520979"/>
          </a:xfrm>
        </p:grpSpPr>
        <p:sp>
          <p:nvSpPr>
            <p:cNvPr id="140" name="Ellipse 139">
              <a:extLst>
                <a:ext uri="{FF2B5EF4-FFF2-40B4-BE49-F238E27FC236}">
                  <a16:creationId xmlns:a16="http://schemas.microsoft.com/office/drawing/2014/main" id="{0479918B-75A9-4FA5-89D7-B5B7CE5E2183}"/>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Trapèze 140">
              <a:extLst>
                <a:ext uri="{FF2B5EF4-FFF2-40B4-BE49-F238E27FC236}">
                  <a16:creationId xmlns:a16="http://schemas.microsoft.com/office/drawing/2014/main" id="{F6D9C31D-368F-4DFC-A805-6DF8C31D11DA}"/>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42" name="Groupe 141">
            <a:extLst>
              <a:ext uri="{FF2B5EF4-FFF2-40B4-BE49-F238E27FC236}">
                <a16:creationId xmlns:a16="http://schemas.microsoft.com/office/drawing/2014/main" id="{56D0C6D1-2EDE-481B-9307-60EB1775D4EC}"/>
              </a:ext>
            </a:extLst>
          </p:cNvPr>
          <p:cNvGrpSpPr/>
          <p:nvPr/>
        </p:nvGrpSpPr>
        <p:grpSpPr>
          <a:xfrm>
            <a:off x="1725592" y="5012006"/>
            <a:ext cx="163957" cy="260490"/>
            <a:chOff x="346327" y="2466486"/>
            <a:chExt cx="327914" cy="520979"/>
          </a:xfrm>
        </p:grpSpPr>
        <p:sp>
          <p:nvSpPr>
            <p:cNvPr id="143" name="Ellipse 142">
              <a:extLst>
                <a:ext uri="{FF2B5EF4-FFF2-40B4-BE49-F238E27FC236}">
                  <a16:creationId xmlns:a16="http://schemas.microsoft.com/office/drawing/2014/main" id="{E6248864-8449-4F6D-89F8-16CE40F65616}"/>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sp>
          <p:nvSpPr>
            <p:cNvPr id="144" name="Trapèze 143">
              <a:extLst>
                <a:ext uri="{FF2B5EF4-FFF2-40B4-BE49-F238E27FC236}">
                  <a16:creationId xmlns:a16="http://schemas.microsoft.com/office/drawing/2014/main" id="{5B3A07C3-A415-415A-BCA9-D60BC2F3AE2D}"/>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grpSp>
      <p:grpSp>
        <p:nvGrpSpPr>
          <p:cNvPr id="145" name="Groupe 144">
            <a:extLst>
              <a:ext uri="{FF2B5EF4-FFF2-40B4-BE49-F238E27FC236}">
                <a16:creationId xmlns:a16="http://schemas.microsoft.com/office/drawing/2014/main" id="{86C1A73C-F699-4305-8584-5BEF035062E3}"/>
              </a:ext>
            </a:extLst>
          </p:cNvPr>
          <p:cNvGrpSpPr/>
          <p:nvPr/>
        </p:nvGrpSpPr>
        <p:grpSpPr>
          <a:xfrm>
            <a:off x="1977735" y="5012006"/>
            <a:ext cx="163957" cy="260490"/>
            <a:chOff x="346327" y="2466486"/>
            <a:chExt cx="327914" cy="520979"/>
          </a:xfrm>
        </p:grpSpPr>
        <p:sp>
          <p:nvSpPr>
            <p:cNvPr id="146" name="Ellipse 145">
              <a:extLst>
                <a:ext uri="{FF2B5EF4-FFF2-40B4-BE49-F238E27FC236}">
                  <a16:creationId xmlns:a16="http://schemas.microsoft.com/office/drawing/2014/main" id="{9117D807-3B38-474C-A6A9-FE92C8D5064B}"/>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7" name="Trapèze 146">
              <a:extLst>
                <a:ext uri="{FF2B5EF4-FFF2-40B4-BE49-F238E27FC236}">
                  <a16:creationId xmlns:a16="http://schemas.microsoft.com/office/drawing/2014/main" id="{CD74E7F0-6274-469F-96F1-4EA052EF1521}"/>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48" name="Groupe 147">
            <a:extLst>
              <a:ext uri="{FF2B5EF4-FFF2-40B4-BE49-F238E27FC236}">
                <a16:creationId xmlns:a16="http://schemas.microsoft.com/office/drawing/2014/main" id="{022C4709-F804-49EA-A2AB-916FB7B53C9B}"/>
              </a:ext>
            </a:extLst>
          </p:cNvPr>
          <p:cNvGrpSpPr/>
          <p:nvPr/>
        </p:nvGrpSpPr>
        <p:grpSpPr>
          <a:xfrm>
            <a:off x="2243152" y="3997331"/>
            <a:ext cx="163957" cy="260490"/>
            <a:chOff x="346327" y="2466486"/>
            <a:chExt cx="327914" cy="520979"/>
          </a:xfrm>
        </p:grpSpPr>
        <p:sp>
          <p:nvSpPr>
            <p:cNvPr id="149" name="Ellipse 148">
              <a:extLst>
                <a:ext uri="{FF2B5EF4-FFF2-40B4-BE49-F238E27FC236}">
                  <a16:creationId xmlns:a16="http://schemas.microsoft.com/office/drawing/2014/main" id="{D2DBA976-7F21-4C56-A6CD-BE9557205731}"/>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0" name="Trapèze 149">
              <a:extLst>
                <a:ext uri="{FF2B5EF4-FFF2-40B4-BE49-F238E27FC236}">
                  <a16:creationId xmlns:a16="http://schemas.microsoft.com/office/drawing/2014/main" id="{C8D68237-6A90-4F95-AB42-977F94B34CE8}"/>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51" name="Groupe 150">
            <a:extLst>
              <a:ext uri="{FF2B5EF4-FFF2-40B4-BE49-F238E27FC236}">
                <a16:creationId xmlns:a16="http://schemas.microsoft.com/office/drawing/2014/main" id="{3A9DCD00-55F8-471F-8F87-B8ECAB7A94CA}"/>
              </a:ext>
            </a:extLst>
          </p:cNvPr>
          <p:cNvGrpSpPr/>
          <p:nvPr/>
        </p:nvGrpSpPr>
        <p:grpSpPr>
          <a:xfrm>
            <a:off x="2489090" y="3997331"/>
            <a:ext cx="163957" cy="260490"/>
            <a:chOff x="346327" y="2466486"/>
            <a:chExt cx="327914" cy="520979"/>
          </a:xfrm>
        </p:grpSpPr>
        <p:sp>
          <p:nvSpPr>
            <p:cNvPr id="152" name="Ellipse 151">
              <a:extLst>
                <a:ext uri="{FF2B5EF4-FFF2-40B4-BE49-F238E27FC236}">
                  <a16:creationId xmlns:a16="http://schemas.microsoft.com/office/drawing/2014/main" id="{2C94FFC2-F095-445F-AF05-6209867EB62A}"/>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3" name="Trapèze 152">
              <a:extLst>
                <a:ext uri="{FF2B5EF4-FFF2-40B4-BE49-F238E27FC236}">
                  <a16:creationId xmlns:a16="http://schemas.microsoft.com/office/drawing/2014/main" id="{D6FEF3C9-B28E-4641-A6B7-2DB0E07EA6FB}"/>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54" name="Groupe 153">
            <a:extLst>
              <a:ext uri="{FF2B5EF4-FFF2-40B4-BE49-F238E27FC236}">
                <a16:creationId xmlns:a16="http://schemas.microsoft.com/office/drawing/2014/main" id="{13E3DF6A-69BD-45D0-8017-7B097FBF812B}"/>
              </a:ext>
            </a:extLst>
          </p:cNvPr>
          <p:cNvGrpSpPr/>
          <p:nvPr/>
        </p:nvGrpSpPr>
        <p:grpSpPr>
          <a:xfrm>
            <a:off x="2243151" y="4335556"/>
            <a:ext cx="163957" cy="260490"/>
            <a:chOff x="346327" y="2466486"/>
            <a:chExt cx="327914" cy="520979"/>
          </a:xfrm>
        </p:grpSpPr>
        <p:sp>
          <p:nvSpPr>
            <p:cNvPr id="155" name="Ellipse 154">
              <a:extLst>
                <a:ext uri="{FF2B5EF4-FFF2-40B4-BE49-F238E27FC236}">
                  <a16:creationId xmlns:a16="http://schemas.microsoft.com/office/drawing/2014/main" id="{8456B644-6309-4B14-95E3-703A55ECC4D2}"/>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6" name="Trapèze 155">
              <a:extLst>
                <a:ext uri="{FF2B5EF4-FFF2-40B4-BE49-F238E27FC236}">
                  <a16:creationId xmlns:a16="http://schemas.microsoft.com/office/drawing/2014/main" id="{8C5CDABA-C106-44D7-BFDB-A865404918CF}"/>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57" name="Groupe 156">
            <a:extLst>
              <a:ext uri="{FF2B5EF4-FFF2-40B4-BE49-F238E27FC236}">
                <a16:creationId xmlns:a16="http://schemas.microsoft.com/office/drawing/2014/main" id="{6976AD89-D7E0-46B7-AAD7-6FF660DC3EFA}"/>
              </a:ext>
            </a:extLst>
          </p:cNvPr>
          <p:cNvGrpSpPr/>
          <p:nvPr/>
        </p:nvGrpSpPr>
        <p:grpSpPr>
          <a:xfrm>
            <a:off x="2495294" y="4335556"/>
            <a:ext cx="163957" cy="260490"/>
            <a:chOff x="346327" y="2466486"/>
            <a:chExt cx="327914" cy="520979"/>
          </a:xfrm>
          <a:solidFill>
            <a:schemeClr val="accent6">
              <a:lumMod val="60000"/>
              <a:lumOff val="40000"/>
            </a:schemeClr>
          </a:solidFill>
        </p:grpSpPr>
        <p:sp>
          <p:nvSpPr>
            <p:cNvPr id="158" name="Ellipse 157">
              <a:extLst>
                <a:ext uri="{FF2B5EF4-FFF2-40B4-BE49-F238E27FC236}">
                  <a16:creationId xmlns:a16="http://schemas.microsoft.com/office/drawing/2014/main" id="{DEF9533D-A48D-4881-87E4-5C1CD952F393}"/>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9" name="Trapèze 158">
              <a:extLst>
                <a:ext uri="{FF2B5EF4-FFF2-40B4-BE49-F238E27FC236}">
                  <a16:creationId xmlns:a16="http://schemas.microsoft.com/office/drawing/2014/main" id="{E75047E3-1796-418F-81B8-98C09EE28904}"/>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60" name="Groupe 159">
            <a:extLst>
              <a:ext uri="{FF2B5EF4-FFF2-40B4-BE49-F238E27FC236}">
                <a16:creationId xmlns:a16="http://schemas.microsoft.com/office/drawing/2014/main" id="{B91250AB-639B-451E-A708-BE61ABE0367D}"/>
              </a:ext>
            </a:extLst>
          </p:cNvPr>
          <p:cNvGrpSpPr/>
          <p:nvPr/>
        </p:nvGrpSpPr>
        <p:grpSpPr>
          <a:xfrm>
            <a:off x="2752573" y="3997331"/>
            <a:ext cx="163957" cy="260490"/>
            <a:chOff x="346327" y="2466486"/>
            <a:chExt cx="327914" cy="520979"/>
          </a:xfrm>
        </p:grpSpPr>
        <p:sp>
          <p:nvSpPr>
            <p:cNvPr id="161" name="Ellipse 160">
              <a:extLst>
                <a:ext uri="{FF2B5EF4-FFF2-40B4-BE49-F238E27FC236}">
                  <a16:creationId xmlns:a16="http://schemas.microsoft.com/office/drawing/2014/main" id="{11366E11-1A3B-4530-A13B-0C9FA314B38A}"/>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2" name="Trapèze 161">
              <a:extLst>
                <a:ext uri="{FF2B5EF4-FFF2-40B4-BE49-F238E27FC236}">
                  <a16:creationId xmlns:a16="http://schemas.microsoft.com/office/drawing/2014/main" id="{4B30A0BB-9E1C-453F-A9AD-3508C124E310}"/>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63" name="Groupe 162">
            <a:extLst>
              <a:ext uri="{FF2B5EF4-FFF2-40B4-BE49-F238E27FC236}">
                <a16:creationId xmlns:a16="http://schemas.microsoft.com/office/drawing/2014/main" id="{9DD33350-A6C6-40AA-AE40-8CF40E050BFD}"/>
              </a:ext>
            </a:extLst>
          </p:cNvPr>
          <p:cNvGrpSpPr/>
          <p:nvPr/>
        </p:nvGrpSpPr>
        <p:grpSpPr>
          <a:xfrm>
            <a:off x="2998511" y="3997331"/>
            <a:ext cx="163957" cy="260490"/>
            <a:chOff x="346327" y="2466486"/>
            <a:chExt cx="327914" cy="520979"/>
          </a:xfrm>
        </p:grpSpPr>
        <p:sp>
          <p:nvSpPr>
            <p:cNvPr id="164" name="Ellipse 163">
              <a:extLst>
                <a:ext uri="{FF2B5EF4-FFF2-40B4-BE49-F238E27FC236}">
                  <a16:creationId xmlns:a16="http://schemas.microsoft.com/office/drawing/2014/main" id="{3542D496-C2B8-4468-8AFE-96C66AE15C80}"/>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5" name="Trapèze 164">
              <a:extLst>
                <a:ext uri="{FF2B5EF4-FFF2-40B4-BE49-F238E27FC236}">
                  <a16:creationId xmlns:a16="http://schemas.microsoft.com/office/drawing/2014/main" id="{56E97AC1-A138-406E-B707-A997822DF7E2}"/>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66" name="Groupe 165">
            <a:extLst>
              <a:ext uri="{FF2B5EF4-FFF2-40B4-BE49-F238E27FC236}">
                <a16:creationId xmlns:a16="http://schemas.microsoft.com/office/drawing/2014/main" id="{95452539-EC05-4CEB-8F73-4F8C3F8E5CFC}"/>
              </a:ext>
            </a:extLst>
          </p:cNvPr>
          <p:cNvGrpSpPr/>
          <p:nvPr/>
        </p:nvGrpSpPr>
        <p:grpSpPr>
          <a:xfrm>
            <a:off x="2752572" y="4335556"/>
            <a:ext cx="163957" cy="260490"/>
            <a:chOff x="346327" y="2466486"/>
            <a:chExt cx="327914" cy="520979"/>
          </a:xfrm>
        </p:grpSpPr>
        <p:sp>
          <p:nvSpPr>
            <p:cNvPr id="167" name="Ellipse 166">
              <a:extLst>
                <a:ext uri="{FF2B5EF4-FFF2-40B4-BE49-F238E27FC236}">
                  <a16:creationId xmlns:a16="http://schemas.microsoft.com/office/drawing/2014/main" id="{2A4A6E4E-252D-44E2-8CE4-D639C1B63513}"/>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8" name="Trapèze 167">
              <a:extLst>
                <a:ext uri="{FF2B5EF4-FFF2-40B4-BE49-F238E27FC236}">
                  <a16:creationId xmlns:a16="http://schemas.microsoft.com/office/drawing/2014/main" id="{29403FDC-AF0C-48B0-9E36-2AE75258E7BC}"/>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69" name="Groupe 168">
            <a:extLst>
              <a:ext uri="{FF2B5EF4-FFF2-40B4-BE49-F238E27FC236}">
                <a16:creationId xmlns:a16="http://schemas.microsoft.com/office/drawing/2014/main" id="{7AB1290F-B092-42FE-B5F8-DE50B58F28EB}"/>
              </a:ext>
            </a:extLst>
          </p:cNvPr>
          <p:cNvGrpSpPr/>
          <p:nvPr/>
        </p:nvGrpSpPr>
        <p:grpSpPr>
          <a:xfrm>
            <a:off x="3004715" y="4335556"/>
            <a:ext cx="163957" cy="260490"/>
            <a:chOff x="346327" y="2466486"/>
            <a:chExt cx="327914" cy="520979"/>
          </a:xfrm>
        </p:grpSpPr>
        <p:sp>
          <p:nvSpPr>
            <p:cNvPr id="170" name="Ellipse 169">
              <a:extLst>
                <a:ext uri="{FF2B5EF4-FFF2-40B4-BE49-F238E27FC236}">
                  <a16:creationId xmlns:a16="http://schemas.microsoft.com/office/drawing/2014/main" id="{15936BDA-8F2C-4A6E-B22F-265ACCBA848A}"/>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1" name="Trapèze 170">
              <a:extLst>
                <a:ext uri="{FF2B5EF4-FFF2-40B4-BE49-F238E27FC236}">
                  <a16:creationId xmlns:a16="http://schemas.microsoft.com/office/drawing/2014/main" id="{262FD833-B213-4543-B7E3-515F83B617A0}"/>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72" name="Groupe 171">
            <a:extLst>
              <a:ext uri="{FF2B5EF4-FFF2-40B4-BE49-F238E27FC236}">
                <a16:creationId xmlns:a16="http://schemas.microsoft.com/office/drawing/2014/main" id="{154A96D2-87DA-4F6E-A41C-D54C67FD3762}"/>
              </a:ext>
            </a:extLst>
          </p:cNvPr>
          <p:cNvGrpSpPr/>
          <p:nvPr/>
        </p:nvGrpSpPr>
        <p:grpSpPr>
          <a:xfrm>
            <a:off x="2243153" y="4673781"/>
            <a:ext cx="163957" cy="260490"/>
            <a:chOff x="346327" y="2466486"/>
            <a:chExt cx="327914" cy="520979"/>
          </a:xfrm>
        </p:grpSpPr>
        <p:sp>
          <p:nvSpPr>
            <p:cNvPr id="173" name="Ellipse 172">
              <a:extLst>
                <a:ext uri="{FF2B5EF4-FFF2-40B4-BE49-F238E27FC236}">
                  <a16:creationId xmlns:a16="http://schemas.microsoft.com/office/drawing/2014/main" id="{BD9D16E6-3E2D-4BEF-938C-F73E8BDC6ED6}"/>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sp>
          <p:nvSpPr>
            <p:cNvPr id="174" name="Trapèze 173">
              <a:extLst>
                <a:ext uri="{FF2B5EF4-FFF2-40B4-BE49-F238E27FC236}">
                  <a16:creationId xmlns:a16="http://schemas.microsoft.com/office/drawing/2014/main" id="{2F2E4F2C-AC02-4BBF-93BE-B57FEBEEC054}"/>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grpSp>
      <p:grpSp>
        <p:nvGrpSpPr>
          <p:cNvPr id="175" name="Groupe 174">
            <a:extLst>
              <a:ext uri="{FF2B5EF4-FFF2-40B4-BE49-F238E27FC236}">
                <a16:creationId xmlns:a16="http://schemas.microsoft.com/office/drawing/2014/main" id="{1CD759A7-5895-4775-A1FF-E194B9749463}"/>
              </a:ext>
            </a:extLst>
          </p:cNvPr>
          <p:cNvGrpSpPr/>
          <p:nvPr/>
        </p:nvGrpSpPr>
        <p:grpSpPr>
          <a:xfrm>
            <a:off x="2489091" y="4673781"/>
            <a:ext cx="163957" cy="260490"/>
            <a:chOff x="346327" y="2466486"/>
            <a:chExt cx="327914" cy="520979"/>
          </a:xfrm>
        </p:grpSpPr>
        <p:sp>
          <p:nvSpPr>
            <p:cNvPr id="176" name="Ellipse 175">
              <a:extLst>
                <a:ext uri="{FF2B5EF4-FFF2-40B4-BE49-F238E27FC236}">
                  <a16:creationId xmlns:a16="http://schemas.microsoft.com/office/drawing/2014/main" id="{F4AB41EA-0DED-44C1-AB4E-2CF5C3301C19}"/>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7" name="Trapèze 176">
              <a:extLst>
                <a:ext uri="{FF2B5EF4-FFF2-40B4-BE49-F238E27FC236}">
                  <a16:creationId xmlns:a16="http://schemas.microsoft.com/office/drawing/2014/main" id="{F1C80FAB-EB86-4C79-AA19-3C4A5B6F0B60}"/>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78" name="Groupe 177">
            <a:extLst>
              <a:ext uri="{FF2B5EF4-FFF2-40B4-BE49-F238E27FC236}">
                <a16:creationId xmlns:a16="http://schemas.microsoft.com/office/drawing/2014/main" id="{44685236-6A14-41EC-9216-691747AB8DF2}"/>
              </a:ext>
            </a:extLst>
          </p:cNvPr>
          <p:cNvGrpSpPr/>
          <p:nvPr/>
        </p:nvGrpSpPr>
        <p:grpSpPr>
          <a:xfrm>
            <a:off x="2243152" y="5012006"/>
            <a:ext cx="163957" cy="260490"/>
            <a:chOff x="346327" y="2466486"/>
            <a:chExt cx="327914" cy="520979"/>
          </a:xfrm>
        </p:grpSpPr>
        <p:sp>
          <p:nvSpPr>
            <p:cNvPr id="179" name="Ellipse 178">
              <a:extLst>
                <a:ext uri="{FF2B5EF4-FFF2-40B4-BE49-F238E27FC236}">
                  <a16:creationId xmlns:a16="http://schemas.microsoft.com/office/drawing/2014/main" id="{FBF38BA1-6284-49DA-B84A-EAE97464F2F8}"/>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0" name="Trapèze 179">
              <a:extLst>
                <a:ext uri="{FF2B5EF4-FFF2-40B4-BE49-F238E27FC236}">
                  <a16:creationId xmlns:a16="http://schemas.microsoft.com/office/drawing/2014/main" id="{78D5E6AA-9213-418A-B764-9D56232CDB73}"/>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81" name="Groupe 180">
            <a:extLst>
              <a:ext uri="{FF2B5EF4-FFF2-40B4-BE49-F238E27FC236}">
                <a16:creationId xmlns:a16="http://schemas.microsoft.com/office/drawing/2014/main" id="{6D2CD0DF-CFCE-47C9-92BE-FD78B0AD1BBB}"/>
              </a:ext>
            </a:extLst>
          </p:cNvPr>
          <p:cNvGrpSpPr/>
          <p:nvPr/>
        </p:nvGrpSpPr>
        <p:grpSpPr>
          <a:xfrm>
            <a:off x="2495295" y="5012006"/>
            <a:ext cx="163957" cy="260490"/>
            <a:chOff x="346327" y="2466486"/>
            <a:chExt cx="327914" cy="520979"/>
          </a:xfrm>
        </p:grpSpPr>
        <p:sp>
          <p:nvSpPr>
            <p:cNvPr id="182" name="Ellipse 181">
              <a:extLst>
                <a:ext uri="{FF2B5EF4-FFF2-40B4-BE49-F238E27FC236}">
                  <a16:creationId xmlns:a16="http://schemas.microsoft.com/office/drawing/2014/main" id="{0FC3D85E-97FF-4A33-9A5E-BB61304A5239}"/>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3" name="Trapèze 182">
              <a:extLst>
                <a:ext uri="{FF2B5EF4-FFF2-40B4-BE49-F238E27FC236}">
                  <a16:creationId xmlns:a16="http://schemas.microsoft.com/office/drawing/2014/main" id="{481B07F9-917D-4E4B-95C9-8B0CE937578B}"/>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84" name="Groupe 183">
            <a:extLst>
              <a:ext uri="{FF2B5EF4-FFF2-40B4-BE49-F238E27FC236}">
                <a16:creationId xmlns:a16="http://schemas.microsoft.com/office/drawing/2014/main" id="{94D2032C-1C05-4681-A86B-46F3A6B739E5}"/>
              </a:ext>
            </a:extLst>
          </p:cNvPr>
          <p:cNvGrpSpPr/>
          <p:nvPr/>
        </p:nvGrpSpPr>
        <p:grpSpPr>
          <a:xfrm>
            <a:off x="2752574" y="4673781"/>
            <a:ext cx="163957" cy="260490"/>
            <a:chOff x="346327" y="2466486"/>
            <a:chExt cx="327914" cy="520979"/>
          </a:xfrm>
        </p:grpSpPr>
        <p:sp>
          <p:nvSpPr>
            <p:cNvPr id="185" name="Ellipse 184">
              <a:extLst>
                <a:ext uri="{FF2B5EF4-FFF2-40B4-BE49-F238E27FC236}">
                  <a16:creationId xmlns:a16="http://schemas.microsoft.com/office/drawing/2014/main" id="{FA622B73-B783-478B-B032-A1B35CF3DB89}"/>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6" name="Trapèze 185">
              <a:extLst>
                <a:ext uri="{FF2B5EF4-FFF2-40B4-BE49-F238E27FC236}">
                  <a16:creationId xmlns:a16="http://schemas.microsoft.com/office/drawing/2014/main" id="{BD146C2F-8488-4704-BEAB-D1948EA687C8}"/>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87" name="Groupe 186">
            <a:extLst>
              <a:ext uri="{FF2B5EF4-FFF2-40B4-BE49-F238E27FC236}">
                <a16:creationId xmlns:a16="http://schemas.microsoft.com/office/drawing/2014/main" id="{CC1798D6-FE7B-4789-86D2-E1161AF7FB4F}"/>
              </a:ext>
            </a:extLst>
          </p:cNvPr>
          <p:cNvGrpSpPr/>
          <p:nvPr/>
        </p:nvGrpSpPr>
        <p:grpSpPr>
          <a:xfrm>
            <a:off x="2998512" y="4673781"/>
            <a:ext cx="163957" cy="260490"/>
            <a:chOff x="346327" y="2466486"/>
            <a:chExt cx="327914" cy="520979"/>
          </a:xfrm>
        </p:grpSpPr>
        <p:sp>
          <p:nvSpPr>
            <p:cNvPr id="188" name="Ellipse 187">
              <a:extLst>
                <a:ext uri="{FF2B5EF4-FFF2-40B4-BE49-F238E27FC236}">
                  <a16:creationId xmlns:a16="http://schemas.microsoft.com/office/drawing/2014/main" id="{63A787E3-8ABD-456C-8319-67240C3405CC}"/>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9" name="Trapèze 188">
              <a:extLst>
                <a:ext uri="{FF2B5EF4-FFF2-40B4-BE49-F238E27FC236}">
                  <a16:creationId xmlns:a16="http://schemas.microsoft.com/office/drawing/2014/main" id="{40DFA35A-9220-43F5-A602-02C006F35D45}"/>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90" name="Groupe 189">
            <a:extLst>
              <a:ext uri="{FF2B5EF4-FFF2-40B4-BE49-F238E27FC236}">
                <a16:creationId xmlns:a16="http://schemas.microsoft.com/office/drawing/2014/main" id="{14BBD4CB-F02A-40C6-953C-23DFC39DB963}"/>
              </a:ext>
            </a:extLst>
          </p:cNvPr>
          <p:cNvGrpSpPr/>
          <p:nvPr/>
        </p:nvGrpSpPr>
        <p:grpSpPr>
          <a:xfrm>
            <a:off x="2752573" y="5012006"/>
            <a:ext cx="163957" cy="260490"/>
            <a:chOff x="346327" y="2466486"/>
            <a:chExt cx="327914" cy="520979"/>
          </a:xfrm>
        </p:grpSpPr>
        <p:sp>
          <p:nvSpPr>
            <p:cNvPr id="191" name="Ellipse 190">
              <a:extLst>
                <a:ext uri="{FF2B5EF4-FFF2-40B4-BE49-F238E27FC236}">
                  <a16:creationId xmlns:a16="http://schemas.microsoft.com/office/drawing/2014/main" id="{AE8974B9-D64B-485B-A892-367B380C14B0}"/>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2" name="Trapèze 191">
              <a:extLst>
                <a:ext uri="{FF2B5EF4-FFF2-40B4-BE49-F238E27FC236}">
                  <a16:creationId xmlns:a16="http://schemas.microsoft.com/office/drawing/2014/main" id="{56F5E1EE-C908-40BF-8B51-75AB24C2765D}"/>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93" name="Groupe 192">
            <a:extLst>
              <a:ext uri="{FF2B5EF4-FFF2-40B4-BE49-F238E27FC236}">
                <a16:creationId xmlns:a16="http://schemas.microsoft.com/office/drawing/2014/main" id="{35D28625-607D-461B-A363-FC69987FC890}"/>
              </a:ext>
            </a:extLst>
          </p:cNvPr>
          <p:cNvGrpSpPr/>
          <p:nvPr/>
        </p:nvGrpSpPr>
        <p:grpSpPr>
          <a:xfrm>
            <a:off x="3004716" y="5012006"/>
            <a:ext cx="163957" cy="260490"/>
            <a:chOff x="346327" y="2466486"/>
            <a:chExt cx="327914" cy="520979"/>
          </a:xfrm>
          <a:solidFill>
            <a:schemeClr val="accent6">
              <a:lumMod val="60000"/>
              <a:lumOff val="40000"/>
            </a:schemeClr>
          </a:solidFill>
        </p:grpSpPr>
        <p:sp>
          <p:nvSpPr>
            <p:cNvPr id="194" name="Ellipse 193">
              <a:extLst>
                <a:ext uri="{FF2B5EF4-FFF2-40B4-BE49-F238E27FC236}">
                  <a16:creationId xmlns:a16="http://schemas.microsoft.com/office/drawing/2014/main" id="{32536E56-94D7-4BC2-B569-DBAC2579F69A}"/>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sp>
          <p:nvSpPr>
            <p:cNvPr id="195" name="Trapèze 194">
              <a:extLst>
                <a:ext uri="{FF2B5EF4-FFF2-40B4-BE49-F238E27FC236}">
                  <a16:creationId xmlns:a16="http://schemas.microsoft.com/office/drawing/2014/main" id="{92C8A103-6FF0-4506-AD79-4D937463FD06}"/>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grpSp>
      <p:grpSp>
        <p:nvGrpSpPr>
          <p:cNvPr id="196" name="Groupe 195">
            <a:extLst>
              <a:ext uri="{FF2B5EF4-FFF2-40B4-BE49-F238E27FC236}">
                <a16:creationId xmlns:a16="http://schemas.microsoft.com/office/drawing/2014/main" id="{3CD8C6AA-E7C9-4984-B28A-CE5DD61648D6}"/>
              </a:ext>
            </a:extLst>
          </p:cNvPr>
          <p:cNvGrpSpPr/>
          <p:nvPr/>
        </p:nvGrpSpPr>
        <p:grpSpPr>
          <a:xfrm>
            <a:off x="4029577" y="2650010"/>
            <a:ext cx="163957" cy="260490"/>
            <a:chOff x="346327" y="2466486"/>
            <a:chExt cx="327914" cy="520979"/>
          </a:xfrm>
          <a:solidFill>
            <a:schemeClr val="accent5">
              <a:lumMod val="75000"/>
            </a:schemeClr>
          </a:solidFill>
        </p:grpSpPr>
        <p:sp>
          <p:nvSpPr>
            <p:cNvPr id="197" name="Ellipse 196">
              <a:extLst>
                <a:ext uri="{FF2B5EF4-FFF2-40B4-BE49-F238E27FC236}">
                  <a16:creationId xmlns:a16="http://schemas.microsoft.com/office/drawing/2014/main" id="{97A82B39-B55E-436F-B132-CB5D9DB093C0}"/>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sp>
          <p:nvSpPr>
            <p:cNvPr id="198" name="Trapèze 197">
              <a:extLst>
                <a:ext uri="{FF2B5EF4-FFF2-40B4-BE49-F238E27FC236}">
                  <a16:creationId xmlns:a16="http://schemas.microsoft.com/office/drawing/2014/main" id="{399219C3-EC1F-428F-8B3C-5D3CDEFCC317}"/>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grpSp>
      <p:grpSp>
        <p:nvGrpSpPr>
          <p:cNvPr id="199" name="Groupe 198">
            <a:extLst>
              <a:ext uri="{FF2B5EF4-FFF2-40B4-BE49-F238E27FC236}">
                <a16:creationId xmlns:a16="http://schemas.microsoft.com/office/drawing/2014/main" id="{F95282D3-1B41-4879-998C-D77B248E60A4}"/>
              </a:ext>
            </a:extLst>
          </p:cNvPr>
          <p:cNvGrpSpPr/>
          <p:nvPr/>
        </p:nvGrpSpPr>
        <p:grpSpPr>
          <a:xfrm>
            <a:off x="4275515" y="2650010"/>
            <a:ext cx="163957" cy="260490"/>
            <a:chOff x="346327" y="2466486"/>
            <a:chExt cx="327914" cy="520979"/>
          </a:xfrm>
        </p:grpSpPr>
        <p:sp>
          <p:nvSpPr>
            <p:cNvPr id="200" name="Ellipse 199">
              <a:extLst>
                <a:ext uri="{FF2B5EF4-FFF2-40B4-BE49-F238E27FC236}">
                  <a16:creationId xmlns:a16="http://schemas.microsoft.com/office/drawing/2014/main" id="{51498EB4-FD2D-4838-9312-8EE2FA6088FD}"/>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1" name="Trapèze 200">
              <a:extLst>
                <a:ext uri="{FF2B5EF4-FFF2-40B4-BE49-F238E27FC236}">
                  <a16:creationId xmlns:a16="http://schemas.microsoft.com/office/drawing/2014/main" id="{015B6BBC-E0AA-462B-91BC-A1B5259E8D6D}"/>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02" name="Groupe 201">
            <a:extLst>
              <a:ext uri="{FF2B5EF4-FFF2-40B4-BE49-F238E27FC236}">
                <a16:creationId xmlns:a16="http://schemas.microsoft.com/office/drawing/2014/main" id="{2BDDF997-7F34-4881-AA25-74DACA3FCC0D}"/>
              </a:ext>
            </a:extLst>
          </p:cNvPr>
          <p:cNvGrpSpPr/>
          <p:nvPr/>
        </p:nvGrpSpPr>
        <p:grpSpPr>
          <a:xfrm>
            <a:off x="4029576" y="2988235"/>
            <a:ext cx="163957" cy="260490"/>
            <a:chOff x="346327" y="2466486"/>
            <a:chExt cx="327914" cy="520979"/>
          </a:xfrm>
        </p:grpSpPr>
        <p:sp>
          <p:nvSpPr>
            <p:cNvPr id="203" name="Ellipse 202">
              <a:extLst>
                <a:ext uri="{FF2B5EF4-FFF2-40B4-BE49-F238E27FC236}">
                  <a16:creationId xmlns:a16="http://schemas.microsoft.com/office/drawing/2014/main" id="{AAA589E3-6E3A-4471-AFFB-532A7F7ACC46}"/>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4" name="Trapèze 203">
              <a:extLst>
                <a:ext uri="{FF2B5EF4-FFF2-40B4-BE49-F238E27FC236}">
                  <a16:creationId xmlns:a16="http://schemas.microsoft.com/office/drawing/2014/main" id="{35637E76-3E52-4766-A360-02030B0309A2}"/>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05" name="Groupe 204">
            <a:extLst>
              <a:ext uri="{FF2B5EF4-FFF2-40B4-BE49-F238E27FC236}">
                <a16:creationId xmlns:a16="http://schemas.microsoft.com/office/drawing/2014/main" id="{0DD1DC73-32D0-41A7-ACD0-BEC3A9A2A41B}"/>
              </a:ext>
            </a:extLst>
          </p:cNvPr>
          <p:cNvGrpSpPr/>
          <p:nvPr/>
        </p:nvGrpSpPr>
        <p:grpSpPr>
          <a:xfrm>
            <a:off x="4281719" y="2988235"/>
            <a:ext cx="163957" cy="260490"/>
            <a:chOff x="346327" y="2466486"/>
            <a:chExt cx="327914" cy="520979"/>
          </a:xfrm>
        </p:grpSpPr>
        <p:sp>
          <p:nvSpPr>
            <p:cNvPr id="206" name="Ellipse 205">
              <a:extLst>
                <a:ext uri="{FF2B5EF4-FFF2-40B4-BE49-F238E27FC236}">
                  <a16:creationId xmlns:a16="http://schemas.microsoft.com/office/drawing/2014/main" id="{877AAEAF-2282-4FF4-8409-5E5618759559}"/>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7" name="Trapèze 206">
              <a:extLst>
                <a:ext uri="{FF2B5EF4-FFF2-40B4-BE49-F238E27FC236}">
                  <a16:creationId xmlns:a16="http://schemas.microsoft.com/office/drawing/2014/main" id="{63D12270-37C1-4292-B0B7-C2952D842E77}"/>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08" name="Groupe 207">
            <a:extLst>
              <a:ext uri="{FF2B5EF4-FFF2-40B4-BE49-F238E27FC236}">
                <a16:creationId xmlns:a16="http://schemas.microsoft.com/office/drawing/2014/main" id="{1BE4BF46-9A56-4C35-B426-CB7B4330AF3A}"/>
              </a:ext>
            </a:extLst>
          </p:cNvPr>
          <p:cNvGrpSpPr/>
          <p:nvPr/>
        </p:nvGrpSpPr>
        <p:grpSpPr>
          <a:xfrm>
            <a:off x="4538998" y="2650010"/>
            <a:ext cx="163957" cy="260490"/>
            <a:chOff x="346327" y="2466486"/>
            <a:chExt cx="327914" cy="520979"/>
          </a:xfrm>
        </p:grpSpPr>
        <p:sp>
          <p:nvSpPr>
            <p:cNvPr id="209" name="Ellipse 208">
              <a:extLst>
                <a:ext uri="{FF2B5EF4-FFF2-40B4-BE49-F238E27FC236}">
                  <a16:creationId xmlns:a16="http://schemas.microsoft.com/office/drawing/2014/main" id="{5D98DFF5-BBFB-49F0-BA8B-FD71E3D47101}"/>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0" name="Trapèze 209">
              <a:extLst>
                <a:ext uri="{FF2B5EF4-FFF2-40B4-BE49-F238E27FC236}">
                  <a16:creationId xmlns:a16="http://schemas.microsoft.com/office/drawing/2014/main" id="{6BBA0A8F-7116-4C9E-B547-E7E7BCBE4AFF}"/>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11" name="Groupe 210">
            <a:extLst>
              <a:ext uri="{FF2B5EF4-FFF2-40B4-BE49-F238E27FC236}">
                <a16:creationId xmlns:a16="http://schemas.microsoft.com/office/drawing/2014/main" id="{74AADCDA-CD1D-48BF-8813-D8EAE69383B0}"/>
              </a:ext>
            </a:extLst>
          </p:cNvPr>
          <p:cNvGrpSpPr/>
          <p:nvPr/>
        </p:nvGrpSpPr>
        <p:grpSpPr>
          <a:xfrm>
            <a:off x="4784936" y="2650010"/>
            <a:ext cx="163957" cy="260490"/>
            <a:chOff x="346327" y="2466486"/>
            <a:chExt cx="327914" cy="520979"/>
          </a:xfrm>
        </p:grpSpPr>
        <p:sp>
          <p:nvSpPr>
            <p:cNvPr id="212" name="Ellipse 211">
              <a:extLst>
                <a:ext uri="{FF2B5EF4-FFF2-40B4-BE49-F238E27FC236}">
                  <a16:creationId xmlns:a16="http://schemas.microsoft.com/office/drawing/2014/main" id="{472B2A30-2154-456E-A357-6A5A48AE1978}"/>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3" name="Trapèze 212">
              <a:extLst>
                <a:ext uri="{FF2B5EF4-FFF2-40B4-BE49-F238E27FC236}">
                  <a16:creationId xmlns:a16="http://schemas.microsoft.com/office/drawing/2014/main" id="{C581DDAB-CDEA-45D0-9875-CAF19D9A9D2A}"/>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14" name="Groupe 213">
            <a:extLst>
              <a:ext uri="{FF2B5EF4-FFF2-40B4-BE49-F238E27FC236}">
                <a16:creationId xmlns:a16="http://schemas.microsoft.com/office/drawing/2014/main" id="{277CA876-4E7D-46B1-9C76-200723253C6E}"/>
              </a:ext>
            </a:extLst>
          </p:cNvPr>
          <p:cNvGrpSpPr/>
          <p:nvPr/>
        </p:nvGrpSpPr>
        <p:grpSpPr>
          <a:xfrm>
            <a:off x="4538997" y="2988235"/>
            <a:ext cx="163957" cy="260490"/>
            <a:chOff x="346327" y="2466486"/>
            <a:chExt cx="327914" cy="520979"/>
          </a:xfrm>
        </p:grpSpPr>
        <p:sp>
          <p:nvSpPr>
            <p:cNvPr id="215" name="Ellipse 214">
              <a:extLst>
                <a:ext uri="{FF2B5EF4-FFF2-40B4-BE49-F238E27FC236}">
                  <a16:creationId xmlns:a16="http://schemas.microsoft.com/office/drawing/2014/main" id="{A6E7A399-5263-41D2-A537-AB85B423032A}"/>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6" name="Trapèze 215">
              <a:extLst>
                <a:ext uri="{FF2B5EF4-FFF2-40B4-BE49-F238E27FC236}">
                  <a16:creationId xmlns:a16="http://schemas.microsoft.com/office/drawing/2014/main" id="{BB4976F3-7A6A-4BDE-93ED-5E9C3FFDE3B0}"/>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17" name="Groupe 216">
            <a:extLst>
              <a:ext uri="{FF2B5EF4-FFF2-40B4-BE49-F238E27FC236}">
                <a16:creationId xmlns:a16="http://schemas.microsoft.com/office/drawing/2014/main" id="{4462E506-29F4-4AB8-921A-D616E4039988}"/>
              </a:ext>
            </a:extLst>
          </p:cNvPr>
          <p:cNvGrpSpPr/>
          <p:nvPr/>
        </p:nvGrpSpPr>
        <p:grpSpPr>
          <a:xfrm>
            <a:off x="4791140" y="2988235"/>
            <a:ext cx="163957" cy="260490"/>
            <a:chOff x="346327" y="2466486"/>
            <a:chExt cx="327914" cy="520979"/>
          </a:xfrm>
        </p:grpSpPr>
        <p:sp>
          <p:nvSpPr>
            <p:cNvPr id="218" name="Ellipse 217">
              <a:extLst>
                <a:ext uri="{FF2B5EF4-FFF2-40B4-BE49-F238E27FC236}">
                  <a16:creationId xmlns:a16="http://schemas.microsoft.com/office/drawing/2014/main" id="{B9554F65-85DB-4A60-A872-A9B338D402BE}"/>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9" name="Trapèze 218">
              <a:extLst>
                <a:ext uri="{FF2B5EF4-FFF2-40B4-BE49-F238E27FC236}">
                  <a16:creationId xmlns:a16="http://schemas.microsoft.com/office/drawing/2014/main" id="{FBFCB672-5643-481E-A96F-F807D46B2420}"/>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20" name="Groupe 219">
            <a:extLst>
              <a:ext uri="{FF2B5EF4-FFF2-40B4-BE49-F238E27FC236}">
                <a16:creationId xmlns:a16="http://schemas.microsoft.com/office/drawing/2014/main" id="{6AD070B2-DF1D-401A-8A4B-9216286B2DB7}"/>
              </a:ext>
            </a:extLst>
          </p:cNvPr>
          <p:cNvGrpSpPr/>
          <p:nvPr/>
        </p:nvGrpSpPr>
        <p:grpSpPr>
          <a:xfrm>
            <a:off x="4029578" y="3326460"/>
            <a:ext cx="163957" cy="260490"/>
            <a:chOff x="346327" y="2466486"/>
            <a:chExt cx="327914" cy="520979"/>
          </a:xfrm>
        </p:grpSpPr>
        <p:sp>
          <p:nvSpPr>
            <p:cNvPr id="221" name="Ellipse 220">
              <a:extLst>
                <a:ext uri="{FF2B5EF4-FFF2-40B4-BE49-F238E27FC236}">
                  <a16:creationId xmlns:a16="http://schemas.microsoft.com/office/drawing/2014/main" id="{137D6178-4664-4080-9A3D-F2AD9CC4D506}"/>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2" name="Trapèze 221">
              <a:extLst>
                <a:ext uri="{FF2B5EF4-FFF2-40B4-BE49-F238E27FC236}">
                  <a16:creationId xmlns:a16="http://schemas.microsoft.com/office/drawing/2014/main" id="{8888A529-1FD3-4104-8090-673C29D8ED1B}"/>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23" name="Groupe 222">
            <a:extLst>
              <a:ext uri="{FF2B5EF4-FFF2-40B4-BE49-F238E27FC236}">
                <a16:creationId xmlns:a16="http://schemas.microsoft.com/office/drawing/2014/main" id="{3DE7660D-97AF-4149-A841-4B7DCB1A3EE4}"/>
              </a:ext>
            </a:extLst>
          </p:cNvPr>
          <p:cNvGrpSpPr/>
          <p:nvPr/>
        </p:nvGrpSpPr>
        <p:grpSpPr>
          <a:xfrm>
            <a:off x="4275516" y="3326460"/>
            <a:ext cx="163957" cy="260490"/>
            <a:chOff x="346327" y="2466486"/>
            <a:chExt cx="327914" cy="520979"/>
          </a:xfrm>
        </p:grpSpPr>
        <p:sp>
          <p:nvSpPr>
            <p:cNvPr id="224" name="Ellipse 223">
              <a:extLst>
                <a:ext uri="{FF2B5EF4-FFF2-40B4-BE49-F238E27FC236}">
                  <a16:creationId xmlns:a16="http://schemas.microsoft.com/office/drawing/2014/main" id="{B198F3FB-7965-42DA-BCE8-EFCAD0516136}"/>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5" name="Trapèze 224">
              <a:extLst>
                <a:ext uri="{FF2B5EF4-FFF2-40B4-BE49-F238E27FC236}">
                  <a16:creationId xmlns:a16="http://schemas.microsoft.com/office/drawing/2014/main" id="{5326CF00-E90B-4C73-814B-514E0B93508F}"/>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26" name="Groupe 225">
            <a:extLst>
              <a:ext uri="{FF2B5EF4-FFF2-40B4-BE49-F238E27FC236}">
                <a16:creationId xmlns:a16="http://schemas.microsoft.com/office/drawing/2014/main" id="{5B144170-B934-4941-80B1-AF689A957E34}"/>
              </a:ext>
            </a:extLst>
          </p:cNvPr>
          <p:cNvGrpSpPr/>
          <p:nvPr/>
        </p:nvGrpSpPr>
        <p:grpSpPr>
          <a:xfrm>
            <a:off x="4029577" y="3664685"/>
            <a:ext cx="163957" cy="260490"/>
            <a:chOff x="346327" y="2466486"/>
            <a:chExt cx="327914" cy="520979"/>
          </a:xfrm>
        </p:grpSpPr>
        <p:sp>
          <p:nvSpPr>
            <p:cNvPr id="227" name="Ellipse 226">
              <a:extLst>
                <a:ext uri="{FF2B5EF4-FFF2-40B4-BE49-F238E27FC236}">
                  <a16:creationId xmlns:a16="http://schemas.microsoft.com/office/drawing/2014/main" id="{6C67D0A8-10DF-4570-8182-42D1FA439C15}"/>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8" name="Trapèze 227">
              <a:extLst>
                <a:ext uri="{FF2B5EF4-FFF2-40B4-BE49-F238E27FC236}">
                  <a16:creationId xmlns:a16="http://schemas.microsoft.com/office/drawing/2014/main" id="{0DB72592-5437-4B3D-B3E7-2E446FF5E741}"/>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29" name="Groupe 228">
            <a:extLst>
              <a:ext uri="{FF2B5EF4-FFF2-40B4-BE49-F238E27FC236}">
                <a16:creationId xmlns:a16="http://schemas.microsoft.com/office/drawing/2014/main" id="{F4DA21EC-E8D3-4E09-BD39-EC4E404EBDB6}"/>
              </a:ext>
            </a:extLst>
          </p:cNvPr>
          <p:cNvGrpSpPr/>
          <p:nvPr/>
        </p:nvGrpSpPr>
        <p:grpSpPr>
          <a:xfrm>
            <a:off x="4281720" y="3664685"/>
            <a:ext cx="163957" cy="260490"/>
            <a:chOff x="346327" y="2466486"/>
            <a:chExt cx="327914" cy="520979"/>
          </a:xfrm>
        </p:grpSpPr>
        <p:sp>
          <p:nvSpPr>
            <p:cNvPr id="230" name="Ellipse 229">
              <a:extLst>
                <a:ext uri="{FF2B5EF4-FFF2-40B4-BE49-F238E27FC236}">
                  <a16:creationId xmlns:a16="http://schemas.microsoft.com/office/drawing/2014/main" id="{83303F6A-059E-4DE8-A349-83252E5894DE}"/>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1" name="Trapèze 230">
              <a:extLst>
                <a:ext uri="{FF2B5EF4-FFF2-40B4-BE49-F238E27FC236}">
                  <a16:creationId xmlns:a16="http://schemas.microsoft.com/office/drawing/2014/main" id="{09518E13-3FC1-4422-A18E-F0933B5EC6C1}"/>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32" name="Groupe 231">
            <a:extLst>
              <a:ext uri="{FF2B5EF4-FFF2-40B4-BE49-F238E27FC236}">
                <a16:creationId xmlns:a16="http://schemas.microsoft.com/office/drawing/2014/main" id="{720DE1F1-5B9E-4DBF-B085-C68FBA3DF471}"/>
              </a:ext>
            </a:extLst>
          </p:cNvPr>
          <p:cNvGrpSpPr/>
          <p:nvPr/>
        </p:nvGrpSpPr>
        <p:grpSpPr>
          <a:xfrm>
            <a:off x="4538999" y="3326460"/>
            <a:ext cx="163957" cy="260490"/>
            <a:chOff x="346327" y="2466486"/>
            <a:chExt cx="327914" cy="520979"/>
          </a:xfrm>
        </p:grpSpPr>
        <p:sp>
          <p:nvSpPr>
            <p:cNvPr id="233" name="Ellipse 232">
              <a:extLst>
                <a:ext uri="{FF2B5EF4-FFF2-40B4-BE49-F238E27FC236}">
                  <a16:creationId xmlns:a16="http://schemas.microsoft.com/office/drawing/2014/main" id="{0E72FD78-A8F6-441B-8592-CB66193410AD}"/>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sp>
          <p:nvSpPr>
            <p:cNvPr id="234" name="Trapèze 233">
              <a:extLst>
                <a:ext uri="{FF2B5EF4-FFF2-40B4-BE49-F238E27FC236}">
                  <a16:creationId xmlns:a16="http://schemas.microsoft.com/office/drawing/2014/main" id="{218D79F4-DC74-4CAB-BF5A-962D19A1FEFD}"/>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grpSp>
      <p:grpSp>
        <p:nvGrpSpPr>
          <p:cNvPr id="235" name="Groupe 234">
            <a:extLst>
              <a:ext uri="{FF2B5EF4-FFF2-40B4-BE49-F238E27FC236}">
                <a16:creationId xmlns:a16="http://schemas.microsoft.com/office/drawing/2014/main" id="{DA365E3F-8C54-4BAB-9961-FB76B6F2247C}"/>
              </a:ext>
            </a:extLst>
          </p:cNvPr>
          <p:cNvGrpSpPr/>
          <p:nvPr/>
        </p:nvGrpSpPr>
        <p:grpSpPr>
          <a:xfrm>
            <a:off x="4784937" y="3326460"/>
            <a:ext cx="163957" cy="260490"/>
            <a:chOff x="346327" y="2466486"/>
            <a:chExt cx="327914" cy="520979"/>
          </a:xfrm>
        </p:grpSpPr>
        <p:sp>
          <p:nvSpPr>
            <p:cNvPr id="236" name="Ellipse 235">
              <a:extLst>
                <a:ext uri="{FF2B5EF4-FFF2-40B4-BE49-F238E27FC236}">
                  <a16:creationId xmlns:a16="http://schemas.microsoft.com/office/drawing/2014/main" id="{EAAC3D7C-3594-4448-8CCB-FA09DD6E25B5}"/>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7" name="Trapèze 236">
              <a:extLst>
                <a:ext uri="{FF2B5EF4-FFF2-40B4-BE49-F238E27FC236}">
                  <a16:creationId xmlns:a16="http://schemas.microsoft.com/office/drawing/2014/main" id="{A937514D-75B6-4046-A8FE-910D83B27EB8}"/>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38" name="Groupe 237">
            <a:extLst>
              <a:ext uri="{FF2B5EF4-FFF2-40B4-BE49-F238E27FC236}">
                <a16:creationId xmlns:a16="http://schemas.microsoft.com/office/drawing/2014/main" id="{A9056BD2-D7DE-4B6F-BB1B-E5C3B7EA383A}"/>
              </a:ext>
            </a:extLst>
          </p:cNvPr>
          <p:cNvGrpSpPr/>
          <p:nvPr/>
        </p:nvGrpSpPr>
        <p:grpSpPr>
          <a:xfrm>
            <a:off x="4538998" y="3664685"/>
            <a:ext cx="163957" cy="260490"/>
            <a:chOff x="346327" y="2466486"/>
            <a:chExt cx="327914" cy="520979"/>
          </a:xfrm>
        </p:grpSpPr>
        <p:sp>
          <p:nvSpPr>
            <p:cNvPr id="239" name="Ellipse 238">
              <a:extLst>
                <a:ext uri="{FF2B5EF4-FFF2-40B4-BE49-F238E27FC236}">
                  <a16:creationId xmlns:a16="http://schemas.microsoft.com/office/drawing/2014/main" id="{5EA781DE-6F7D-4A18-BD51-5D2E40F64EA2}"/>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0" name="Trapèze 239">
              <a:extLst>
                <a:ext uri="{FF2B5EF4-FFF2-40B4-BE49-F238E27FC236}">
                  <a16:creationId xmlns:a16="http://schemas.microsoft.com/office/drawing/2014/main" id="{7403CF6E-3A95-49DB-A5F0-43BA082C3862}"/>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41" name="Groupe 240">
            <a:extLst>
              <a:ext uri="{FF2B5EF4-FFF2-40B4-BE49-F238E27FC236}">
                <a16:creationId xmlns:a16="http://schemas.microsoft.com/office/drawing/2014/main" id="{F3B1FBE8-D71A-441E-8405-86738B7465EE}"/>
              </a:ext>
            </a:extLst>
          </p:cNvPr>
          <p:cNvGrpSpPr/>
          <p:nvPr/>
        </p:nvGrpSpPr>
        <p:grpSpPr>
          <a:xfrm>
            <a:off x="4791141" y="3664685"/>
            <a:ext cx="163957" cy="260490"/>
            <a:chOff x="346327" y="2466486"/>
            <a:chExt cx="327914" cy="520979"/>
          </a:xfrm>
          <a:solidFill>
            <a:schemeClr val="accent5">
              <a:lumMod val="75000"/>
            </a:schemeClr>
          </a:solidFill>
        </p:grpSpPr>
        <p:sp>
          <p:nvSpPr>
            <p:cNvPr id="242" name="Ellipse 241">
              <a:extLst>
                <a:ext uri="{FF2B5EF4-FFF2-40B4-BE49-F238E27FC236}">
                  <a16:creationId xmlns:a16="http://schemas.microsoft.com/office/drawing/2014/main" id="{CF5C0CDE-BBE3-4327-BCFB-7EE55B7B712B}"/>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3" name="Trapèze 242">
              <a:extLst>
                <a:ext uri="{FF2B5EF4-FFF2-40B4-BE49-F238E27FC236}">
                  <a16:creationId xmlns:a16="http://schemas.microsoft.com/office/drawing/2014/main" id="{ABCBC804-3575-4EAF-B374-5561EE77B7A3}"/>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44" name="Groupe 243">
            <a:extLst>
              <a:ext uri="{FF2B5EF4-FFF2-40B4-BE49-F238E27FC236}">
                <a16:creationId xmlns:a16="http://schemas.microsoft.com/office/drawing/2014/main" id="{2D0894A9-0C5E-4B17-81AF-C756EDD8F571}"/>
              </a:ext>
            </a:extLst>
          </p:cNvPr>
          <p:cNvGrpSpPr/>
          <p:nvPr/>
        </p:nvGrpSpPr>
        <p:grpSpPr>
          <a:xfrm>
            <a:off x="5056558" y="2650010"/>
            <a:ext cx="163957" cy="260490"/>
            <a:chOff x="346327" y="2466486"/>
            <a:chExt cx="327914" cy="520979"/>
          </a:xfrm>
        </p:grpSpPr>
        <p:sp>
          <p:nvSpPr>
            <p:cNvPr id="245" name="Ellipse 244">
              <a:extLst>
                <a:ext uri="{FF2B5EF4-FFF2-40B4-BE49-F238E27FC236}">
                  <a16:creationId xmlns:a16="http://schemas.microsoft.com/office/drawing/2014/main" id="{76471856-CC2A-4B00-B569-2874A0655657}"/>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6" name="Trapèze 245">
              <a:extLst>
                <a:ext uri="{FF2B5EF4-FFF2-40B4-BE49-F238E27FC236}">
                  <a16:creationId xmlns:a16="http://schemas.microsoft.com/office/drawing/2014/main" id="{C7A89A06-EA8B-442D-BEAF-F81328A17C95}"/>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47" name="Groupe 246">
            <a:extLst>
              <a:ext uri="{FF2B5EF4-FFF2-40B4-BE49-F238E27FC236}">
                <a16:creationId xmlns:a16="http://schemas.microsoft.com/office/drawing/2014/main" id="{232EA2E7-BA2E-45CB-B69F-A29149462D8F}"/>
              </a:ext>
            </a:extLst>
          </p:cNvPr>
          <p:cNvGrpSpPr/>
          <p:nvPr/>
        </p:nvGrpSpPr>
        <p:grpSpPr>
          <a:xfrm>
            <a:off x="5302496" y="2650010"/>
            <a:ext cx="163957" cy="260490"/>
            <a:chOff x="346327" y="2466486"/>
            <a:chExt cx="327914" cy="520979"/>
          </a:xfrm>
        </p:grpSpPr>
        <p:sp>
          <p:nvSpPr>
            <p:cNvPr id="248" name="Ellipse 247">
              <a:extLst>
                <a:ext uri="{FF2B5EF4-FFF2-40B4-BE49-F238E27FC236}">
                  <a16:creationId xmlns:a16="http://schemas.microsoft.com/office/drawing/2014/main" id="{0AD2FF2B-6792-40D4-A9AE-311B35C90827}"/>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9" name="Trapèze 248">
              <a:extLst>
                <a:ext uri="{FF2B5EF4-FFF2-40B4-BE49-F238E27FC236}">
                  <a16:creationId xmlns:a16="http://schemas.microsoft.com/office/drawing/2014/main" id="{533EDD37-B474-4B51-A9A6-189E10E8C1E5}"/>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50" name="Groupe 249">
            <a:extLst>
              <a:ext uri="{FF2B5EF4-FFF2-40B4-BE49-F238E27FC236}">
                <a16:creationId xmlns:a16="http://schemas.microsoft.com/office/drawing/2014/main" id="{622F116D-06CA-4F5E-9C9F-469839563474}"/>
              </a:ext>
            </a:extLst>
          </p:cNvPr>
          <p:cNvGrpSpPr/>
          <p:nvPr/>
        </p:nvGrpSpPr>
        <p:grpSpPr>
          <a:xfrm>
            <a:off x="5056557" y="2988235"/>
            <a:ext cx="163957" cy="260490"/>
            <a:chOff x="346327" y="2466486"/>
            <a:chExt cx="327914" cy="520979"/>
          </a:xfrm>
        </p:grpSpPr>
        <p:sp>
          <p:nvSpPr>
            <p:cNvPr id="251" name="Ellipse 250">
              <a:extLst>
                <a:ext uri="{FF2B5EF4-FFF2-40B4-BE49-F238E27FC236}">
                  <a16:creationId xmlns:a16="http://schemas.microsoft.com/office/drawing/2014/main" id="{AB4EA96B-1F57-4AD3-8112-C3F07B386661}"/>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sp>
          <p:nvSpPr>
            <p:cNvPr id="252" name="Trapèze 251">
              <a:extLst>
                <a:ext uri="{FF2B5EF4-FFF2-40B4-BE49-F238E27FC236}">
                  <a16:creationId xmlns:a16="http://schemas.microsoft.com/office/drawing/2014/main" id="{307E79CB-01F5-4A3C-B166-112399C3276D}"/>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grpSp>
      <p:grpSp>
        <p:nvGrpSpPr>
          <p:cNvPr id="253" name="Groupe 252">
            <a:extLst>
              <a:ext uri="{FF2B5EF4-FFF2-40B4-BE49-F238E27FC236}">
                <a16:creationId xmlns:a16="http://schemas.microsoft.com/office/drawing/2014/main" id="{6A53A50A-9536-4F1D-9150-6BC3BF114578}"/>
              </a:ext>
            </a:extLst>
          </p:cNvPr>
          <p:cNvGrpSpPr/>
          <p:nvPr/>
        </p:nvGrpSpPr>
        <p:grpSpPr>
          <a:xfrm>
            <a:off x="5308700" y="2988235"/>
            <a:ext cx="163957" cy="260490"/>
            <a:chOff x="346327" y="2466486"/>
            <a:chExt cx="327914" cy="520979"/>
          </a:xfrm>
        </p:grpSpPr>
        <p:sp>
          <p:nvSpPr>
            <p:cNvPr id="254" name="Ellipse 253">
              <a:extLst>
                <a:ext uri="{FF2B5EF4-FFF2-40B4-BE49-F238E27FC236}">
                  <a16:creationId xmlns:a16="http://schemas.microsoft.com/office/drawing/2014/main" id="{0B77D6B6-6490-4C37-8805-65CEC1FCB5BD}"/>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5" name="Trapèze 254">
              <a:extLst>
                <a:ext uri="{FF2B5EF4-FFF2-40B4-BE49-F238E27FC236}">
                  <a16:creationId xmlns:a16="http://schemas.microsoft.com/office/drawing/2014/main" id="{BB58CD64-AD75-44E9-B351-97AFFBC31932}"/>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56" name="Groupe 255">
            <a:extLst>
              <a:ext uri="{FF2B5EF4-FFF2-40B4-BE49-F238E27FC236}">
                <a16:creationId xmlns:a16="http://schemas.microsoft.com/office/drawing/2014/main" id="{E52B905D-48E8-44A0-ADEE-CCBEA50601E7}"/>
              </a:ext>
            </a:extLst>
          </p:cNvPr>
          <p:cNvGrpSpPr/>
          <p:nvPr/>
        </p:nvGrpSpPr>
        <p:grpSpPr>
          <a:xfrm>
            <a:off x="5565979" y="2650010"/>
            <a:ext cx="163957" cy="260490"/>
            <a:chOff x="346327" y="2466486"/>
            <a:chExt cx="327914" cy="520979"/>
          </a:xfrm>
        </p:grpSpPr>
        <p:sp>
          <p:nvSpPr>
            <p:cNvPr id="257" name="Ellipse 256">
              <a:extLst>
                <a:ext uri="{FF2B5EF4-FFF2-40B4-BE49-F238E27FC236}">
                  <a16:creationId xmlns:a16="http://schemas.microsoft.com/office/drawing/2014/main" id="{447B7F18-C651-4BC4-8503-778B54BC7A93}"/>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8" name="Trapèze 257">
              <a:extLst>
                <a:ext uri="{FF2B5EF4-FFF2-40B4-BE49-F238E27FC236}">
                  <a16:creationId xmlns:a16="http://schemas.microsoft.com/office/drawing/2014/main" id="{91C0F14E-BA1E-4A25-9B75-3EB1D519FB45}"/>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59" name="Groupe 258">
            <a:extLst>
              <a:ext uri="{FF2B5EF4-FFF2-40B4-BE49-F238E27FC236}">
                <a16:creationId xmlns:a16="http://schemas.microsoft.com/office/drawing/2014/main" id="{AE1352BE-3FBA-4232-A771-D8F96B249AEE}"/>
              </a:ext>
            </a:extLst>
          </p:cNvPr>
          <p:cNvGrpSpPr/>
          <p:nvPr/>
        </p:nvGrpSpPr>
        <p:grpSpPr>
          <a:xfrm>
            <a:off x="5811917" y="2650010"/>
            <a:ext cx="163957" cy="260490"/>
            <a:chOff x="346327" y="2466486"/>
            <a:chExt cx="327914" cy="520979"/>
          </a:xfrm>
        </p:grpSpPr>
        <p:sp>
          <p:nvSpPr>
            <p:cNvPr id="260" name="Ellipse 259">
              <a:extLst>
                <a:ext uri="{FF2B5EF4-FFF2-40B4-BE49-F238E27FC236}">
                  <a16:creationId xmlns:a16="http://schemas.microsoft.com/office/drawing/2014/main" id="{E6EDEE99-AEEE-4503-8553-32D293977CB6}"/>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1" name="Trapèze 260">
              <a:extLst>
                <a:ext uri="{FF2B5EF4-FFF2-40B4-BE49-F238E27FC236}">
                  <a16:creationId xmlns:a16="http://schemas.microsoft.com/office/drawing/2014/main" id="{82EC40D4-7573-43E0-A236-DEF944D05B13}"/>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62" name="Groupe 261">
            <a:extLst>
              <a:ext uri="{FF2B5EF4-FFF2-40B4-BE49-F238E27FC236}">
                <a16:creationId xmlns:a16="http://schemas.microsoft.com/office/drawing/2014/main" id="{228661EF-79B0-4E28-A1FD-7A6E10E991AD}"/>
              </a:ext>
            </a:extLst>
          </p:cNvPr>
          <p:cNvGrpSpPr/>
          <p:nvPr/>
        </p:nvGrpSpPr>
        <p:grpSpPr>
          <a:xfrm>
            <a:off x="5565978" y="2988235"/>
            <a:ext cx="163957" cy="260490"/>
            <a:chOff x="346327" y="2466486"/>
            <a:chExt cx="327914" cy="520979"/>
          </a:xfrm>
        </p:grpSpPr>
        <p:sp>
          <p:nvSpPr>
            <p:cNvPr id="263" name="Ellipse 262">
              <a:extLst>
                <a:ext uri="{FF2B5EF4-FFF2-40B4-BE49-F238E27FC236}">
                  <a16:creationId xmlns:a16="http://schemas.microsoft.com/office/drawing/2014/main" id="{E3129E8A-106B-40EC-A425-E84EF3247312}"/>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4" name="Trapèze 263">
              <a:extLst>
                <a:ext uri="{FF2B5EF4-FFF2-40B4-BE49-F238E27FC236}">
                  <a16:creationId xmlns:a16="http://schemas.microsoft.com/office/drawing/2014/main" id="{209CC1A3-2C48-41D8-98DF-C5DB091B5DD0}"/>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65" name="Groupe 264">
            <a:extLst>
              <a:ext uri="{FF2B5EF4-FFF2-40B4-BE49-F238E27FC236}">
                <a16:creationId xmlns:a16="http://schemas.microsoft.com/office/drawing/2014/main" id="{76CF2E32-71E2-476E-807E-9F6D68C9904B}"/>
              </a:ext>
            </a:extLst>
          </p:cNvPr>
          <p:cNvGrpSpPr/>
          <p:nvPr/>
        </p:nvGrpSpPr>
        <p:grpSpPr>
          <a:xfrm>
            <a:off x="5818121" y="2988235"/>
            <a:ext cx="163957" cy="260490"/>
            <a:chOff x="346327" y="2466486"/>
            <a:chExt cx="327914" cy="520979"/>
          </a:xfrm>
          <a:solidFill>
            <a:schemeClr val="accent5">
              <a:lumMod val="75000"/>
            </a:schemeClr>
          </a:solidFill>
        </p:grpSpPr>
        <p:sp>
          <p:nvSpPr>
            <p:cNvPr id="266" name="Ellipse 265">
              <a:extLst>
                <a:ext uri="{FF2B5EF4-FFF2-40B4-BE49-F238E27FC236}">
                  <a16:creationId xmlns:a16="http://schemas.microsoft.com/office/drawing/2014/main" id="{47DA6B7C-51E5-48C8-A1ED-DCB692944A8E}"/>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7" name="Trapèze 266">
              <a:extLst>
                <a:ext uri="{FF2B5EF4-FFF2-40B4-BE49-F238E27FC236}">
                  <a16:creationId xmlns:a16="http://schemas.microsoft.com/office/drawing/2014/main" id="{F3FF055F-A04E-4F09-975C-CEA9A0F280B1}"/>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68" name="Groupe 267">
            <a:extLst>
              <a:ext uri="{FF2B5EF4-FFF2-40B4-BE49-F238E27FC236}">
                <a16:creationId xmlns:a16="http://schemas.microsoft.com/office/drawing/2014/main" id="{BF09F4FA-6E6F-4A5F-867F-3B534EAD6744}"/>
              </a:ext>
            </a:extLst>
          </p:cNvPr>
          <p:cNvGrpSpPr/>
          <p:nvPr/>
        </p:nvGrpSpPr>
        <p:grpSpPr>
          <a:xfrm>
            <a:off x="5056559" y="3326460"/>
            <a:ext cx="163957" cy="260490"/>
            <a:chOff x="346327" y="2466486"/>
            <a:chExt cx="327914" cy="520979"/>
          </a:xfrm>
        </p:grpSpPr>
        <p:sp>
          <p:nvSpPr>
            <p:cNvPr id="269" name="Ellipse 268">
              <a:extLst>
                <a:ext uri="{FF2B5EF4-FFF2-40B4-BE49-F238E27FC236}">
                  <a16:creationId xmlns:a16="http://schemas.microsoft.com/office/drawing/2014/main" id="{57D9A23C-2F6C-4C87-AEA7-ADB2D131BC76}"/>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0" name="Trapèze 269">
              <a:extLst>
                <a:ext uri="{FF2B5EF4-FFF2-40B4-BE49-F238E27FC236}">
                  <a16:creationId xmlns:a16="http://schemas.microsoft.com/office/drawing/2014/main" id="{7A148F03-C794-4E13-9091-96DCD4F28039}"/>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71" name="Groupe 270">
            <a:extLst>
              <a:ext uri="{FF2B5EF4-FFF2-40B4-BE49-F238E27FC236}">
                <a16:creationId xmlns:a16="http://schemas.microsoft.com/office/drawing/2014/main" id="{3DE1B4FA-2288-46C3-BDFA-1F05F0BF972E}"/>
              </a:ext>
            </a:extLst>
          </p:cNvPr>
          <p:cNvGrpSpPr/>
          <p:nvPr/>
        </p:nvGrpSpPr>
        <p:grpSpPr>
          <a:xfrm>
            <a:off x="5302497" y="3326460"/>
            <a:ext cx="163957" cy="260490"/>
            <a:chOff x="346327" y="2466486"/>
            <a:chExt cx="327914" cy="520979"/>
          </a:xfrm>
        </p:grpSpPr>
        <p:sp>
          <p:nvSpPr>
            <p:cNvPr id="272" name="Ellipse 271">
              <a:extLst>
                <a:ext uri="{FF2B5EF4-FFF2-40B4-BE49-F238E27FC236}">
                  <a16:creationId xmlns:a16="http://schemas.microsoft.com/office/drawing/2014/main" id="{48EC8E66-CB29-41B9-B00D-A75682DC0CDF}"/>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3" name="Trapèze 272">
              <a:extLst>
                <a:ext uri="{FF2B5EF4-FFF2-40B4-BE49-F238E27FC236}">
                  <a16:creationId xmlns:a16="http://schemas.microsoft.com/office/drawing/2014/main" id="{B262A41B-051D-4555-AC71-03C397695744}"/>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74" name="Groupe 273">
            <a:extLst>
              <a:ext uri="{FF2B5EF4-FFF2-40B4-BE49-F238E27FC236}">
                <a16:creationId xmlns:a16="http://schemas.microsoft.com/office/drawing/2014/main" id="{BD0E50BB-3D68-4B44-A53A-B5C026841BE1}"/>
              </a:ext>
            </a:extLst>
          </p:cNvPr>
          <p:cNvGrpSpPr/>
          <p:nvPr/>
        </p:nvGrpSpPr>
        <p:grpSpPr>
          <a:xfrm>
            <a:off x="5056558" y="3664685"/>
            <a:ext cx="163957" cy="260490"/>
            <a:chOff x="346327" y="2466486"/>
            <a:chExt cx="327914" cy="520979"/>
          </a:xfrm>
        </p:grpSpPr>
        <p:sp>
          <p:nvSpPr>
            <p:cNvPr id="275" name="Ellipse 274">
              <a:extLst>
                <a:ext uri="{FF2B5EF4-FFF2-40B4-BE49-F238E27FC236}">
                  <a16:creationId xmlns:a16="http://schemas.microsoft.com/office/drawing/2014/main" id="{379FB675-C191-4425-9198-0B94A18B0BF7}"/>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6" name="Trapèze 275">
              <a:extLst>
                <a:ext uri="{FF2B5EF4-FFF2-40B4-BE49-F238E27FC236}">
                  <a16:creationId xmlns:a16="http://schemas.microsoft.com/office/drawing/2014/main" id="{82130351-5FEB-473F-AC50-CADD052CC607}"/>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77" name="Groupe 276">
            <a:extLst>
              <a:ext uri="{FF2B5EF4-FFF2-40B4-BE49-F238E27FC236}">
                <a16:creationId xmlns:a16="http://schemas.microsoft.com/office/drawing/2014/main" id="{7B44A4A8-B1CA-4C7E-BB0F-88FEDB74E980}"/>
              </a:ext>
            </a:extLst>
          </p:cNvPr>
          <p:cNvGrpSpPr/>
          <p:nvPr/>
        </p:nvGrpSpPr>
        <p:grpSpPr>
          <a:xfrm>
            <a:off x="5308701" y="3664685"/>
            <a:ext cx="163957" cy="260490"/>
            <a:chOff x="346327" y="2466486"/>
            <a:chExt cx="327914" cy="520979"/>
          </a:xfrm>
        </p:grpSpPr>
        <p:sp>
          <p:nvSpPr>
            <p:cNvPr id="278" name="Ellipse 277">
              <a:extLst>
                <a:ext uri="{FF2B5EF4-FFF2-40B4-BE49-F238E27FC236}">
                  <a16:creationId xmlns:a16="http://schemas.microsoft.com/office/drawing/2014/main" id="{1377254D-220C-424B-A79D-0C5475FEC40D}"/>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9" name="Trapèze 278">
              <a:extLst>
                <a:ext uri="{FF2B5EF4-FFF2-40B4-BE49-F238E27FC236}">
                  <a16:creationId xmlns:a16="http://schemas.microsoft.com/office/drawing/2014/main" id="{56DF9A2F-9A3A-466B-B6DD-492276085698}"/>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80" name="Groupe 279">
            <a:extLst>
              <a:ext uri="{FF2B5EF4-FFF2-40B4-BE49-F238E27FC236}">
                <a16:creationId xmlns:a16="http://schemas.microsoft.com/office/drawing/2014/main" id="{9E4B2C2E-566F-4679-BDB7-E41043031510}"/>
              </a:ext>
            </a:extLst>
          </p:cNvPr>
          <p:cNvGrpSpPr/>
          <p:nvPr/>
        </p:nvGrpSpPr>
        <p:grpSpPr>
          <a:xfrm>
            <a:off x="5565980" y="3326460"/>
            <a:ext cx="163957" cy="260490"/>
            <a:chOff x="346327" y="2466486"/>
            <a:chExt cx="327914" cy="520979"/>
          </a:xfrm>
        </p:grpSpPr>
        <p:sp>
          <p:nvSpPr>
            <p:cNvPr id="281" name="Ellipse 280">
              <a:extLst>
                <a:ext uri="{FF2B5EF4-FFF2-40B4-BE49-F238E27FC236}">
                  <a16:creationId xmlns:a16="http://schemas.microsoft.com/office/drawing/2014/main" id="{0DFA9D83-2943-4A87-90B1-8618203A7783}"/>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2" name="Trapèze 281">
              <a:extLst>
                <a:ext uri="{FF2B5EF4-FFF2-40B4-BE49-F238E27FC236}">
                  <a16:creationId xmlns:a16="http://schemas.microsoft.com/office/drawing/2014/main" id="{779EAC92-3CE0-4C3A-9CDF-4FF960632384}"/>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83" name="Groupe 282">
            <a:extLst>
              <a:ext uri="{FF2B5EF4-FFF2-40B4-BE49-F238E27FC236}">
                <a16:creationId xmlns:a16="http://schemas.microsoft.com/office/drawing/2014/main" id="{FF54D0C7-945A-4938-9827-D21A0AB99191}"/>
              </a:ext>
            </a:extLst>
          </p:cNvPr>
          <p:cNvGrpSpPr/>
          <p:nvPr/>
        </p:nvGrpSpPr>
        <p:grpSpPr>
          <a:xfrm>
            <a:off x="5811918" y="3326460"/>
            <a:ext cx="163957" cy="260490"/>
            <a:chOff x="346327" y="2466486"/>
            <a:chExt cx="327914" cy="520979"/>
          </a:xfrm>
        </p:grpSpPr>
        <p:sp>
          <p:nvSpPr>
            <p:cNvPr id="284" name="Ellipse 283">
              <a:extLst>
                <a:ext uri="{FF2B5EF4-FFF2-40B4-BE49-F238E27FC236}">
                  <a16:creationId xmlns:a16="http://schemas.microsoft.com/office/drawing/2014/main" id="{C64D73F7-A0FB-4C4D-93B3-94CB4F93C54A}"/>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5" name="Trapèze 284">
              <a:extLst>
                <a:ext uri="{FF2B5EF4-FFF2-40B4-BE49-F238E27FC236}">
                  <a16:creationId xmlns:a16="http://schemas.microsoft.com/office/drawing/2014/main" id="{04FCC41D-F76A-40BC-A0A6-5176CDF84E38}"/>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86" name="Groupe 285">
            <a:extLst>
              <a:ext uri="{FF2B5EF4-FFF2-40B4-BE49-F238E27FC236}">
                <a16:creationId xmlns:a16="http://schemas.microsoft.com/office/drawing/2014/main" id="{63F1D9B5-723F-4EB3-B516-E019594FB46E}"/>
              </a:ext>
            </a:extLst>
          </p:cNvPr>
          <p:cNvGrpSpPr/>
          <p:nvPr/>
        </p:nvGrpSpPr>
        <p:grpSpPr>
          <a:xfrm>
            <a:off x="5565979" y="3664685"/>
            <a:ext cx="163957" cy="260490"/>
            <a:chOff x="346327" y="2466486"/>
            <a:chExt cx="327914" cy="520979"/>
          </a:xfrm>
        </p:grpSpPr>
        <p:sp>
          <p:nvSpPr>
            <p:cNvPr id="287" name="Ellipse 286">
              <a:extLst>
                <a:ext uri="{FF2B5EF4-FFF2-40B4-BE49-F238E27FC236}">
                  <a16:creationId xmlns:a16="http://schemas.microsoft.com/office/drawing/2014/main" id="{5F6B21AC-C7CC-4763-873E-60BD625BFAE2}"/>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sp>
          <p:nvSpPr>
            <p:cNvPr id="288" name="Trapèze 287">
              <a:extLst>
                <a:ext uri="{FF2B5EF4-FFF2-40B4-BE49-F238E27FC236}">
                  <a16:creationId xmlns:a16="http://schemas.microsoft.com/office/drawing/2014/main" id="{DF5C042A-799A-40DF-83B2-589C7B0975CC}"/>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grpSp>
      <p:grpSp>
        <p:nvGrpSpPr>
          <p:cNvPr id="289" name="Groupe 288">
            <a:extLst>
              <a:ext uri="{FF2B5EF4-FFF2-40B4-BE49-F238E27FC236}">
                <a16:creationId xmlns:a16="http://schemas.microsoft.com/office/drawing/2014/main" id="{2DFF9184-AB8B-4A2A-9358-C65050ABBB55}"/>
              </a:ext>
            </a:extLst>
          </p:cNvPr>
          <p:cNvGrpSpPr/>
          <p:nvPr/>
        </p:nvGrpSpPr>
        <p:grpSpPr>
          <a:xfrm>
            <a:off x="5818122" y="3664685"/>
            <a:ext cx="163957" cy="260490"/>
            <a:chOff x="346327" y="2466486"/>
            <a:chExt cx="327914" cy="520979"/>
          </a:xfrm>
        </p:grpSpPr>
        <p:sp>
          <p:nvSpPr>
            <p:cNvPr id="290" name="Ellipse 289">
              <a:extLst>
                <a:ext uri="{FF2B5EF4-FFF2-40B4-BE49-F238E27FC236}">
                  <a16:creationId xmlns:a16="http://schemas.microsoft.com/office/drawing/2014/main" id="{EA386C5E-CD53-4749-ACFA-4AA5A12A4C37}"/>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1" name="Trapèze 290">
              <a:extLst>
                <a:ext uri="{FF2B5EF4-FFF2-40B4-BE49-F238E27FC236}">
                  <a16:creationId xmlns:a16="http://schemas.microsoft.com/office/drawing/2014/main" id="{65B9E1C8-1149-4684-9CC4-2B061F29B083}"/>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92" name="Groupe 291">
            <a:extLst>
              <a:ext uri="{FF2B5EF4-FFF2-40B4-BE49-F238E27FC236}">
                <a16:creationId xmlns:a16="http://schemas.microsoft.com/office/drawing/2014/main" id="{DFDE98F4-0C27-4020-A2BD-A7ECBBF9D9FC}"/>
              </a:ext>
            </a:extLst>
          </p:cNvPr>
          <p:cNvGrpSpPr/>
          <p:nvPr/>
        </p:nvGrpSpPr>
        <p:grpSpPr>
          <a:xfrm>
            <a:off x="4029578" y="4002910"/>
            <a:ext cx="163957" cy="260490"/>
            <a:chOff x="346327" y="2466486"/>
            <a:chExt cx="327914" cy="520979"/>
          </a:xfrm>
        </p:grpSpPr>
        <p:sp>
          <p:nvSpPr>
            <p:cNvPr id="293" name="Ellipse 292">
              <a:extLst>
                <a:ext uri="{FF2B5EF4-FFF2-40B4-BE49-F238E27FC236}">
                  <a16:creationId xmlns:a16="http://schemas.microsoft.com/office/drawing/2014/main" id="{C538FAA0-FBDB-44F6-8156-9FCCD290F7E4}"/>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4" name="Trapèze 293">
              <a:extLst>
                <a:ext uri="{FF2B5EF4-FFF2-40B4-BE49-F238E27FC236}">
                  <a16:creationId xmlns:a16="http://schemas.microsoft.com/office/drawing/2014/main" id="{5352D71C-F307-4D0C-9067-B0D6C91D78E9}"/>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95" name="Groupe 294">
            <a:extLst>
              <a:ext uri="{FF2B5EF4-FFF2-40B4-BE49-F238E27FC236}">
                <a16:creationId xmlns:a16="http://schemas.microsoft.com/office/drawing/2014/main" id="{C4AAF7D2-0945-4564-86E7-3F3B2550ADC3}"/>
              </a:ext>
            </a:extLst>
          </p:cNvPr>
          <p:cNvGrpSpPr/>
          <p:nvPr/>
        </p:nvGrpSpPr>
        <p:grpSpPr>
          <a:xfrm>
            <a:off x="4275516" y="4002910"/>
            <a:ext cx="163957" cy="260490"/>
            <a:chOff x="346327" y="2466486"/>
            <a:chExt cx="327914" cy="520979"/>
          </a:xfrm>
          <a:solidFill>
            <a:schemeClr val="accent5">
              <a:lumMod val="75000"/>
            </a:schemeClr>
          </a:solidFill>
        </p:grpSpPr>
        <p:sp>
          <p:nvSpPr>
            <p:cNvPr id="296" name="Ellipse 295">
              <a:extLst>
                <a:ext uri="{FF2B5EF4-FFF2-40B4-BE49-F238E27FC236}">
                  <a16:creationId xmlns:a16="http://schemas.microsoft.com/office/drawing/2014/main" id="{76C8D984-8F8D-4DDC-B2B6-DDCF6758FD0C}"/>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sp>
          <p:nvSpPr>
            <p:cNvPr id="297" name="Trapèze 296">
              <a:extLst>
                <a:ext uri="{FF2B5EF4-FFF2-40B4-BE49-F238E27FC236}">
                  <a16:creationId xmlns:a16="http://schemas.microsoft.com/office/drawing/2014/main" id="{AF7C8C90-4EF2-48AA-A2A5-C5D5CFDE1D11}"/>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grpSp>
      <p:grpSp>
        <p:nvGrpSpPr>
          <p:cNvPr id="298" name="Groupe 297">
            <a:extLst>
              <a:ext uri="{FF2B5EF4-FFF2-40B4-BE49-F238E27FC236}">
                <a16:creationId xmlns:a16="http://schemas.microsoft.com/office/drawing/2014/main" id="{CA7C7D2C-7FE5-4DC9-A650-009254640240}"/>
              </a:ext>
            </a:extLst>
          </p:cNvPr>
          <p:cNvGrpSpPr/>
          <p:nvPr/>
        </p:nvGrpSpPr>
        <p:grpSpPr>
          <a:xfrm>
            <a:off x="4029577" y="4341135"/>
            <a:ext cx="163957" cy="260490"/>
            <a:chOff x="346327" y="2466486"/>
            <a:chExt cx="327914" cy="520979"/>
          </a:xfrm>
        </p:grpSpPr>
        <p:sp>
          <p:nvSpPr>
            <p:cNvPr id="299" name="Ellipse 298">
              <a:extLst>
                <a:ext uri="{FF2B5EF4-FFF2-40B4-BE49-F238E27FC236}">
                  <a16:creationId xmlns:a16="http://schemas.microsoft.com/office/drawing/2014/main" id="{81771C15-DF4D-4495-8AB2-55128D2BE06B}"/>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0" name="Trapèze 299">
              <a:extLst>
                <a:ext uri="{FF2B5EF4-FFF2-40B4-BE49-F238E27FC236}">
                  <a16:creationId xmlns:a16="http://schemas.microsoft.com/office/drawing/2014/main" id="{E2D3507B-0B4F-4259-A5E8-F4CC2D5E6356}"/>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01" name="Groupe 300">
            <a:extLst>
              <a:ext uri="{FF2B5EF4-FFF2-40B4-BE49-F238E27FC236}">
                <a16:creationId xmlns:a16="http://schemas.microsoft.com/office/drawing/2014/main" id="{4491A117-D7C6-4EB9-A052-B4601D2E3F01}"/>
              </a:ext>
            </a:extLst>
          </p:cNvPr>
          <p:cNvGrpSpPr/>
          <p:nvPr/>
        </p:nvGrpSpPr>
        <p:grpSpPr>
          <a:xfrm>
            <a:off x="4281720" y="4341135"/>
            <a:ext cx="163957" cy="260490"/>
            <a:chOff x="346327" y="2466486"/>
            <a:chExt cx="327914" cy="520979"/>
          </a:xfrm>
        </p:grpSpPr>
        <p:sp>
          <p:nvSpPr>
            <p:cNvPr id="302" name="Ellipse 301">
              <a:extLst>
                <a:ext uri="{FF2B5EF4-FFF2-40B4-BE49-F238E27FC236}">
                  <a16:creationId xmlns:a16="http://schemas.microsoft.com/office/drawing/2014/main" id="{3C6A2DC2-3B3C-4974-BB12-205F5CDF08F7}"/>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3" name="Trapèze 302">
              <a:extLst>
                <a:ext uri="{FF2B5EF4-FFF2-40B4-BE49-F238E27FC236}">
                  <a16:creationId xmlns:a16="http://schemas.microsoft.com/office/drawing/2014/main" id="{116E8DB2-33DB-4569-AB31-B231C6D677EC}"/>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04" name="Groupe 303">
            <a:extLst>
              <a:ext uri="{FF2B5EF4-FFF2-40B4-BE49-F238E27FC236}">
                <a16:creationId xmlns:a16="http://schemas.microsoft.com/office/drawing/2014/main" id="{D9DA16B7-0E93-463B-89C8-13CB16A2D6C8}"/>
              </a:ext>
            </a:extLst>
          </p:cNvPr>
          <p:cNvGrpSpPr/>
          <p:nvPr/>
        </p:nvGrpSpPr>
        <p:grpSpPr>
          <a:xfrm>
            <a:off x="4538999" y="4002910"/>
            <a:ext cx="163957" cy="260490"/>
            <a:chOff x="346327" y="2466486"/>
            <a:chExt cx="327914" cy="520979"/>
          </a:xfrm>
        </p:grpSpPr>
        <p:sp>
          <p:nvSpPr>
            <p:cNvPr id="305" name="Ellipse 304">
              <a:extLst>
                <a:ext uri="{FF2B5EF4-FFF2-40B4-BE49-F238E27FC236}">
                  <a16:creationId xmlns:a16="http://schemas.microsoft.com/office/drawing/2014/main" id="{B93ED240-A3C6-4332-ACEC-8FBBD541F018}"/>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6" name="Trapèze 305">
              <a:extLst>
                <a:ext uri="{FF2B5EF4-FFF2-40B4-BE49-F238E27FC236}">
                  <a16:creationId xmlns:a16="http://schemas.microsoft.com/office/drawing/2014/main" id="{EDF2FEEF-17A4-4CEF-9FB1-9E820F4CB6B5}"/>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07" name="Groupe 306">
            <a:extLst>
              <a:ext uri="{FF2B5EF4-FFF2-40B4-BE49-F238E27FC236}">
                <a16:creationId xmlns:a16="http://schemas.microsoft.com/office/drawing/2014/main" id="{BBF77977-FC24-4728-A371-7170B1779E04}"/>
              </a:ext>
            </a:extLst>
          </p:cNvPr>
          <p:cNvGrpSpPr/>
          <p:nvPr/>
        </p:nvGrpSpPr>
        <p:grpSpPr>
          <a:xfrm>
            <a:off x="4784937" y="4002910"/>
            <a:ext cx="163957" cy="260490"/>
            <a:chOff x="346327" y="2466486"/>
            <a:chExt cx="327914" cy="520979"/>
          </a:xfrm>
        </p:grpSpPr>
        <p:sp>
          <p:nvSpPr>
            <p:cNvPr id="308" name="Ellipse 307">
              <a:extLst>
                <a:ext uri="{FF2B5EF4-FFF2-40B4-BE49-F238E27FC236}">
                  <a16:creationId xmlns:a16="http://schemas.microsoft.com/office/drawing/2014/main" id="{D11AE1B3-C73A-44A9-987E-F5A073622685}"/>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9" name="Trapèze 308">
              <a:extLst>
                <a:ext uri="{FF2B5EF4-FFF2-40B4-BE49-F238E27FC236}">
                  <a16:creationId xmlns:a16="http://schemas.microsoft.com/office/drawing/2014/main" id="{4E92A285-2911-4D87-AE9E-0869FC9E73DB}"/>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10" name="Groupe 309">
            <a:extLst>
              <a:ext uri="{FF2B5EF4-FFF2-40B4-BE49-F238E27FC236}">
                <a16:creationId xmlns:a16="http://schemas.microsoft.com/office/drawing/2014/main" id="{726202A1-2912-49ED-860A-DF7739684B27}"/>
              </a:ext>
            </a:extLst>
          </p:cNvPr>
          <p:cNvGrpSpPr/>
          <p:nvPr/>
        </p:nvGrpSpPr>
        <p:grpSpPr>
          <a:xfrm>
            <a:off x="4538998" y="4341135"/>
            <a:ext cx="163957" cy="260490"/>
            <a:chOff x="346327" y="2466486"/>
            <a:chExt cx="327914" cy="520979"/>
          </a:xfrm>
        </p:grpSpPr>
        <p:sp>
          <p:nvSpPr>
            <p:cNvPr id="311" name="Ellipse 310">
              <a:extLst>
                <a:ext uri="{FF2B5EF4-FFF2-40B4-BE49-F238E27FC236}">
                  <a16:creationId xmlns:a16="http://schemas.microsoft.com/office/drawing/2014/main" id="{20B94AB7-4F50-4C1F-A391-10EA9D9144CF}"/>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2" name="Trapèze 311">
              <a:extLst>
                <a:ext uri="{FF2B5EF4-FFF2-40B4-BE49-F238E27FC236}">
                  <a16:creationId xmlns:a16="http://schemas.microsoft.com/office/drawing/2014/main" id="{656E0E61-9C0A-44E9-B173-5B7FDBB004EE}"/>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13" name="Groupe 312">
            <a:extLst>
              <a:ext uri="{FF2B5EF4-FFF2-40B4-BE49-F238E27FC236}">
                <a16:creationId xmlns:a16="http://schemas.microsoft.com/office/drawing/2014/main" id="{66488A8E-4BC9-45E7-AF06-19F26A7DAB31}"/>
              </a:ext>
            </a:extLst>
          </p:cNvPr>
          <p:cNvGrpSpPr/>
          <p:nvPr/>
        </p:nvGrpSpPr>
        <p:grpSpPr>
          <a:xfrm>
            <a:off x="4791141" y="4341135"/>
            <a:ext cx="163957" cy="260490"/>
            <a:chOff x="346327" y="2466486"/>
            <a:chExt cx="327914" cy="520979"/>
          </a:xfrm>
        </p:grpSpPr>
        <p:sp>
          <p:nvSpPr>
            <p:cNvPr id="314" name="Ellipse 313">
              <a:extLst>
                <a:ext uri="{FF2B5EF4-FFF2-40B4-BE49-F238E27FC236}">
                  <a16:creationId xmlns:a16="http://schemas.microsoft.com/office/drawing/2014/main" id="{97984109-EC59-4C3C-80FC-2F05F578D4A6}"/>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5" name="Trapèze 314">
              <a:extLst>
                <a:ext uri="{FF2B5EF4-FFF2-40B4-BE49-F238E27FC236}">
                  <a16:creationId xmlns:a16="http://schemas.microsoft.com/office/drawing/2014/main" id="{4296F39B-2BEA-4F88-93DC-7D941ECFE69C}"/>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16" name="Groupe 315">
            <a:extLst>
              <a:ext uri="{FF2B5EF4-FFF2-40B4-BE49-F238E27FC236}">
                <a16:creationId xmlns:a16="http://schemas.microsoft.com/office/drawing/2014/main" id="{1D6846E9-FA11-4132-912D-A2C21E89354D}"/>
              </a:ext>
            </a:extLst>
          </p:cNvPr>
          <p:cNvGrpSpPr/>
          <p:nvPr/>
        </p:nvGrpSpPr>
        <p:grpSpPr>
          <a:xfrm>
            <a:off x="4029579" y="4679360"/>
            <a:ext cx="163957" cy="260490"/>
            <a:chOff x="346327" y="2466486"/>
            <a:chExt cx="327914" cy="520979"/>
          </a:xfrm>
        </p:grpSpPr>
        <p:sp>
          <p:nvSpPr>
            <p:cNvPr id="317" name="Ellipse 316">
              <a:extLst>
                <a:ext uri="{FF2B5EF4-FFF2-40B4-BE49-F238E27FC236}">
                  <a16:creationId xmlns:a16="http://schemas.microsoft.com/office/drawing/2014/main" id="{18B4BB12-FD57-4F47-8801-E5777AF8F854}"/>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8" name="Trapèze 317">
              <a:extLst>
                <a:ext uri="{FF2B5EF4-FFF2-40B4-BE49-F238E27FC236}">
                  <a16:creationId xmlns:a16="http://schemas.microsoft.com/office/drawing/2014/main" id="{DCDA97E8-EA0D-4484-B36E-7FF2AA7872C3}"/>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19" name="Groupe 318">
            <a:extLst>
              <a:ext uri="{FF2B5EF4-FFF2-40B4-BE49-F238E27FC236}">
                <a16:creationId xmlns:a16="http://schemas.microsoft.com/office/drawing/2014/main" id="{23563281-3392-458C-8061-D8CA5A0E2191}"/>
              </a:ext>
            </a:extLst>
          </p:cNvPr>
          <p:cNvGrpSpPr/>
          <p:nvPr/>
        </p:nvGrpSpPr>
        <p:grpSpPr>
          <a:xfrm>
            <a:off x="4275517" y="4679360"/>
            <a:ext cx="163957" cy="260490"/>
            <a:chOff x="346327" y="2466486"/>
            <a:chExt cx="327914" cy="520979"/>
          </a:xfrm>
        </p:grpSpPr>
        <p:sp>
          <p:nvSpPr>
            <p:cNvPr id="320" name="Ellipse 319">
              <a:extLst>
                <a:ext uri="{FF2B5EF4-FFF2-40B4-BE49-F238E27FC236}">
                  <a16:creationId xmlns:a16="http://schemas.microsoft.com/office/drawing/2014/main" id="{28396E51-7BF0-49CA-85B2-921FCE7A12F3}"/>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1" name="Trapèze 320">
              <a:extLst>
                <a:ext uri="{FF2B5EF4-FFF2-40B4-BE49-F238E27FC236}">
                  <a16:creationId xmlns:a16="http://schemas.microsoft.com/office/drawing/2014/main" id="{8B53B3B6-8B75-4FDA-86D5-6704A3DACD5F}"/>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22" name="Groupe 321">
            <a:extLst>
              <a:ext uri="{FF2B5EF4-FFF2-40B4-BE49-F238E27FC236}">
                <a16:creationId xmlns:a16="http://schemas.microsoft.com/office/drawing/2014/main" id="{67CDAFF7-C283-48F8-A1B1-FAD9C89EDAB7}"/>
              </a:ext>
            </a:extLst>
          </p:cNvPr>
          <p:cNvGrpSpPr/>
          <p:nvPr/>
        </p:nvGrpSpPr>
        <p:grpSpPr>
          <a:xfrm>
            <a:off x="4029578" y="5017585"/>
            <a:ext cx="163957" cy="260490"/>
            <a:chOff x="346327" y="2466486"/>
            <a:chExt cx="327914" cy="520979"/>
          </a:xfrm>
        </p:grpSpPr>
        <p:sp>
          <p:nvSpPr>
            <p:cNvPr id="323" name="Ellipse 322">
              <a:extLst>
                <a:ext uri="{FF2B5EF4-FFF2-40B4-BE49-F238E27FC236}">
                  <a16:creationId xmlns:a16="http://schemas.microsoft.com/office/drawing/2014/main" id="{BAE837FC-6A3C-4109-A4BE-3E592CB02598}"/>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4" name="Trapèze 323">
              <a:extLst>
                <a:ext uri="{FF2B5EF4-FFF2-40B4-BE49-F238E27FC236}">
                  <a16:creationId xmlns:a16="http://schemas.microsoft.com/office/drawing/2014/main" id="{C76041F6-49C9-4203-911B-FDB250B379EF}"/>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25" name="Groupe 324">
            <a:extLst>
              <a:ext uri="{FF2B5EF4-FFF2-40B4-BE49-F238E27FC236}">
                <a16:creationId xmlns:a16="http://schemas.microsoft.com/office/drawing/2014/main" id="{788E3049-1356-443E-8D84-AB713B4379D0}"/>
              </a:ext>
            </a:extLst>
          </p:cNvPr>
          <p:cNvGrpSpPr/>
          <p:nvPr/>
        </p:nvGrpSpPr>
        <p:grpSpPr>
          <a:xfrm>
            <a:off x="4281721" y="5017585"/>
            <a:ext cx="163957" cy="260490"/>
            <a:chOff x="346327" y="2466486"/>
            <a:chExt cx="327914" cy="520979"/>
          </a:xfrm>
        </p:grpSpPr>
        <p:sp>
          <p:nvSpPr>
            <p:cNvPr id="326" name="Ellipse 325">
              <a:extLst>
                <a:ext uri="{FF2B5EF4-FFF2-40B4-BE49-F238E27FC236}">
                  <a16:creationId xmlns:a16="http://schemas.microsoft.com/office/drawing/2014/main" id="{CDA8F113-CC51-4B6C-AB4F-C008B2A4C47C}"/>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7" name="Trapèze 326">
              <a:extLst>
                <a:ext uri="{FF2B5EF4-FFF2-40B4-BE49-F238E27FC236}">
                  <a16:creationId xmlns:a16="http://schemas.microsoft.com/office/drawing/2014/main" id="{E622EDAC-3C91-41A6-AE60-2E96F2A504B4}"/>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28" name="Groupe 327">
            <a:extLst>
              <a:ext uri="{FF2B5EF4-FFF2-40B4-BE49-F238E27FC236}">
                <a16:creationId xmlns:a16="http://schemas.microsoft.com/office/drawing/2014/main" id="{B8D9D87A-BE50-4532-A002-3F4E496BFECA}"/>
              </a:ext>
            </a:extLst>
          </p:cNvPr>
          <p:cNvGrpSpPr/>
          <p:nvPr/>
        </p:nvGrpSpPr>
        <p:grpSpPr>
          <a:xfrm>
            <a:off x="4539000" y="4679360"/>
            <a:ext cx="163957" cy="260490"/>
            <a:chOff x="346327" y="2466486"/>
            <a:chExt cx="327914" cy="520979"/>
          </a:xfrm>
          <a:solidFill>
            <a:schemeClr val="accent5">
              <a:lumMod val="75000"/>
            </a:schemeClr>
          </a:solidFill>
        </p:grpSpPr>
        <p:sp>
          <p:nvSpPr>
            <p:cNvPr id="329" name="Ellipse 328">
              <a:extLst>
                <a:ext uri="{FF2B5EF4-FFF2-40B4-BE49-F238E27FC236}">
                  <a16:creationId xmlns:a16="http://schemas.microsoft.com/office/drawing/2014/main" id="{D510E787-75B1-4065-B4E2-78AD1372FB4E}"/>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0" name="Trapèze 329">
              <a:extLst>
                <a:ext uri="{FF2B5EF4-FFF2-40B4-BE49-F238E27FC236}">
                  <a16:creationId xmlns:a16="http://schemas.microsoft.com/office/drawing/2014/main" id="{5080095E-B719-49D3-8C94-160AB3571D44}"/>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31" name="Groupe 330">
            <a:extLst>
              <a:ext uri="{FF2B5EF4-FFF2-40B4-BE49-F238E27FC236}">
                <a16:creationId xmlns:a16="http://schemas.microsoft.com/office/drawing/2014/main" id="{2FD0A94E-EF7B-4518-8944-0AFF24252313}"/>
              </a:ext>
            </a:extLst>
          </p:cNvPr>
          <p:cNvGrpSpPr/>
          <p:nvPr/>
        </p:nvGrpSpPr>
        <p:grpSpPr>
          <a:xfrm>
            <a:off x="4784938" y="4679360"/>
            <a:ext cx="163957" cy="260490"/>
            <a:chOff x="346327" y="2466486"/>
            <a:chExt cx="327914" cy="520979"/>
          </a:xfrm>
        </p:grpSpPr>
        <p:sp>
          <p:nvSpPr>
            <p:cNvPr id="332" name="Ellipse 331">
              <a:extLst>
                <a:ext uri="{FF2B5EF4-FFF2-40B4-BE49-F238E27FC236}">
                  <a16:creationId xmlns:a16="http://schemas.microsoft.com/office/drawing/2014/main" id="{2DCBF309-E965-483C-870B-AE5F1891DE0C}"/>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3" name="Trapèze 332">
              <a:extLst>
                <a:ext uri="{FF2B5EF4-FFF2-40B4-BE49-F238E27FC236}">
                  <a16:creationId xmlns:a16="http://schemas.microsoft.com/office/drawing/2014/main" id="{9A180A7E-5564-42EB-B43D-9D012758D9B1}"/>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34" name="Groupe 333">
            <a:extLst>
              <a:ext uri="{FF2B5EF4-FFF2-40B4-BE49-F238E27FC236}">
                <a16:creationId xmlns:a16="http://schemas.microsoft.com/office/drawing/2014/main" id="{D8D81844-B640-47C5-B1CF-7E9182604D79}"/>
              </a:ext>
            </a:extLst>
          </p:cNvPr>
          <p:cNvGrpSpPr/>
          <p:nvPr/>
        </p:nvGrpSpPr>
        <p:grpSpPr>
          <a:xfrm>
            <a:off x="4281722" y="5530078"/>
            <a:ext cx="163957" cy="260490"/>
            <a:chOff x="346327" y="2466486"/>
            <a:chExt cx="327914" cy="520979"/>
          </a:xfrm>
          <a:solidFill>
            <a:schemeClr val="accent6">
              <a:lumMod val="60000"/>
              <a:lumOff val="40000"/>
            </a:schemeClr>
          </a:solidFill>
        </p:grpSpPr>
        <p:sp>
          <p:nvSpPr>
            <p:cNvPr id="335" name="Ellipse 334">
              <a:extLst>
                <a:ext uri="{FF2B5EF4-FFF2-40B4-BE49-F238E27FC236}">
                  <a16:creationId xmlns:a16="http://schemas.microsoft.com/office/drawing/2014/main" id="{2489FCAD-E10D-439A-AAB1-35350751A0CD}"/>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sp>
          <p:nvSpPr>
            <p:cNvPr id="336" name="Trapèze 335">
              <a:extLst>
                <a:ext uri="{FF2B5EF4-FFF2-40B4-BE49-F238E27FC236}">
                  <a16:creationId xmlns:a16="http://schemas.microsoft.com/office/drawing/2014/main" id="{EF134E19-2171-4FCA-85D9-74317251B0E4}"/>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grpSp>
      <p:grpSp>
        <p:nvGrpSpPr>
          <p:cNvPr id="337" name="Groupe 336">
            <a:extLst>
              <a:ext uri="{FF2B5EF4-FFF2-40B4-BE49-F238E27FC236}">
                <a16:creationId xmlns:a16="http://schemas.microsoft.com/office/drawing/2014/main" id="{D72EDAED-C197-47EB-AEAF-D0435F6E4A16}"/>
              </a:ext>
            </a:extLst>
          </p:cNvPr>
          <p:cNvGrpSpPr/>
          <p:nvPr/>
        </p:nvGrpSpPr>
        <p:grpSpPr>
          <a:xfrm>
            <a:off x="4533865" y="5530078"/>
            <a:ext cx="163957" cy="260490"/>
            <a:chOff x="346327" y="2466486"/>
            <a:chExt cx="327914" cy="520979"/>
          </a:xfrm>
          <a:solidFill>
            <a:schemeClr val="accent6">
              <a:lumMod val="60000"/>
              <a:lumOff val="40000"/>
            </a:schemeClr>
          </a:solidFill>
        </p:grpSpPr>
        <p:sp>
          <p:nvSpPr>
            <p:cNvPr id="338" name="Ellipse 337">
              <a:extLst>
                <a:ext uri="{FF2B5EF4-FFF2-40B4-BE49-F238E27FC236}">
                  <a16:creationId xmlns:a16="http://schemas.microsoft.com/office/drawing/2014/main" id="{B2558B62-7FCE-4BBC-8011-769CB8412CBB}"/>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9" name="Trapèze 338">
              <a:extLst>
                <a:ext uri="{FF2B5EF4-FFF2-40B4-BE49-F238E27FC236}">
                  <a16:creationId xmlns:a16="http://schemas.microsoft.com/office/drawing/2014/main" id="{0A44D345-28D2-44F3-9A73-FBE2244B19A9}"/>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40" name="Groupe 339">
            <a:extLst>
              <a:ext uri="{FF2B5EF4-FFF2-40B4-BE49-F238E27FC236}">
                <a16:creationId xmlns:a16="http://schemas.microsoft.com/office/drawing/2014/main" id="{27BD6E23-9870-4573-9B8E-90A4CB4AA4C0}"/>
              </a:ext>
            </a:extLst>
          </p:cNvPr>
          <p:cNvGrpSpPr/>
          <p:nvPr/>
        </p:nvGrpSpPr>
        <p:grpSpPr>
          <a:xfrm>
            <a:off x="5056559" y="4002910"/>
            <a:ext cx="163957" cy="260490"/>
            <a:chOff x="346327" y="2466486"/>
            <a:chExt cx="327914" cy="520979"/>
          </a:xfrm>
        </p:grpSpPr>
        <p:sp>
          <p:nvSpPr>
            <p:cNvPr id="341" name="Ellipse 340">
              <a:extLst>
                <a:ext uri="{FF2B5EF4-FFF2-40B4-BE49-F238E27FC236}">
                  <a16:creationId xmlns:a16="http://schemas.microsoft.com/office/drawing/2014/main" id="{9B187FCB-16A0-4F59-AD37-C912BC9E4C06}"/>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2" name="Trapèze 341">
              <a:extLst>
                <a:ext uri="{FF2B5EF4-FFF2-40B4-BE49-F238E27FC236}">
                  <a16:creationId xmlns:a16="http://schemas.microsoft.com/office/drawing/2014/main" id="{D6A4AB95-2E41-4D9C-845C-06BF6890A2D5}"/>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43" name="Groupe 342">
            <a:extLst>
              <a:ext uri="{FF2B5EF4-FFF2-40B4-BE49-F238E27FC236}">
                <a16:creationId xmlns:a16="http://schemas.microsoft.com/office/drawing/2014/main" id="{0A3173B7-CF4F-4671-B2D6-3A8F73E2B46D}"/>
              </a:ext>
            </a:extLst>
          </p:cNvPr>
          <p:cNvGrpSpPr/>
          <p:nvPr/>
        </p:nvGrpSpPr>
        <p:grpSpPr>
          <a:xfrm>
            <a:off x="5302497" y="4002910"/>
            <a:ext cx="163957" cy="260490"/>
            <a:chOff x="346327" y="2466486"/>
            <a:chExt cx="327914" cy="520979"/>
          </a:xfrm>
        </p:grpSpPr>
        <p:sp>
          <p:nvSpPr>
            <p:cNvPr id="344" name="Ellipse 343">
              <a:extLst>
                <a:ext uri="{FF2B5EF4-FFF2-40B4-BE49-F238E27FC236}">
                  <a16:creationId xmlns:a16="http://schemas.microsoft.com/office/drawing/2014/main" id="{2F8F2593-6165-4A0C-B8F6-085E1C855D2D}"/>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5" name="Trapèze 344">
              <a:extLst>
                <a:ext uri="{FF2B5EF4-FFF2-40B4-BE49-F238E27FC236}">
                  <a16:creationId xmlns:a16="http://schemas.microsoft.com/office/drawing/2014/main" id="{88F4C286-4A4E-488D-B6D0-EC63D0FD365A}"/>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46" name="Groupe 345">
            <a:extLst>
              <a:ext uri="{FF2B5EF4-FFF2-40B4-BE49-F238E27FC236}">
                <a16:creationId xmlns:a16="http://schemas.microsoft.com/office/drawing/2014/main" id="{67F8C66E-689D-4D7A-8264-874398A402DC}"/>
              </a:ext>
            </a:extLst>
          </p:cNvPr>
          <p:cNvGrpSpPr/>
          <p:nvPr/>
        </p:nvGrpSpPr>
        <p:grpSpPr>
          <a:xfrm>
            <a:off x="5056558" y="4341135"/>
            <a:ext cx="163957" cy="260490"/>
            <a:chOff x="346327" y="2466486"/>
            <a:chExt cx="327914" cy="520979"/>
          </a:xfrm>
        </p:grpSpPr>
        <p:sp>
          <p:nvSpPr>
            <p:cNvPr id="347" name="Ellipse 346">
              <a:extLst>
                <a:ext uri="{FF2B5EF4-FFF2-40B4-BE49-F238E27FC236}">
                  <a16:creationId xmlns:a16="http://schemas.microsoft.com/office/drawing/2014/main" id="{B4133421-3306-4CA7-99E0-09C7E48C825A}"/>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8" name="Trapèze 347">
              <a:extLst>
                <a:ext uri="{FF2B5EF4-FFF2-40B4-BE49-F238E27FC236}">
                  <a16:creationId xmlns:a16="http://schemas.microsoft.com/office/drawing/2014/main" id="{8B3B5595-7197-48EB-9004-0323139ABB9F}"/>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49" name="Groupe 348">
            <a:extLst>
              <a:ext uri="{FF2B5EF4-FFF2-40B4-BE49-F238E27FC236}">
                <a16:creationId xmlns:a16="http://schemas.microsoft.com/office/drawing/2014/main" id="{1D32E7CE-46B0-4FB8-8107-D1C2A96864A0}"/>
              </a:ext>
            </a:extLst>
          </p:cNvPr>
          <p:cNvGrpSpPr/>
          <p:nvPr/>
        </p:nvGrpSpPr>
        <p:grpSpPr>
          <a:xfrm>
            <a:off x="5308701" y="4341135"/>
            <a:ext cx="163957" cy="260490"/>
            <a:chOff x="346327" y="2466486"/>
            <a:chExt cx="327914" cy="520979"/>
          </a:xfrm>
          <a:solidFill>
            <a:schemeClr val="accent5">
              <a:lumMod val="75000"/>
            </a:schemeClr>
          </a:solidFill>
        </p:grpSpPr>
        <p:sp>
          <p:nvSpPr>
            <p:cNvPr id="350" name="Ellipse 349">
              <a:extLst>
                <a:ext uri="{FF2B5EF4-FFF2-40B4-BE49-F238E27FC236}">
                  <a16:creationId xmlns:a16="http://schemas.microsoft.com/office/drawing/2014/main" id="{FC661822-1AC0-446A-B297-E66D141B6DA8}"/>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1" name="Trapèze 350">
              <a:extLst>
                <a:ext uri="{FF2B5EF4-FFF2-40B4-BE49-F238E27FC236}">
                  <a16:creationId xmlns:a16="http://schemas.microsoft.com/office/drawing/2014/main" id="{00CBCF19-272F-44B3-875D-7CF8673BD7A3}"/>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52" name="Groupe 351">
            <a:extLst>
              <a:ext uri="{FF2B5EF4-FFF2-40B4-BE49-F238E27FC236}">
                <a16:creationId xmlns:a16="http://schemas.microsoft.com/office/drawing/2014/main" id="{09ABF792-4115-4F34-A3CA-BAC62B09081B}"/>
              </a:ext>
            </a:extLst>
          </p:cNvPr>
          <p:cNvGrpSpPr/>
          <p:nvPr/>
        </p:nvGrpSpPr>
        <p:grpSpPr>
          <a:xfrm>
            <a:off x="5565980" y="4002910"/>
            <a:ext cx="163957" cy="260490"/>
            <a:chOff x="346327" y="2466486"/>
            <a:chExt cx="327914" cy="520979"/>
          </a:xfrm>
        </p:grpSpPr>
        <p:sp>
          <p:nvSpPr>
            <p:cNvPr id="353" name="Ellipse 352">
              <a:extLst>
                <a:ext uri="{FF2B5EF4-FFF2-40B4-BE49-F238E27FC236}">
                  <a16:creationId xmlns:a16="http://schemas.microsoft.com/office/drawing/2014/main" id="{282C940B-A1A9-4C69-BCBC-484C6D7893EC}"/>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4" name="Trapèze 353">
              <a:extLst>
                <a:ext uri="{FF2B5EF4-FFF2-40B4-BE49-F238E27FC236}">
                  <a16:creationId xmlns:a16="http://schemas.microsoft.com/office/drawing/2014/main" id="{B5BF087A-79AC-48B7-8B8D-90B64F58744A}"/>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55" name="Groupe 354">
            <a:extLst>
              <a:ext uri="{FF2B5EF4-FFF2-40B4-BE49-F238E27FC236}">
                <a16:creationId xmlns:a16="http://schemas.microsoft.com/office/drawing/2014/main" id="{94924251-A4E2-49C6-B51D-C04C61304A47}"/>
              </a:ext>
            </a:extLst>
          </p:cNvPr>
          <p:cNvGrpSpPr/>
          <p:nvPr/>
        </p:nvGrpSpPr>
        <p:grpSpPr>
          <a:xfrm>
            <a:off x="5811918" y="4002910"/>
            <a:ext cx="163957" cy="260490"/>
            <a:chOff x="346327" y="2466486"/>
            <a:chExt cx="327914" cy="520979"/>
          </a:xfrm>
        </p:grpSpPr>
        <p:sp>
          <p:nvSpPr>
            <p:cNvPr id="356" name="Ellipse 355">
              <a:extLst>
                <a:ext uri="{FF2B5EF4-FFF2-40B4-BE49-F238E27FC236}">
                  <a16:creationId xmlns:a16="http://schemas.microsoft.com/office/drawing/2014/main" id="{BF6EABFE-A57D-47CE-976C-7A1F18EA96FE}"/>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7" name="Trapèze 356">
              <a:extLst>
                <a:ext uri="{FF2B5EF4-FFF2-40B4-BE49-F238E27FC236}">
                  <a16:creationId xmlns:a16="http://schemas.microsoft.com/office/drawing/2014/main" id="{8BC24C27-1888-4DA5-829F-1FD4D6661548}"/>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58" name="Groupe 357">
            <a:extLst>
              <a:ext uri="{FF2B5EF4-FFF2-40B4-BE49-F238E27FC236}">
                <a16:creationId xmlns:a16="http://schemas.microsoft.com/office/drawing/2014/main" id="{4C01E889-EA6F-41A5-983A-1C1FB04D3968}"/>
              </a:ext>
            </a:extLst>
          </p:cNvPr>
          <p:cNvGrpSpPr/>
          <p:nvPr/>
        </p:nvGrpSpPr>
        <p:grpSpPr>
          <a:xfrm>
            <a:off x="5565979" y="4341135"/>
            <a:ext cx="163957" cy="260490"/>
            <a:chOff x="346327" y="2466486"/>
            <a:chExt cx="327914" cy="520979"/>
          </a:xfrm>
        </p:grpSpPr>
        <p:sp>
          <p:nvSpPr>
            <p:cNvPr id="359" name="Ellipse 358">
              <a:extLst>
                <a:ext uri="{FF2B5EF4-FFF2-40B4-BE49-F238E27FC236}">
                  <a16:creationId xmlns:a16="http://schemas.microsoft.com/office/drawing/2014/main" id="{82157EE0-E30C-4C7D-82BD-7C947DB51749}"/>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0" name="Trapèze 359">
              <a:extLst>
                <a:ext uri="{FF2B5EF4-FFF2-40B4-BE49-F238E27FC236}">
                  <a16:creationId xmlns:a16="http://schemas.microsoft.com/office/drawing/2014/main" id="{4232C827-C1D3-4B96-8EF1-FE3AC6651661}"/>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61" name="Groupe 360">
            <a:extLst>
              <a:ext uri="{FF2B5EF4-FFF2-40B4-BE49-F238E27FC236}">
                <a16:creationId xmlns:a16="http://schemas.microsoft.com/office/drawing/2014/main" id="{196863E5-04F5-4D90-AC7F-84B89EE4CD56}"/>
              </a:ext>
            </a:extLst>
          </p:cNvPr>
          <p:cNvGrpSpPr/>
          <p:nvPr/>
        </p:nvGrpSpPr>
        <p:grpSpPr>
          <a:xfrm>
            <a:off x="5818122" y="4341135"/>
            <a:ext cx="163957" cy="260490"/>
            <a:chOff x="346327" y="2466486"/>
            <a:chExt cx="327914" cy="520979"/>
          </a:xfrm>
        </p:grpSpPr>
        <p:sp>
          <p:nvSpPr>
            <p:cNvPr id="362" name="Ellipse 361">
              <a:extLst>
                <a:ext uri="{FF2B5EF4-FFF2-40B4-BE49-F238E27FC236}">
                  <a16:creationId xmlns:a16="http://schemas.microsoft.com/office/drawing/2014/main" id="{2913939A-39D2-4400-9EEA-6CB665978BB1}"/>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3" name="Trapèze 362">
              <a:extLst>
                <a:ext uri="{FF2B5EF4-FFF2-40B4-BE49-F238E27FC236}">
                  <a16:creationId xmlns:a16="http://schemas.microsoft.com/office/drawing/2014/main" id="{527652BB-6052-44B5-977D-08F684E93B83}"/>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64" name="Groupe 363">
            <a:extLst>
              <a:ext uri="{FF2B5EF4-FFF2-40B4-BE49-F238E27FC236}">
                <a16:creationId xmlns:a16="http://schemas.microsoft.com/office/drawing/2014/main" id="{EB23E73A-A1E6-4F85-852F-4E04AF7340E4}"/>
              </a:ext>
            </a:extLst>
          </p:cNvPr>
          <p:cNvGrpSpPr/>
          <p:nvPr/>
        </p:nvGrpSpPr>
        <p:grpSpPr>
          <a:xfrm>
            <a:off x="5056560" y="4679360"/>
            <a:ext cx="163957" cy="260490"/>
            <a:chOff x="346327" y="2466486"/>
            <a:chExt cx="327914" cy="520979"/>
          </a:xfrm>
        </p:grpSpPr>
        <p:sp>
          <p:nvSpPr>
            <p:cNvPr id="365" name="Ellipse 364">
              <a:extLst>
                <a:ext uri="{FF2B5EF4-FFF2-40B4-BE49-F238E27FC236}">
                  <a16:creationId xmlns:a16="http://schemas.microsoft.com/office/drawing/2014/main" id="{2843C144-A2F2-4D20-9EF8-A0AFB88D377F}"/>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sp>
          <p:nvSpPr>
            <p:cNvPr id="366" name="Trapèze 365">
              <a:extLst>
                <a:ext uri="{FF2B5EF4-FFF2-40B4-BE49-F238E27FC236}">
                  <a16:creationId xmlns:a16="http://schemas.microsoft.com/office/drawing/2014/main" id="{D399D8BC-692D-4E38-82AF-5EE450A5645B}"/>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grpSp>
      <p:grpSp>
        <p:nvGrpSpPr>
          <p:cNvPr id="367" name="Groupe 366">
            <a:extLst>
              <a:ext uri="{FF2B5EF4-FFF2-40B4-BE49-F238E27FC236}">
                <a16:creationId xmlns:a16="http://schemas.microsoft.com/office/drawing/2014/main" id="{F4246389-3C62-49CF-90AC-10801DC0EF6C}"/>
              </a:ext>
            </a:extLst>
          </p:cNvPr>
          <p:cNvGrpSpPr/>
          <p:nvPr/>
        </p:nvGrpSpPr>
        <p:grpSpPr>
          <a:xfrm>
            <a:off x="5302498" y="4679360"/>
            <a:ext cx="163957" cy="260490"/>
            <a:chOff x="346327" y="2466486"/>
            <a:chExt cx="327914" cy="520979"/>
          </a:xfrm>
        </p:grpSpPr>
        <p:sp>
          <p:nvSpPr>
            <p:cNvPr id="368" name="Ellipse 367">
              <a:extLst>
                <a:ext uri="{FF2B5EF4-FFF2-40B4-BE49-F238E27FC236}">
                  <a16:creationId xmlns:a16="http://schemas.microsoft.com/office/drawing/2014/main" id="{45A42EBD-C53D-4672-AD13-EAC6FB667236}"/>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9" name="Trapèze 368">
              <a:extLst>
                <a:ext uri="{FF2B5EF4-FFF2-40B4-BE49-F238E27FC236}">
                  <a16:creationId xmlns:a16="http://schemas.microsoft.com/office/drawing/2014/main" id="{8702976B-0313-44E5-8751-FF45BA75CC22}"/>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70" name="Groupe 369">
            <a:extLst>
              <a:ext uri="{FF2B5EF4-FFF2-40B4-BE49-F238E27FC236}">
                <a16:creationId xmlns:a16="http://schemas.microsoft.com/office/drawing/2014/main" id="{0EFA2DB8-1709-4D88-8923-598EB9D89FA5}"/>
              </a:ext>
            </a:extLst>
          </p:cNvPr>
          <p:cNvGrpSpPr/>
          <p:nvPr/>
        </p:nvGrpSpPr>
        <p:grpSpPr>
          <a:xfrm>
            <a:off x="4799282" y="5530078"/>
            <a:ext cx="163957" cy="260490"/>
            <a:chOff x="346327" y="2466486"/>
            <a:chExt cx="327914" cy="520979"/>
          </a:xfrm>
          <a:solidFill>
            <a:schemeClr val="accent6">
              <a:lumMod val="60000"/>
              <a:lumOff val="40000"/>
            </a:schemeClr>
          </a:solidFill>
        </p:grpSpPr>
        <p:sp>
          <p:nvSpPr>
            <p:cNvPr id="371" name="Ellipse 370">
              <a:extLst>
                <a:ext uri="{FF2B5EF4-FFF2-40B4-BE49-F238E27FC236}">
                  <a16:creationId xmlns:a16="http://schemas.microsoft.com/office/drawing/2014/main" id="{2F86CC87-81EF-47D1-9845-18B3E06D95A4}"/>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2" name="Trapèze 371">
              <a:extLst>
                <a:ext uri="{FF2B5EF4-FFF2-40B4-BE49-F238E27FC236}">
                  <a16:creationId xmlns:a16="http://schemas.microsoft.com/office/drawing/2014/main" id="{28F2ACAC-EBAC-4467-A87D-317AB26ECCD4}"/>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73" name="Groupe 372">
            <a:extLst>
              <a:ext uri="{FF2B5EF4-FFF2-40B4-BE49-F238E27FC236}">
                <a16:creationId xmlns:a16="http://schemas.microsoft.com/office/drawing/2014/main" id="{FDE6255A-204C-40FD-AA42-69E9674A0A2F}"/>
              </a:ext>
            </a:extLst>
          </p:cNvPr>
          <p:cNvGrpSpPr/>
          <p:nvPr/>
        </p:nvGrpSpPr>
        <p:grpSpPr>
          <a:xfrm>
            <a:off x="5051425" y="5530078"/>
            <a:ext cx="163957" cy="260490"/>
            <a:chOff x="346327" y="2466486"/>
            <a:chExt cx="327914" cy="520979"/>
          </a:xfrm>
          <a:solidFill>
            <a:schemeClr val="accent6">
              <a:lumMod val="60000"/>
              <a:lumOff val="40000"/>
            </a:schemeClr>
          </a:solidFill>
        </p:grpSpPr>
        <p:sp>
          <p:nvSpPr>
            <p:cNvPr id="374" name="Ellipse 373">
              <a:extLst>
                <a:ext uri="{FF2B5EF4-FFF2-40B4-BE49-F238E27FC236}">
                  <a16:creationId xmlns:a16="http://schemas.microsoft.com/office/drawing/2014/main" id="{C0EBD152-BE7F-44D1-B164-9B2587D7E8A6}"/>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5" name="Trapèze 374">
              <a:extLst>
                <a:ext uri="{FF2B5EF4-FFF2-40B4-BE49-F238E27FC236}">
                  <a16:creationId xmlns:a16="http://schemas.microsoft.com/office/drawing/2014/main" id="{019F4825-E036-4FE8-83A8-9C967F6A9252}"/>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76" name="Groupe 375">
            <a:extLst>
              <a:ext uri="{FF2B5EF4-FFF2-40B4-BE49-F238E27FC236}">
                <a16:creationId xmlns:a16="http://schemas.microsoft.com/office/drawing/2014/main" id="{B88E80A4-DAED-4D16-892C-D12EBF3E41B3}"/>
              </a:ext>
            </a:extLst>
          </p:cNvPr>
          <p:cNvGrpSpPr/>
          <p:nvPr/>
        </p:nvGrpSpPr>
        <p:grpSpPr>
          <a:xfrm>
            <a:off x="5565981" y="4679360"/>
            <a:ext cx="163957" cy="260490"/>
            <a:chOff x="346327" y="2466486"/>
            <a:chExt cx="327914" cy="520979"/>
          </a:xfrm>
        </p:grpSpPr>
        <p:sp>
          <p:nvSpPr>
            <p:cNvPr id="377" name="Ellipse 376">
              <a:extLst>
                <a:ext uri="{FF2B5EF4-FFF2-40B4-BE49-F238E27FC236}">
                  <a16:creationId xmlns:a16="http://schemas.microsoft.com/office/drawing/2014/main" id="{568AAB32-7C08-4161-BC18-66495A0A34D4}"/>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8" name="Trapèze 377">
              <a:extLst>
                <a:ext uri="{FF2B5EF4-FFF2-40B4-BE49-F238E27FC236}">
                  <a16:creationId xmlns:a16="http://schemas.microsoft.com/office/drawing/2014/main" id="{E21E98D9-2A5A-4C5B-A3A5-110251C27515}"/>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79" name="Groupe 378">
            <a:extLst>
              <a:ext uri="{FF2B5EF4-FFF2-40B4-BE49-F238E27FC236}">
                <a16:creationId xmlns:a16="http://schemas.microsoft.com/office/drawing/2014/main" id="{0731E142-0E2F-4F01-A141-F24A73B89212}"/>
              </a:ext>
            </a:extLst>
          </p:cNvPr>
          <p:cNvGrpSpPr/>
          <p:nvPr/>
        </p:nvGrpSpPr>
        <p:grpSpPr>
          <a:xfrm>
            <a:off x="5811919" y="4679360"/>
            <a:ext cx="163957" cy="260490"/>
            <a:chOff x="346327" y="2466486"/>
            <a:chExt cx="327914" cy="520979"/>
          </a:xfrm>
        </p:grpSpPr>
        <p:sp>
          <p:nvSpPr>
            <p:cNvPr id="380" name="Ellipse 379">
              <a:extLst>
                <a:ext uri="{FF2B5EF4-FFF2-40B4-BE49-F238E27FC236}">
                  <a16:creationId xmlns:a16="http://schemas.microsoft.com/office/drawing/2014/main" id="{A2803A40-2846-4704-855A-DD52379A4F0F}"/>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1" name="Trapèze 380">
              <a:extLst>
                <a:ext uri="{FF2B5EF4-FFF2-40B4-BE49-F238E27FC236}">
                  <a16:creationId xmlns:a16="http://schemas.microsoft.com/office/drawing/2014/main" id="{2BC4BDB6-9181-49AC-A701-E4E87A36313B}"/>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82" name="Groupe 381">
            <a:extLst>
              <a:ext uri="{FF2B5EF4-FFF2-40B4-BE49-F238E27FC236}">
                <a16:creationId xmlns:a16="http://schemas.microsoft.com/office/drawing/2014/main" id="{6130C3B8-4C06-47D8-B0A2-9AF2D256B040}"/>
              </a:ext>
            </a:extLst>
          </p:cNvPr>
          <p:cNvGrpSpPr/>
          <p:nvPr/>
        </p:nvGrpSpPr>
        <p:grpSpPr>
          <a:xfrm>
            <a:off x="5308703" y="5530078"/>
            <a:ext cx="163957" cy="260490"/>
            <a:chOff x="346327" y="2466486"/>
            <a:chExt cx="327914" cy="520979"/>
          </a:xfrm>
          <a:solidFill>
            <a:schemeClr val="accent6">
              <a:lumMod val="60000"/>
              <a:lumOff val="40000"/>
            </a:schemeClr>
          </a:solidFill>
        </p:grpSpPr>
        <p:sp>
          <p:nvSpPr>
            <p:cNvPr id="383" name="Ellipse 382">
              <a:extLst>
                <a:ext uri="{FF2B5EF4-FFF2-40B4-BE49-F238E27FC236}">
                  <a16:creationId xmlns:a16="http://schemas.microsoft.com/office/drawing/2014/main" id="{475B557D-FE4E-426B-A5F6-B84DEC1A8D73}"/>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4" name="Trapèze 383">
              <a:extLst>
                <a:ext uri="{FF2B5EF4-FFF2-40B4-BE49-F238E27FC236}">
                  <a16:creationId xmlns:a16="http://schemas.microsoft.com/office/drawing/2014/main" id="{DF8E6263-A1BF-4E80-B3F1-FB5725861469}"/>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85" name="Groupe 384">
            <a:extLst>
              <a:ext uri="{FF2B5EF4-FFF2-40B4-BE49-F238E27FC236}">
                <a16:creationId xmlns:a16="http://schemas.microsoft.com/office/drawing/2014/main" id="{611BAC30-61AA-4DF1-8E34-AB9501CD7CF0}"/>
              </a:ext>
            </a:extLst>
          </p:cNvPr>
          <p:cNvGrpSpPr/>
          <p:nvPr/>
        </p:nvGrpSpPr>
        <p:grpSpPr>
          <a:xfrm>
            <a:off x="5560846" y="5530078"/>
            <a:ext cx="163957" cy="260490"/>
            <a:chOff x="346327" y="2466486"/>
            <a:chExt cx="327914" cy="520979"/>
          </a:xfrm>
          <a:solidFill>
            <a:schemeClr val="accent6">
              <a:lumMod val="60000"/>
              <a:lumOff val="40000"/>
            </a:schemeClr>
          </a:solidFill>
        </p:grpSpPr>
        <p:sp>
          <p:nvSpPr>
            <p:cNvPr id="386" name="Ellipse 385">
              <a:extLst>
                <a:ext uri="{FF2B5EF4-FFF2-40B4-BE49-F238E27FC236}">
                  <a16:creationId xmlns:a16="http://schemas.microsoft.com/office/drawing/2014/main" id="{A7A9D21E-E554-4F56-94C6-34F7E6D4D1D6}"/>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sp>
          <p:nvSpPr>
            <p:cNvPr id="387" name="Trapèze 386">
              <a:extLst>
                <a:ext uri="{FF2B5EF4-FFF2-40B4-BE49-F238E27FC236}">
                  <a16:creationId xmlns:a16="http://schemas.microsoft.com/office/drawing/2014/main" id="{ED2CC798-4BEE-4E78-AC13-84C18E1A62BE}"/>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grpSp>
      <p:grpSp>
        <p:nvGrpSpPr>
          <p:cNvPr id="388" name="Groupe 387">
            <a:extLst>
              <a:ext uri="{FF2B5EF4-FFF2-40B4-BE49-F238E27FC236}">
                <a16:creationId xmlns:a16="http://schemas.microsoft.com/office/drawing/2014/main" id="{A0B06481-6BAA-4B97-9124-7565D9D847F8}"/>
              </a:ext>
            </a:extLst>
          </p:cNvPr>
          <p:cNvGrpSpPr/>
          <p:nvPr/>
        </p:nvGrpSpPr>
        <p:grpSpPr>
          <a:xfrm>
            <a:off x="6840383" y="2650010"/>
            <a:ext cx="163957" cy="260490"/>
            <a:chOff x="346327" y="2466486"/>
            <a:chExt cx="327914" cy="520979"/>
          </a:xfrm>
          <a:solidFill>
            <a:schemeClr val="accent5">
              <a:lumMod val="75000"/>
            </a:schemeClr>
          </a:solidFill>
        </p:grpSpPr>
        <p:sp>
          <p:nvSpPr>
            <p:cNvPr id="389" name="Ellipse 388">
              <a:extLst>
                <a:ext uri="{FF2B5EF4-FFF2-40B4-BE49-F238E27FC236}">
                  <a16:creationId xmlns:a16="http://schemas.microsoft.com/office/drawing/2014/main" id="{FDA97A59-217A-4CA9-AD19-2BF7EC4F6B95}"/>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sp>
          <p:nvSpPr>
            <p:cNvPr id="390" name="Trapèze 389">
              <a:extLst>
                <a:ext uri="{FF2B5EF4-FFF2-40B4-BE49-F238E27FC236}">
                  <a16:creationId xmlns:a16="http://schemas.microsoft.com/office/drawing/2014/main" id="{EB6EFC87-77AD-40DD-AA84-9B65BD36A5E8}"/>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grpSp>
      <p:grpSp>
        <p:nvGrpSpPr>
          <p:cNvPr id="391" name="Groupe 390">
            <a:extLst>
              <a:ext uri="{FF2B5EF4-FFF2-40B4-BE49-F238E27FC236}">
                <a16:creationId xmlns:a16="http://schemas.microsoft.com/office/drawing/2014/main" id="{070B7EBC-2256-4D69-9D6B-9918E6E5C75C}"/>
              </a:ext>
            </a:extLst>
          </p:cNvPr>
          <p:cNvGrpSpPr/>
          <p:nvPr/>
        </p:nvGrpSpPr>
        <p:grpSpPr>
          <a:xfrm>
            <a:off x="7086321" y="2650010"/>
            <a:ext cx="163957" cy="260490"/>
            <a:chOff x="346327" y="2466486"/>
            <a:chExt cx="327914" cy="520979"/>
          </a:xfrm>
        </p:grpSpPr>
        <p:sp>
          <p:nvSpPr>
            <p:cNvPr id="392" name="Ellipse 391">
              <a:extLst>
                <a:ext uri="{FF2B5EF4-FFF2-40B4-BE49-F238E27FC236}">
                  <a16:creationId xmlns:a16="http://schemas.microsoft.com/office/drawing/2014/main" id="{257B96BF-2DBB-4CB5-82E7-FC34E0FA918E}"/>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3" name="Trapèze 392">
              <a:extLst>
                <a:ext uri="{FF2B5EF4-FFF2-40B4-BE49-F238E27FC236}">
                  <a16:creationId xmlns:a16="http://schemas.microsoft.com/office/drawing/2014/main" id="{E1E6723F-660C-42B1-9A71-1A7F5491238D}"/>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94" name="Groupe 393">
            <a:extLst>
              <a:ext uri="{FF2B5EF4-FFF2-40B4-BE49-F238E27FC236}">
                <a16:creationId xmlns:a16="http://schemas.microsoft.com/office/drawing/2014/main" id="{6974AC4E-BDE8-4027-BC00-C0ED67ECC751}"/>
              </a:ext>
            </a:extLst>
          </p:cNvPr>
          <p:cNvGrpSpPr/>
          <p:nvPr/>
        </p:nvGrpSpPr>
        <p:grpSpPr>
          <a:xfrm>
            <a:off x="6840382" y="2988235"/>
            <a:ext cx="163957" cy="260490"/>
            <a:chOff x="346327" y="2466486"/>
            <a:chExt cx="327914" cy="520979"/>
          </a:xfrm>
        </p:grpSpPr>
        <p:sp>
          <p:nvSpPr>
            <p:cNvPr id="395" name="Ellipse 394">
              <a:extLst>
                <a:ext uri="{FF2B5EF4-FFF2-40B4-BE49-F238E27FC236}">
                  <a16:creationId xmlns:a16="http://schemas.microsoft.com/office/drawing/2014/main" id="{1A0A3B28-DCD5-4339-B0D8-65DF1D0E199F}"/>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6" name="Trapèze 395">
              <a:extLst>
                <a:ext uri="{FF2B5EF4-FFF2-40B4-BE49-F238E27FC236}">
                  <a16:creationId xmlns:a16="http://schemas.microsoft.com/office/drawing/2014/main" id="{2AEB3DA4-D6FF-476D-BB4E-295D541EE448}"/>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97" name="Groupe 396">
            <a:extLst>
              <a:ext uri="{FF2B5EF4-FFF2-40B4-BE49-F238E27FC236}">
                <a16:creationId xmlns:a16="http://schemas.microsoft.com/office/drawing/2014/main" id="{50D74A97-F1A8-4765-9ECA-E5103A8BBA5D}"/>
              </a:ext>
            </a:extLst>
          </p:cNvPr>
          <p:cNvGrpSpPr/>
          <p:nvPr/>
        </p:nvGrpSpPr>
        <p:grpSpPr>
          <a:xfrm>
            <a:off x="7092525" y="2988235"/>
            <a:ext cx="163957" cy="260490"/>
            <a:chOff x="346327" y="2466486"/>
            <a:chExt cx="327914" cy="520979"/>
          </a:xfrm>
        </p:grpSpPr>
        <p:sp>
          <p:nvSpPr>
            <p:cNvPr id="398" name="Ellipse 397">
              <a:extLst>
                <a:ext uri="{FF2B5EF4-FFF2-40B4-BE49-F238E27FC236}">
                  <a16:creationId xmlns:a16="http://schemas.microsoft.com/office/drawing/2014/main" id="{994D290F-A84B-4EE4-BE2D-29709CD84666}"/>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9" name="Trapèze 398">
              <a:extLst>
                <a:ext uri="{FF2B5EF4-FFF2-40B4-BE49-F238E27FC236}">
                  <a16:creationId xmlns:a16="http://schemas.microsoft.com/office/drawing/2014/main" id="{AA671E70-2524-4867-BC89-B55336B88053}"/>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00" name="Groupe 399">
            <a:extLst>
              <a:ext uri="{FF2B5EF4-FFF2-40B4-BE49-F238E27FC236}">
                <a16:creationId xmlns:a16="http://schemas.microsoft.com/office/drawing/2014/main" id="{D6C145CE-0EB8-420C-AD2E-6203ECF68F3E}"/>
              </a:ext>
            </a:extLst>
          </p:cNvPr>
          <p:cNvGrpSpPr/>
          <p:nvPr/>
        </p:nvGrpSpPr>
        <p:grpSpPr>
          <a:xfrm>
            <a:off x="7349804" y="2650010"/>
            <a:ext cx="163957" cy="260490"/>
            <a:chOff x="346327" y="2466486"/>
            <a:chExt cx="327914" cy="520979"/>
          </a:xfrm>
        </p:grpSpPr>
        <p:sp>
          <p:nvSpPr>
            <p:cNvPr id="401" name="Ellipse 400">
              <a:extLst>
                <a:ext uri="{FF2B5EF4-FFF2-40B4-BE49-F238E27FC236}">
                  <a16:creationId xmlns:a16="http://schemas.microsoft.com/office/drawing/2014/main" id="{99902A84-3187-41B0-8FDC-970C7F583AB4}"/>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2" name="Trapèze 401">
              <a:extLst>
                <a:ext uri="{FF2B5EF4-FFF2-40B4-BE49-F238E27FC236}">
                  <a16:creationId xmlns:a16="http://schemas.microsoft.com/office/drawing/2014/main" id="{8C020D5D-CE1F-4FAE-9CCE-E4FA25A5343D}"/>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03" name="Groupe 402">
            <a:extLst>
              <a:ext uri="{FF2B5EF4-FFF2-40B4-BE49-F238E27FC236}">
                <a16:creationId xmlns:a16="http://schemas.microsoft.com/office/drawing/2014/main" id="{D6BC3B4E-E250-442E-8DAA-CB02FD0C5AD3}"/>
              </a:ext>
            </a:extLst>
          </p:cNvPr>
          <p:cNvGrpSpPr/>
          <p:nvPr/>
        </p:nvGrpSpPr>
        <p:grpSpPr>
          <a:xfrm>
            <a:off x="7595742" y="2650010"/>
            <a:ext cx="163957" cy="260490"/>
            <a:chOff x="346327" y="2466486"/>
            <a:chExt cx="327914" cy="520979"/>
          </a:xfrm>
        </p:grpSpPr>
        <p:sp>
          <p:nvSpPr>
            <p:cNvPr id="404" name="Ellipse 403">
              <a:extLst>
                <a:ext uri="{FF2B5EF4-FFF2-40B4-BE49-F238E27FC236}">
                  <a16:creationId xmlns:a16="http://schemas.microsoft.com/office/drawing/2014/main" id="{CB0DA89E-349B-4FAB-B6B5-42D79C31ED15}"/>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5" name="Trapèze 404">
              <a:extLst>
                <a:ext uri="{FF2B5EF4-FFF2-40B4-BE49-F238E27FC236}">
                  <a16:creationId xmlns:a16="http://schemas.microsoft.com/office/drawing/2014/main" id="{02350522-D80A-4CDF-A572-CB8A94431062}"/>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06" name="Groupe 405">
            <a:extLst>
              <a:ext uri="{FF2B5EF4-FFF2-40B4-BE49-F238E27FC236}">
                <a16:creationId xmlns:a16="http://schemas.microsoft.com/office/drawing/2014/main" id="{671BA4AC-92DD-4E55-99A8-50C06D2B1A93}"/>
              </a:ext>
            </a:extLst>
          </p:cNvPr>
          <p:cNvGrpSpPr/>
          <p:nvPr/>
        </p:nvGrpSpPr>
        <p:grpSpPr>
          <a:xfrm>
            <a:off x="7349803" y="2988235"/>
            <a:ext cx="163957" cy="260490"/>
            <a:chOff x="346327" y="2466486"/>
            <a:chExt cx="327914" cy="520979"/>
          </a:xfrm>
        </p:grpSpPr>
        <p:sp>
          <p:nvSpPr>
            <p:cNvPr id="407" name="Ellipse 406">
              <a:extLst>
                <a:ext uri="{FF2B5EF4-FFF2-40B4-BE49-F238E27FC236}">
                  <a16:creationId xmlns:a16="http://schemas.microsoft.com/office/drawing/2014/main" id="{6DCA62C1-DE0E-4CCB-BD91-B8765A2ADA3A}"/>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8" name="Trapèze 407">
              <a:extLst>
                <a:ext uri="{FF2B5EF4-FFF2-40B4-BE49-F238E27FC236}">
                  <a16:creationId xmlns:a16="http://schemas.microsoft.com/office/drawing/2014/main" id="{09090DAB-BF8B-4896-BBC9-09B6861BC887}"/>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09" name="Groupe 408">
            <a:extLst>
              <a:ext uri="{FF2B5EF4-FFF2-40B4-BE49-F238E27FC236}">
                <a16:creationId xmlns:a16="http://schemas.microsoft.com/office/drawing/2014/main" id="{3D2F9F35-21FF-4251-8524-476A45B6783D}"/>
              </a:ext>
            </a:extLst>
          </p:cNvPr>
          <p:cNvGrpSpPr/>
          <p:nvPr/>
        </p:nvGrpSpPr>
        <p:grpSpPr>
          <a:xfrm>
            <a:off x="7601946" y="2988235"/>
            <a:ext cx="163957" cy="260490"/>
            <a:chOff x="346327" y="2466486"/>
            <a:chExt cx="327914" cy="520979"/>
          </a:xfrm>
        </p:grpSpPr>
        <p:sp>
          <p:nvSpPr>
            <p:cNvPr id="410" name="Ellipse 409">
              <a:extLst>
                <a:ext uri="{FF2B5EF4-FFF2-40B4-BE49-F238E27FC236}">
                  <a16:creationId xmlns:a16="http://schemas.microsoft.com/office/drawing/2014/main" id="{9B78D196-7F29-42B7-B876-F80C2102176D}"/>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1" name="Trapèze 410">
              <a:extLst>
                <a:ext uri="{FF2B5EF4-FFF2-40B4-BE49-F238E27FC236}">
                  <a16:creationId xmlns:a16="http://schemas.microsoft.com/office/drawing/2014/main" id="{A3FA3A57-28B3-4AD3-8921-E02DD227B300}"/>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12" name="Groupe 411">
            <a:extLst>
              <a:ext uri="{FF2B5EF4-FFF2-40B4-BE49-F238E27FC236}">
                <a16:creationId xmlns:a16="http://schemas.microsoft.com/office/drawing/2014/main" id="{71037BD4-00D7-426F-BB5A-DE8040354979}"/>
              </a:ext>
            </a:extLst>
          </p:cNvPr>
          <p:cNvGrpSpPr/>
          <p:nvPr/>
        </p:nvGrpSpPr>
        <p:grpSpPr>
          <a:xfrm>
            <a:off x="6840384" y="3326460"/>
            <a:ext cx="163957" cy="260490"/>
            <a:chOff x="346327" y="2466486"/>
            <a:chExt cx="327914" cy="520979"/>
          </a:xfrm>
        </p:grpSpPr>
        <p:sp>
          <p:nvSpPr>
            <p:cNvPr id="413" name="Ellipse 412">
              <a:extLst>
                <a:ext uri="{FF2B5EF4-FFF2-40B4-BE49-F238E27FC236}">
                  <a16:creationId xmlns:a16="http://schemas.microsoft.com/office/drawing/2014/main" id="{F2C0AC50-EFFA-4D60-8BA0-17243572EE0D}"/>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4" name="Trapèze 413">
              <a:extLst>
                <a:ext uri="{FF2B5EF4-FFF2-40B4-BE49-F238E27FC236}">
                  <a16:creationId xmlns:a16="http://schemas.microsoft.com/office/drawing/2014/main" id="{507AEEB0-674C-45A0-BBAC-75567DECE627}"/>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15" name="Groupe 414">
            <a:extLst>
              <a:ext uri="{FF2B5EF4-FFF2-40B4-BE49-F238E27FC236}">
                <a16:creationId xmlns:a16="http://schemas.microsoft.com/office/drawing/2014/main" id="{2EA1A607-4E40-4172-BD27-A828A2C8FC8F}"/>
              </a:ext>
            </a:extLst>
          </p:cNvPr>
          <p:cNvGrpSpPr/>
          <p:nvPr/>
        </p:nvGrpSpPr>
        <p:grpSpPr>
          <a:xfrm>
            <a:off x="7086322" y="3326460"/>
            <a:ext cx="163957" cy="260490"/>
            <a:chOff x="346327" y="2466486"/>
            <a:chExt cx="327914" cy="520979"/>
          </a:xfrm>
        </p:grpSpPr>
        <p:sp>
          <p:nvSpPr>
            <p:cNvPr id="416" name="Ellipse 415">
              <a:extLst>
                <a:ext uri="{FF2B5EF4-FFF2-40B4-BE49-F238E27FC236}">
                  <a16:creationId xmlns:a16="http://schemas.microsoft.com/office/drawing/2014/main" id="{D0BC2C21-96E2-4439-8643-9CEAE8C85219}"/>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7" name="Trapèze 416">
              <a:extLst>
                <a:ext uri="{FF2B5EF4-FFF2-40B4-BE49-F238E27FC236}">
                  <a16:creationId xmlns:a16="http://schemas.microsoft.com/office/drawing/2014/main" id="{AFA568E3-6E6C-499E-8EF0-5EA6CDCE1ECF}"/>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18" name="Groupe 417">
            <a:extLst>
              <a:ext uri="{FF2B5EF4-FFF2-40B4-BE49-F238E27FC236}">
                <a16:creationId xmlns:a16="http://schemas.microsoft.com/office/drawing/2014/main" id="{B20D3870-0C57-4666-9B86-A3A3E2D82E14}"/>
              </a:ext>
            </a:extLst>
          </p:cNvPr>
          <p:cNvGrpSpPr/>
          <p:nvPr/>
        </p:nvGrpSpPr>
        <p:grpSpPr>
          <a:xfrm>
            <a:off x="6840383" y="3664685"/>
            <a:ext cx="163957" cy="260490"/>
            <a:chOff x="346327" y="2466486"/>
            <a:chExt cx="327914" cy="520979"/>
          </a:xfrm>
        </p:grpSpPr>
        <p:sp>
          <p:nvSpPr>
            <p:cNvPr id="419" name="Ellipse 418">
              <a:extLst>
                <a:ext uri="{FF2B5EF4-FFF2-40B4-BE49-F238E27FC236}">
                  <a16:creationId xmlns:a16="http://schemas.microsoft.com/office/drawing/2014/main" id="{65509473-13D0-4A0A-8200-9A68D23DE256}"/>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0" name="Trapèze 419">
              <a:extLst>
                <a:ext uri="{FF2B5EF4-FFF2-40B4-BE49-F238E27FC236}">
                  <a16:creationId xmlns:a16="http://schemas.microsoft.com/office/drawing/2014/main" id="{CC1887C8-6672-41B9-A29A-4BBCD1BE0F6A}"/>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21" name="Groupe 420">
            <a:extLst>
              <a:ext uri="{FF2B5EF4-FFF2-40B4-BE49-F238E27FC236}">
                <a16:creationId xmlns:a16="http://schemas.microsoft.com/office/drawing/2014/main" id="{9F72FD18-0111-4FFE-B105-0052427230FE}"/>
              </a:ext>
            </a:extLst>
          </p:cNvPr>
          <p:cNvGrpSpPr/>
          <p:nvPr/>
        </p:nvGrpSpPr>
        <p:grpSpPr>
          <a:xfrm>
            <a:off x="7092526" y="3664685"/>
            <a:ext cx="163957" cy="260490"/>
            <a:chOff x="346327" y="2466486"/>
            <a:chExt cx="327914" cy="520979"/>
          </a:xfrm>
        </p:grpSpPr>
        <p:sp>
          <p:nvSpPr>
            <p:cNvPr id="422" name="Ellipse 421">
              <a:extLst>
                <a:ext uri="{FF2B5EF4-FFF2-40B4-BE49-F238E27FC236}">
                  <a16:creationId xmlns:a16="http://schemas.microsoft.com/office/drawing/2014/main" id="{7521C50C-C7E4-4532-8BD8-C269964D4A46}"/>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3" name="Trapèze 422">
              <a:extLst>
                <a:ext uri="{FF2B5EF4-FFF2-40B4-BE49-F238E27FC236}">
                  <a16:creationId xmlns:a16="http://schemas.microsoft.com/office/drawing/2014/main" id="{02B12F7C-2731-41A4-A30C-3FEDFD848267}"/>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24" name="Groupe 423">
            <a:extLst>
              <a:ext uri="{FF2B5EF4-FFF2-40B4-BE49-F238E27FC236}">
                <a16:creationId xmlns:a16="http://schemas.microsoft.com/office/drawing/2014/main" id="{5AF7D635-D049-43BB-92C9-68A04EE7B914}"/>
              </a:ext>
            </a:extLst>
          </p:cNvPr>
          <p:cNvGrpSpPr/>
          <p:nvPr/>
        </p:nvGrpSpPr>
        <p:grpSpPr>
          <a:xfrm>
            <a:off x="7349805" y="3326460"/>
            <a:ext cx="163957" cy="260490"/>
            <a:chOff x="346327" y="2466486"/>
            <a:chExt cx="327914" cy="520979"/>
          </a:xfrm>
        </p:grpSpPr>
        <p:sp>
          <p:nvSpPr>
            <p:cNvPr id="425" name="Ellipse 424">
              <a:extLst>
                <a:ext uri="{FF2B5EF4-FFF2-40B4-BE49-F238E27FC236}">
                  <a16:creationId xmlns:a16="http://schemas.microsoft.com/office/drawing/2014/main" id="{AAE84784-750A-495D-A76A-01569FDF844A}"/>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sp>
          <p:nvSpPr>
            <p:cNvPr id="426" name="Trapèze 425">
              <a:extLst>
                <a:ext uri="{FF2B5EF4-FFF2-40B4-BE49-F238E27FC236}">
                  <a16:creationId xmlns:a16="http://schemas.microsoft.com/office/drawing/2014/main" id="{CFE53245-8237-41FD-A12A-2F04996EAA2B}"/>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grpSp>
      <p:grpSp>
        <p:nvGrpSpPr>
          <p:cNvPr id="427" name="Groupe 426">
            <a:extLst>
              <a:ext uri="{FF2B5EF4-FFF2-40B4-BE49-F238E27FC236}">
                <a16:creationId xmlns:a16="http://schemas.microsoft.com/office/drawing/2014/main" id="{8EB2B319-65E8-4F66-9681-EE24DE6E29F5}"/>
              </a:ext>
            </a:extLst>
          </p:cNvPr>
          <p:cNvGrpSpPr/>
          <p:nvPr/>
        </p:nvGrpSpPr>
        <p:grpSpPr>
          <a:xfrm>
            <a:off x="7595743" y="3326460"/>
            <a:ext cx="163957" cy="260490"/>
            <a:chOff x="346327" y="2466486"/>
            <a:chExt cx="327914" cy="520979"/>
          </a:xfrm>
        </p:grpSpPr>
        <p:sp>
          <p:nvSpPr>
            <p:cNvPr id="428" name="Ellipse 427">
              <a:extLst>
                <a:ext uri="{FF2B5EF4-FFF2-40B4-BE49-F238E27FC236}">
                  <a16:creationId xmlns:a16="http://schemas.microsoft.com/office/drawing/2014/main" id="{18F87EC3-0853-4AE2-9020-69714F854714}"/>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9" name="Trapèze 428">
              <a:extLst>
                <a:ext uri="{FF2B5EF4-FFF2-40B4-BE49-F238E27FC236}">
                  <a16:creationId xmlns:a16="http://schemas.microsoft.com/office/drawing/2014/main" id="{C21E1D30-679F-43C1-9BEB-FB55B8AB9B8A}"/>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30" name="Groupe 429">
            <a:extLst>
              <a:ext uri="{FF2B5EF4-FFF2-40B4-BE49-F238E27FC236}">
                <a16:creationId xmlns:a16="http://schemas.microsoft.com/office/drawing/2014/main" id="{9C34D5DD-BE77-4425-A64A-8CF44D6694D6}"/>
              </a:ext>
            </a:extLst>
          </p:cNvPr>
          <p:cNvGrpSpPr/>
          <p:nvPr/>
        </p:nvGrpSpPr>
        <p:grpSpPr>
          <a:xfrm>
            <a:off x="7349804" y="3664685"/>
            <a:ext cx="163957" cy="260490"/>
            <a:chOff x="346327" y="2466486"/>
            <a:chExt cx="327914" cy="520979"/>
          </a:xfrm>
        </p:grpSpPr>
        <p:sp>
          <p:nvSpPr>
            <p:cNvPr id="431" name="Ellipse 430">
              <a:extLst>
                <a:ext uri="{FF2B5EF4-FFF2-40B4-BE49-F238E27FC236}">
                  <a16:creationId xmlns:a16="http://schemas.microsoft.com/office/drawing/2014/main" id="{61D2C7AE-6D94-42FD-AA5D-0727C7586BD0}"/>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2" name="Trapèze 431">
              <a:extLst>
                <a:ext uri="{FF2B5EF4-FFF2-40B4-BE49-F238E27FC236}">
                  <a16:creationId xmlns:a16="http://schemas.microsoft.com/office/drawing/2014/main" id="{5C34F942-3BC1-4EB1-8D77-892A9F41D67D}"/>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33" name="Groupe 432">
            <a:extLst>
              <a:ext uri="{FF2B5EF4-FFF2-40B4-BE49-F238E27FC236}">
                <a16:creationId xmlns:a16="http://schemas.microsoft.com/office/drawing/2014/main" id="{503FBF13-523D-48D1-B69E-4E5825DF8182}"/>
              </a:ext>
            </a:extLst>
          </p:cNvPr>
          <p:cNvGrpSpPr/>
          <p:nvPr/>
        </p:nvGrpSpPr>
        <p:grpSpPr>
          <a:xfrm>
            <a:off x="7601947" y="3664685"/>
            <a:ext cx="163957" cy="260490"/>
            <a:chOff x="346327" y="2466486"/>
            <a:chExt cx="327914" cy="520979"/>
          </a:xfrm>
          <a:solidFill>
            <a:schemeClr val="accent5">
              <a:lumMod val="75000"/>
            </a:schemeClr>
          </a:solidFill>
        </p:grpSpPr>
        <p:sp>
          <p:nvSpPr>
            <p:cNvPr id="434" name="Ellipse 433">
              <a:extLst>
                <a:ext uri="{FF2B5EF4-FFF2-40B4-BE49-F238E27FC236}">
                  <a16:creationId xmlns:a16="http://schemas.microsoft.com/office/drawing/2014/main" id="{7E2EF07F-A729-4180-A839-D575A86D2444}"/>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5" name="Trapèze 434">
              <a:extLst>
                <a:ext uri="{FF2B5EF4-FFF2-40B4-BE49-F238E27FC236}">
                  <a16:creationId xmlns:a16="http://schemas.microsoft.com/office/drawing/2014/main" id="{1E4674F6-B2B8-481F-8960-DF969C075D47}"/>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36" name="Groupe 435">
            <a:extLst>
              <a:ext uri="{FF2B5EF4-FFF2-40B4-BE49-F238E27FC236}">
                <a16:creationId xmlns:a16="http://schemas.microsoft.com/office/drawing/2014/main" id="{B579AE7A-8D87-4875-9E02-4E5AFCF5928A}"/>
              </a:ext>
            </a:extLst>
          </p:cNvPr>
          <p:cNvGrpSpPr/>
          <p:nvPr/>
        </p:nvGrpSpPr>
        <p:grpSpPr>
          <a:xfrm>
            <a:off x="7867364" y="2650010"/>
            <a:ext cx="163957" cy="260490"/>
            <a:chOff x="346327" y="2466486"/>
            <a:chExt cx="327914" cy="520979"/>
          </a:xfrm>
        </p:grpSpPr>
        <p:sp>
          <p:nvSpPr>
            <p:cNvPr id="437" name="Ellipse 436">
              <a:extLst>
                <a:ext uri="{FF2B5EF4-FFF2-40B4-BE49-F238E27FC236}">
                  <a16:creationId xmlns:a16="http://schemas.microsoft.com/office/drawing/2014/main" id="{B624D47E-8655-4B82-8FAF-7C568892FDF0}"/>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8" name="Trapèze 437">
              <a:extLst>
                <a:ext uri="{FF2B5EF4-FFF2-40B4-BE49-F238E27FC236}">
                  <a16:creationId xmlns:a16="http://schemas.microsoft.com/office/drawing/2014/main" id="{E4D812DC-5B0B-48B6-BF41-046BAD068661}"/>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39" name="Groupe 438">
            <a:extLst>
              <a:ext uri="{FF2B5EF4-FFF2-40B4-BE49-F238E27FC236}">
                <a16:creationId xmlns:a16="http://schemas.microsoft.com/office/drawing/2014/main" id="{FFBE9A88-9D9F-40EF-9AF8-EB2A49AD2A8F}"/>
              </a:ext>
            </a:extLst>
          </p:cNvPr>
          <p:cNvGrpSpPr/>
          <p:nvPr/>
        </p:nvGrpSpPr>
        <p:grpSpPr>
          <a:xfrm>
            <a:off x="8113302" y="2650010"/>
            <a:ext cx="163957" cy="260490"/>
            <a:chOff x="346327" y="2466486"/>
            <a:chExt cx="327914" cy="520979"/>
          </a:xfrm>
        </p:grpSpPr>
        <p:sp>
          <p:nvSpPr>
            <p:cNvPr id="440" name="Ellipse 439">
              <a:extLst>
                <a:ext uri="{FF2B5EF4-FFF2-40B4-BE49-F238E27FC236}">
                  <a16:creationId xmlns:a16="http://schemas.microsoft.com/office/drawing/2014/main" id="{BA75BBBB-06C4-42DD-A708-249AF05D5336}"/>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1" name="Trapèze 440">
              <a:extLst>
                <a:ext uri="{FF2B5EF4-FFF2-40B4-BE49-F238E27FC236}">
                  <a16:creationId xmlns:a16="http://schemas.microsoft.com/office/drawing/2014/main" id="{949FBB3F-FAAD-41D8-9F2E-4D3161AA6BCF}"/>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42" name="Groupe 441">
            <a:extLst>
              <a:ext uri="{FF2B5EF4-FFF2-40B4-BE49-F238E27FC236}">
                <a16:creationId xmlns:a16="http://schemas.microsoft.com/office/drawing/2014/main" id="{443918C4-B2F6-4220-A0A3-C4C0817A330D}"/>
              </a:ext>
            </a:extLst>
          </p:cNvPr>
          <p:cNvGrpSpPr/>
          <p:nvPr/>
        </p:nvGrpSpPr>
        <p:grpSpPr>
          <a:xfrm>
            <a:off x="7867363" y="2988235"/>
            <a:ext cx="163957" cy="260490"/>
            <a:chOff x="346327" y="2466486"/>
            <a:chExt cx="327914" cy="520979"/>
          </a:xfrm>
        </p:grpSpPr>
        <p:sp>
          <p:nvSpPr>
            <p:cNvPr id="443" name="Ellipse 442">
              <a:extLst>
                <a:ext uri="{FF2B5EF4-FFF2-40B4-BE49-F238E27FC236}">
                  <a16:creationId xmlns:a16="http://schemas.microsoft.com/office/drawing/2014/main" id="{90C4595C-229F-40D9-905B-275562F1D521}"/>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sp>
          <p:nvSpPr>
            <p:cNvPr id="444" name="Trapèze 443">
              <a:extLst>
                <a:ext uri="{FF2B5EF4-FFF2-40B4-BE49-F238E27FC236}">
                  <a16:creationId xmlns:a16="http://schemas.microsoft.com/office/drawing/2014/main" id="{8DA6E53D-7A0E-44FB-A3A3-D0C47826861E}"/>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grpSp>
      <p:grpSp>
        <p:nvGrpSpPr>
          <p:cNvPr id="445" name="Groupe 444">
            <a:extLst>
              <a:ext uri="{FF2B5EF4-FFF2-40B4-BE49-F238E27FC236}">
                <a16:creationId xmlns:a16="http://schemas.microsoft.com/office/drawing/2014/main" id="{16B42DE2-EC55-4037-9F62-BAD976ADD1E3}"/>
              </a:ext>
            </a:extLst>
          </p:cNvPr>
          <p:cNvGrpSpPr/>
          <p:nvPr/>
        </p:nvGrpSpPr>
        <p:grpSpPr>
          <a:xfrm>
            <a:off x="8119506" y="2988235"/>
            <a:ext cx="163957" cy="260490"/>
            <a:chOff x="346327" y="2466486"/>
            <a:chExt cx="327914" cy="520979"/>
          </a:xfrm>
        </p:grpSpPr>
        <p:sp>
          <p:nvSpPr>
            <p:cNvPr id="446" name="Ellipse 445">
              <a:extLst>
                <a:ext uri="{FF2B5EF4-FFF2-40B4-BE49-F238E27FC236}">
                  <a16:creationId xmlns:a16="http://schemas.microsoft.com/office/drawing/2014/main" id="{50FE0D6D-9270-4368-B63A-AF4F51C5C57A}"/>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7" name="Trapèze 446">
              <a:extLst>
                <a:ext uri="{FF2B5EF4-FFF2-40B4-BE49-F238E27FC236}">
                  <a16:creationId xmlns:a16="http://schemas.microsoft.com/office/drawing/2014/main" id="{ED6ED32B-A207-4B2C-8E3E-AB3065DC19F0}"/>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48" name="Groupe 447">
            <a:extLst>
              <a:ext uri="{FF2B5EF4-FFF2-40B4-BE49-F238E27FC236}">
                <a16:creationId xmlns:a16="http://schemas.microsoft.com/office/drawing/2014/main" id="{4FFABB4E-0EEB-4E74-801A-097665E054AC}"/>
              </a:ext>
            </a:extLst>
          </p:cNvPr>
          <p:cNvGrpSpPr/>
          <p:nvPr/>
        </p:nvGrpSpPr>
        <p:grpSpPr>
          <a:xfrm>
            <a:off x="8376785" y="2650010"/>
            <a:ext cx="163957" cy="260490"/>
            <a:chOff x="346327" y="2466486"/>
            <a:chExt cx="327914" cy="520979"/>
          </a:xfrm>
        </p:grpSpPr>
        <p:sp>
          <p:nvSpPr>
            <p:cNvPr id="449" name="Ellipse 448">
              <a:extLst>
                <a:ext uri="{FF2B5EF4-FFF2-40B4-BE49-F238E27FC236}">
                  <a16:creationId xmlns:a16="http://schemas.microsoft.com/office/drawing/2014/main" id="{E19FE4D9-8C34-4F5C-B7B2-4FA44B75425E}"/>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0" name="Trapèze 449">
              <a:extLst>
                <a:ext uri="{FF2B5EF4-FFF2-40B4-BE49-F238E27FC236}">
                  <a16:creationId xmlns:a16="http://schemas.microsoft.com/office/drawing/2014/main" id="{69724CF8-FF1B-4A36-BFDC-4C25CE935BDF}"/>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51" name="Groupe 450">
            <a:extLst>
              <a:ext uri="{FF2B5EF4-FFF2-40B4-BE49-F238E27FC236}">
                <a16:creationId xmlns:a16="http://schemas.microsoft.com/office/drawing/2014/main" id="{0633626D-A9B5-4B94-8ACF-CBDEFFA79B02}"/>
              </a:ext>
            </a:extLst>
          </p:cNvPr>
          <p:cNvGrpSpPr/>
          <p:nvPr/>
        </p:nvGrpSpPr>
        <p:grpSpPr>
          <a:xfrm>
            <a:off x="8622723" y="2650010"/>
            <a:ext cx="163957" cy="260490"/>
            <a:chOff x="346327" y="2466486"/>
            <a:chExt cx="327914" cy="520979"/>
          </a:xfrm>
        </p:grpSpPr>
        <p:sp>
          <p:nvSpPr>
            <p:cNvPr id="452" name="Ellipse 451">
              <a:extLst>
                <a:ext uri="{FF2B5EF4-FFF2-40B4-BE49-F238E27FC236}">
                  <a16:creationId xmlns:a16="http://schemas.microsoft.com/office/drawing/2014/main" id="{E56E611E-34E2-4730-BA78-050B9A13B7BB}"/>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3" name="Trapèze 452">
              <a:extLst>
                <a:ext uri="{FF2B5EF4-FFF2-40B4-BE49-F238E27FC236}">
                  <a16:creationId xmlns:a16="http://schemas.microsoft.com/office/drawing/2014/main" id="{4B326547-D5EA-42A5-93B4-31676866E7EF}"/>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54" name="Groupe 453">
            <a:extLst>
              <a:ext uri="{FF2B5EF4-FFF2-40B4-BE49-F238E27FC236}">
                <a16:creationId xmlns:a16="http://schemas.microsoft.com/office/drawing/2014/main" id="{330B1F5C-592F-414C-ACEF-17507D5C74E4}"/>
              </a:ext>
            </a:extLst>
          </p:cNvPr>
          <p:cNvGrpSpPr/>
          <p:nvPr/>
        </p:nvGrpSpPr>
        <p:grpSpPr>
          <a:xfrm>
            <a:off x="8376784" y="2988235"/>
            <a:ext cx="163957" cy="260490"/>
            <a:chOff x="346327" y="2466486"/>
            <a:chExt cx="327914" cy="520979"/>
          </a:xfrm>
        </p:grpSpPr>
        <p:sp>
          <p:nvSpPr>
            <p:cNvPr id="455" name="Ellipse 454">
              <a:extLst>
                <a:ext uri="{FF2B5EF4-FFF2-40B4-BE49-F238E27FC236}">
                  <a16:creationId xmlns:a16="http://schemas.microsoft.com/office/drawing/2014/main" id="{F5197990-F295-48D4-853D-2E0F70333D0B}"/>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6" name="Trapèze 455">
              <a:extLst>
                <a:ext uri="{FF2B5EF4-FFF2-40B4-BE49-F238E27FC236}">
                  <a16:creationId xmlns:a16="http://schemas.microsoft.com/office/drawing/2014/main" id="{2C20E6C1-F973-4021-9FAF-E84C1E908BC2}"/>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57" name="Groupe 456">
            <a:extLst>
              <a:ext uri="{FF2B5EF4-FFF2-40B4-BE49-F238E27FC236}">
                <a16:creationId xmlns:a16="http://schemas.microsoft.com/office/drawing/2014/main" id="{F6D52F76-4C24-4AC0-8EBD-608417CF3F1D}"/>
              </a:ext>
            </a:extLst>
          </p:cNvPr>
          <p:cNvGrpSpPr/>
          <p:nvPr/>
        </p:nvGrpSpPr>
        <p:grpSpPr>
          <a:xfrm>
            <a:off x="8628927" y="2988235"/>
            <a:ext cx="163957" cy="260490"/>
            <a:chOff x="346327" y="2466486"/>
            <a:chExt cx="327914" cy="520979"/>
          </a:xfrm>
          <a:solidFill>
            <a:schemeClr val="accent5">
              <a:lumMod val="75000"/>
            </a:schemeClr>
          </a:solidFill>
        </p:grpSpPr>
        <p:sp>
          <p:nvSpPr>
            <p:cNvPr id="458" name="Ellipse 457">
              <a:extLst>
                <a:ext uri="{FF2B5EF4-FFF2-40B4-BE49-F238E27FC236}">
                  <a16:creationId xmlns:a16="http://schemas.microsoft.com/office/drawing/2014/main" id="{54A6CB33-2917-4F0B-BB40-0FA81D626329}"/>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9" name="Trapèze 458">
              <a:extLst>
                <a:ext uri="{FF2B5EF4-FFF2-40B4-BE49-F238E27FC236}">
                  <a16:creationId xmlns:a16="http://schemas.microsoft.com/office/drawing/2014/main" id="{01F58A5F-B815-476D-A19F-182492AF18E0}"/>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60" name="Groupe 459">
            <a:extLst>
              <a:ext uri="{FF2B5EF4-FFF2-40B4-BE49-F238E27FC236}">
                <a16:creationId xmlns:a16="http://schemas.microsoft.com/office/drawing/2014/main" id="{AD6F4A1A-F925-4D69-A764-619744FC773B}"/>
              </a:ext>
            </a:extLst>
          </p:cNvPr>
          <p:cNvGrpSpPr/>
          <p:nvPr/>
        </p:nvGrpSpPr>
        <p:grpSpPr>
          <a:xfrm>
            <a:off x="7867365" y="3326460"/>
            <a:ext cx="163957" cy="260490"/>
            <a:chOff x="346327" y="2466486"/>
            <a:chExt cx="327914" cy="520979"/>
          </a:xfrm>
        </p:grpSpPr>
        <p:sp>
          <p:nvSpPr>
            <p:cNvPr id="461" name="Ellipse 460">
              <a:extLst>
                <a:ext uri="{FF2B5EF4-FFF2-40B4-BE49-F238E27FC236}">
                  <a16:creationId xmlns:a16="http://schemas.microsoft.com/office/drawing/2014/main" id="{1402F7C7-0305-45EE-AF5F-24A85C6E66A1}"/>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2" name="Trapèze 461">
              <a:extLst>
                <a:ext uri="{FF2B5EF4-FFF2-40B4-BE49-F238E27FC236}">
                  <a16:creationId xmlns:a16="http://schemas.microsoft.com/office/drawing/2014/main" id="{9CC20117-4EAD-4145-9DAB-6D0961A4622F}"/>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63" name="Groupe 462">
            <a:extLst>
              <a:ext uri="{FF2B5EF4-FFF2-40B4-BE49-F238E27FC236}">
                <a16:creationId xmlns:a16="http://schemas.microsoft.com/office/drawing/2014/main" id="{108FCA6D-D11D-4CDF-9E41-5F877D685CCC}"/>
              </a:ext>
            </a:extLst>
          </p:cNvPr>
          <p:cNvGrpSpPr/>
          <p:nvPr/>
        </p:nvGrpSpPr>
        <p:grpSpPr>
          <a:xfrm>
            <a:off x="8113303" y="3326460"/>
            <a:ext cx="163957" cy="260490"/>
            <a:chOff x="346327" y="2466486"/>
            <a:chExt cx="327914" cy="520979"/>
          </a:xfrm>
        </p:grpSpPr>
        <p:sp>
          <p:nvSpPr>
            <p:cNvPr id="464" name="Ellipse 463">
              <a:extLst>
                <a:ext uri="{FF2B5EF4-FFF2-40B4-BE49-F238E27FC236}">
                  <a16:creationId xmlns:a16="http://schemas.microsoft.com/office/drawing/2014/main" id="{C0E222F3-5C0A-4A76-A46D-E2BD20AD478C}"/>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5" name="Trapèze 464">
              <a:extLst>
                <a:ext uri="{FF2B5EF4-FFF2-40B4-BE49-F238E27FC236}">
                  <a16:creationId xmlns:a16="http://schemas.microsoft.com/office/drawing/2014/main" id="{74D0C4EB-8371-457D-B2B5-96A6F5A546E3}"/>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66" name="Groupe 465">
            <a:extLst>
              <a:ext uri="{FF2B5EF4-FFF2-40B4-BE49-F238E27FC236}">
                <a16:creationId xmlns:a16="http://schemas.microsoft.com/office/drawing/2014/main" id="{1432A6ED-BF8D-482A-94BD-92FABB821934}"/>
              </a:ext>
            </a:extLst>
          </p:cNvPr>
          <p:cNvGrpSpPr/>
          <p:nvPr/>
        </p:nvGrpSpPr>
        <p:grpSpPr>
          <a:xfrm>
            <a:off x="7867364" y="3664685"/>
            <a:ext cx="163957" cy="260490"/>
            <a:chOff x="346327" y="2466486"/>
            <a:chExt cx="327914" cy="520979"/>
          </a:xfrm>
        </p:grpSpPr>
        <p:sp>
          <p:nvSpPr>
            <p:cNvPr id="467" name="Ellipse 466">
              <a:extLst>
                <a:ext uri="{FF2B5EF4-FFF2-40B4-BE49-F238E27FC236}">
                  <a16:creationId xmlns:a16="http://schemas.microsoft.com/office/drawing/2014/main" id="{9F42278C-C115-489E-8F23-5C5746DEA0B9}"/>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8" name="Trapèze 467">
              <a:extLst>
                <a:ext uri="{FF2B5EF4-FFF2-40B4-BE49-F238E27FC236}">
                  <a16:creationId xmlns:a16="http://schemas.microsoft.com/office/drawing/2014/main" id="{A438763E-279A-4FDF-A32D-D5A7A8EE9856}"/>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69" name="Groupe 468">
            <a:extLst>
              <a:ext uri="{FF2B5EF4-FFF2-40B4-BE49-F238E27FC236}">
                <a16:creationId xmlns:a16="http://schemas.microsoft.com/office/drawing/2014/main" id="{90C957E3-65FF-4F76-AE7B-4EE18F227D18}"/>
              </a:ext>
            </a:extLst>
          </p:cNvPr>
          <p:cNvGrpSpPr/>
          <p:nvPr/>
        </p:nvGrpSpPr>
        <p:grpSpPr>
          <a:xfrm>
            <a:off x="8119507" y="3664685"/>
            <a:ext cx="163957" cy="260490"/>
            <a:chOff x="346327" y="2466486"/>
            <a:chExt cx="327914" cy="520979"/>
          </a:xfrm>
        </p:grpSpPr>
        <p:sp>
          <p:nvSpPr>
            <p:cNvPr id="470" name="Ellipse 469">
              <a:extLst>
                <a:ext uri="{FF2B5EF4-FFF2-40B4-BE49-F238E27FC236}">
                  <a16:creationId xmlns:a16="http://schemas.microsoft.com/office/drawing/2014/main" id="{7258FB17-2FBA-42E5-B5A2-0FFEC634FEDA}"/>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1" name="Trapèze 470">
              <a:extLst>
                <a:ext uri="{FF2B5EF4-FFF2-40B4-BE49-F238E27FC236}">
                  <a16:creationId xmlns:a16="http://schemas.microsoft.com/office/drawing/2014/main" id="{FCBF9A5F-C78B-40EA-8AB7-8F1C6AFFB7A9}"/>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72" name="Groupe 471">
            <a:extLst>
              <a:ext uri="{FF2B5EF4-FFF2-40B4-BE49-F238E27FC236}">
                <a16:creationId xmlns:a16="http://schemas.microsoft.com/office/drawing/2014/main" id="{A4E6F220-C5A0-4FDC-B63C-12DA017F0AF9}"/>
              </a:ext>
            </a:extLst>
          </p:cNvPr>
          <p:cNvGrpSpPr/>
          <p:nvPr/>
        </p:nvGrpSpPr>
        <p:grpSpPr>
          <a:xfrm>
            <a:off x="8376786" y="3326460"/>
            <a:ext cx="163957" cy="260490"/>
            <a:chOff x="346327" y="2466486"/>
            <a:chExt cx="327914" cy="520979"/>
          </a:xfrm>
        </p:grpSpPr>
        <p:sp>
          <p:nvSpPr>
            <p:cNvPr id="473" name="Ellipse 472">
              <a:extLst>
                <a:ext uri="{FF2B5EF4-FFF2-40B4-BE49-F238E27FC236}">
                  <a16:creationId xmlns:a16="http://schemas.microsoft.com/office/drawing/2014/main" id="{CCF1D6DA-EDE9-4968-94EC-DE53255C4ABE}"/>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4" name="Trapèze 473">
              <a:extLst>
                <a:ext uri="{FF2B5EF4-FFF2-40B4-BE49-F238E27FC236}">
                  <a16:creationId xmlns:a16="http://schemas.microsoft.com/office/drawing/2014/main" id="{8F6A6F83-3083-4D7D-88EA-BA860390A70F}"/>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75" name="Groupe 474">
            <a:extLst>
              <a:ext uri="{FF2B5EF4-FFF2-40B4-BE49-F238E27FC236}">
                <a16:creationId xmlns:a16="http://schemas.microsoft.com/office/drawing/2014/main" id="{195A38EF-A2A1-4D0C-A942-21771E2A3183}"/>
              </a:ext>
            </a:extLst>
          </p:cNvPr>
          <p:cNvGrpSpPr/>
          <p:nvPr/>
        </p:nvGrpSpPr>
        <p:grpSpPr>
          <a:xfrm>
            <a:off x="8622724" y="3326460"/>
            <a:ext cx="163957" cy="260490"/>
            <a:chOff x="346327" y="2466486"/>
            <a:chExt cx="327914" cy="520979"/>
          </a:xfrm>
        </p:grpSpPr>
        <p:sp>
          <p:nvSpPr>
            <p:cNvPr id="476" name="Ellipse 475">
              <a:extLst>
                <a:ext uri="{FF2B5EF4-FFF2-40B4-BE49-F238E27FC236}">
                  <a16:creationId xmlns:a16="http://schemas.microsoft.com/office/drawing/2014/main" id="{C716EFEB-FA8C-4BBF-9FCF-D6A8E5D0EF91}"/>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7" name="Trapèze 476">
              <a:extLst>
                <a:ext uri="{FF2B5EF4-FFF2-40B4-BE49-F238E27FC236}">
                  <a16:creationId xmlns:a16="http://schemas.microsoft.com/office/drawing/2014/main" id="{47EF9C60-931D-498B-96F4-9969D594F88F}"/>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78" name="Groupe 477">
            <a:extLst>
              <a:ext uri="{FF2B5EF4-FFF2-40B4-BE49-F238E27FC236}">
                <a16:creationId xmlns:a16="http://schemas.microsoft.com/office/drawing/2014/main" id="{6C332801-6F6E-4C43-81BA-41FE4D2CDAE3}"/>
              </a:ext>
            </a:extLst>
          </p:cNvPr>
          <p:cNvGrpSpPr/>
          <p:nvPr/>
        </p:nvGrpSpPr>
        <p:grpSpPr>
          <a:xfrm>
            <a:off x="8376785" y="3664685"/>
            <a:ext cx="163957" cy="260490"/>
            <a:chOff x="346327" y="2466486"/>
            <a:chExt cx="327914" cy="520979"/>
          </a:xfrm>
        </p:grpSpPr>
        <p:sp>
          <p:nvSpPr>
            <p:cNvPr id="479" name="Ellipse 478">
              <a:extLst>
                <a:ext uri="{FF2B5EF4-FFF2-40B4-BE49-F238E27FC236}">
                  <a16:creationId xmlns:a16="http://schemas.microsoft.com/office/drawing/2014/main" id="{FBB3AECC-200A-4403-81B0-FBF8F5BF38E8}"/>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sp>
          <p:nvSpPr>
            <p:cNvPr id="480" name="Trapèze 479">
              <a:extLst>
                <a:ext uri="{FF2B5EF4-FFF2-40B4-BE49-F238E27FC236}">
                  <a16:creationId xmlns:a16="http://schemas.microsoft.com/office/drawing/2014/main" id="{4C18EB65-E376-4868-BE7C-8700F5BD19AD}"/>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grpSp>
      <p:grpSp>
        <p:nvGrpSpPr>
          <p:cNvPr id="481" name="Groupe 480">
            <a:extLst>
              <a:ext uri="{FF2B5EF4-FFF2-40B4-BE49-F238E27FC236}">
                <a16:creationId xmlns:a16="http://schemas.microsoft.com/office/drawing/2014/main" id="{2FD7A937-5B71-4656-9D8E-E703DDB6842A}"/>
              </a:ext>
            </a:extLst>
          </p:cNvPr>
          <p:cNvGrpSpPr/>
          <p:nvPr/>
        </p:nvGrpSpPr>
        <p:grpSpPr>
          <a:xfrm>
            <a:off x="8628928" y="3664685"/>
            <a:ext cx="163957" cy="260490"/>
            <a:chOff x="346327" y="2466486"/>
            <a:chExt cx="327914" cy="520979"/>
          </a:xfrm>
        </p:grpSpPr>
        <p:sp>
          <p:nvSpPr>
            <p:cNvPr id="482" name="Ellipse 481">
              <a:extLst>
                <a:ext uri="{FF2B5EF4-FFF2-40B4-BE49-F238E27FC236}">
                  <a16:creationId xmlns:a16="http://schemas.microsoft.com/office/drawing/2014/main" id="{25EAE996-EDBE-4F4D-90D3-0D4AC529C82A}"/>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3" name="Trapèze 482">
              <a:extLst>
                <a:ext uri="{FF2B5EF4-FFF2-40B4-BE49-F238E27FC236}">
                  <a16:creationId xmlns:a16="http://schemas.microsoft.com/office/drawing/2014/main" id="{052E7120-3272-4482-B035-70168E125218}"/>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84" name="Groupe 483">
            <a:extLst>
              <a:ext uri="{FF2B5EF4-FFF2-40B4-BE49-F238E27FC236}">
                <a16:creationId xmlns:a16="http://schemas.microsoft.com/office/drawing/2014/main" id="{7D110777-1DFC-467B-B9D0-73B85115D208}"/>
              </a:ext>
            </a:extLst>
          </p:cNvPr>
          <p:cNvGrpSpPr/>
          <p:nvPr/>
        </p:nvGrpSpPr>
        <p:grpSpPr>
          <a:xfrm>
            <a:off x="6840384" y="4002910"/>
            <a:ext cx="163957" cy="260490"/>
            <a:chOff x="346327" y="2466486"/>
            <a:chExt cx="327914" cy="520979"/>
          </a:xfrm>
        </p:grpSpPr>
        <p:sp>
          <p:nvSpPr>
            <p:cNvPr id="485" name="Ellipse 484">
              <a:extLst>
                <a:ext uri="{FF2B5EF4-FFF2-40B4-BE49-F238E27FC236}">
                  <a16:creationId xmlns:a16="http://schemas.microsoft.com/office/drawing/2014/main" id="{EF373E60-3C1C-421F-A888-B86793B28B43}"/>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6" name="Trapèze 485">
              <a:extLst>
                <a:ext uri="{FF2B5EF4-FFF2-40B4-BE49-F238E27FC236}">
                  <a16:creationId xmlns:a16="http://schemas.microsoft.com/office/drawing/2014/main" id="{059698B5-14A8-414F-8691-74C850ED49C1}"/>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87" name="Groupe 486">
            <a:extLst>
              <a:ext uri="{FF2B5EF4-FFF2-40B4-BE49-F238E27FC236}">
                <a16:creationId xmlns:a16="http://schemas.microsoft.com/office/drawing/2014/main" id="{A981509A-FEE2-4367-B940-CE15BE151237}"/>
              </a:ext>
            </a:extLst>
          </p:cNvPr>
          <p:cNvGrpSpPr/>
          <p:nvPr/>
        </p:nvGrpSpPr>
        <p:grpSpPr>
          <a:xfrm>
            <a:off x="7086322" y="4002910"/>
            <a:ext cx="163957" cy="260490"/>
            <a:chOff x="346327" y="2466486"/>
            <a:chExt cx="327914" cy="520979"/>
          </a:xfrm>
          <a:solidFill>
            <a:schemeClr val="accent5">
              <a:lumMod val="75000"/>
            </a:schemeClr>
          </a:solidFill>
        </p:grpSpPr>
        <p:sp>
          <p:nvSpPr>
            <p:cNvPr id="488" name="Ellipse 487">
              <a:extLst>
                <a:ext uri="{FF2B5EF4-FFF2-40B4-BE49-F238E27FC236}">
                  <a16:creationId xmlns:a16="http://schemas.microsoft.com/office/drawing/2014/main" id="{EC2A6042-70FC-4000-A504-A332CA6ABF67}"/>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sp>
          <p:nvSpPr>
            <p:cNvPr id="489" name="Trapèze 488">
              <a:extLst>
                <a:ext uri="{FF2B5EF4-FFF2-40B4-BE49-F238E27FC236}">
                  <a16:creationId xmlns:a16="http://schemas.microsoft.com/office/drawing/2014/main" id="{EB8C18D3-16EF-4EE6-9326-01E367F8C563}"/>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grpSp>
      <p:grpSp>
        <p:nvGrpSpPr>
          <p:cNvPr id="490" name="Groupe 489">
            <a:extLst>
              <a:ext uri="{FF2B5EF4-FFF2-40B4-BE49-F238E27FC236}">
                <a16:creationId xmlns:a16="http://schemas.microsoft.com/office/drawing/2014/main" id="{BC4354E3-D7C8-4B18-B9A3-D6623D01B23E}"/>
              </a:ext>
            </a:extLst>
          </p:cNvPr>
          <p:cNvGrpSpPr/>
          <p:nvPr/>
        </p:nvGrpSpPr>
        <p:grpSpPr>
          <a:xfrm>
            <a:off x="6840383" y="4341135"/>
            <a:ext cx="163957" cy="260490"/>
            <a:chOff x="346327" y="2466486"/>
            <a:chExt cx="327914" cy="520979"/>
          </a:xfrm>
        </p:grpSpPr>
        <p:sp>
          <p:nvSpPr>
            <p:cNvPr id="491" name="Ellipse 490">
              <a:extLst>
                <a:ext uri="{FF2B5EF4-FFF2-40B4-BE49-F238E27FC236}">
                  <a16:creationId xmlns:a16="http://schemas.microsoft.com/office/drawing/2014/main" id="{D16332E4-9A63-4E14-9408-B00104BA578D}"/>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2" name="Trapèze 491">
              <a:extLst>
                <a:ext uri="{FF2B5EF4-FFF2-40B4-BE49-F238E27FC236}">
                  <a16:creationId xmlns:a16="http://schemas.microsoft.com/office/drawing/2014/main" id="{7AAFA2F1-8A73-4A7B-AD57-8DF94B459BAD}"/>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93" name="Groupe 492">
            <a:extLst>
              <a:ext uri="{FF2B5EF4-FFF2-40B4-BE49-F238E27FC236}">
                <a16:creationId xmlns:a16="http://schemas.microsoft.com/office/drawing/2014/main" id="{500B29B8-0EA3-4698-A37E-FF1F63D6517D}"/>
              </a:ext>
            </a:extLst>
          </p:cNvPr>
          <p:cNvGrpSpPr/>
          <p:nvPr/>
        </p:nvGrpSpPr>
        <p:grpSpPr>
          <a:xfrm>
            <a:off x="7092526" y="4341135"/>
            <a:ext cx="163957" cy="260490"/>
            <a:chOff x="346327" y="2466486"/>
            <a:chExt cx="327914" cy="520979"/>
          </a:xfrm>
        </p:grpSpPr>
        <p:sp>
          <p:nvSpPr>
            <p:cNvPr id="494" name="Ellipse 493">
              <a:extLst>
                <a:ext uri="{FF2B5EF4-FFF2-40B4-BE49-F238E27FC236}">
                  <a16:creationId xmlns:a16="http://schemas.microsoft.com/office/drawing/2014/main" id="{B553F00B-54CC-468F-BE9B-0A14AC14EE6E}"/>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5" name="Trapèze 494">
              <a:extLst>
                <a:ext uri="{FF2B5EF4-FFF2-40B4-BE49-F238E27FC236}">
                  <a16:creationId xmlns:a16="http://schemas.microsoft.com/office/drawing/2014/main" id="{023C9F5D-A7DB-42E0-B95A-113ED9D0D0BC}"/>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96" name="Groupe 495">
            <a:extLst>
              <a:ext uri="{FF2B5EF4-FFF2-40B4-BE49-F238E27FC236}">
                <a16:creationId xmlns:a16="http://schemas.microsoft.com/office/drawing/2014/main" id="{D19D8645-F696-4197-B554-2F67E11D3247}"/>
              </a:ext>
            </a:extLst>
          </p:cNvPr>
          <p:cNvGrpSpPr/>
          <p:nvPr/>
        </p:nvGrpSpPr>
        <p:grpSpPr>
          <a:xfrm>
            <a:off x="7349805" y="4002910"/>
            <a:ext cx="163957" cy="260490"/>
            <a:chOff x="346327" y="2466486"/>
            <a:chExt cx="327914" cy="520979"/>
          </a:xfrm>
        </p:grpSpPr>
        <p:sp>
          <p:nvSpPr>
            <p:cNvPr id="497" name="Ellipse 496">
              <a:extLst>
                <a:ext uri="{FF2B5EF4-FFF2-40B4-BE49-F238E27FC236}">
                  <a16:creationId xmlns:a16="http://schemas.microsoft.com/office/drawing/2014/main" id="{D8EF14D8-C061-4D93-A003-5A0967C4CF64}"/>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8" name="Trapèze 497">
              <a:extLst>
                <a:ext uri="{FF2B5EF4-FFF2-40B4-BE49-F238E27FC236}">
                  <a16:creationId xmlns:a16="http://schemas.microsoft.com/office/drawing/2014/main" id="{74E74BD8-4A7A-428A-A624-BC7A8B796B82}"/>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99" name="Groupe 498">
            <a:extLst>
              <a:ext uri="{FF2B5EF4-FFF2-40B4-BE49-F238E27FC236}">
                <a16:creationId xmlns:a16="http://schemas.microsoft.com/office/drawing/2014/main" id="{1921AC53-74F0-4AFD-B3B1-472D9F0F1260}"/>
              </a:ext>
            </a:extLst>
          </p:cNvPr>
          <p:cNvGrpSpPr/>
          <p:nvPr/>
        </p:nvGrpSpPr>
        <p:grpSpPr>
          <a:xfrm>
            <a:off x="7595743" y="4002910"/>
            <a:ext cx="163957" cy="260490"/>
            <a:chOff x="346327" y="2466486"/>
            <a:chExt cx="327914" cy="520979"/>
          </a:xfrm>
        </p:grpSpPr>
        <p:sp>
          <p:nvSpPr>
            <p:cNvPr id="500" name="Ellipse 499">
              <a:extLst>
                <a:ext uri="{FF2B5EF4-FFF2-40B4-BE49-F238E27FC236}">
                  <a16:creationId xmlns:a16="http://schemas.microsoft.com/office/drawing/2014/main" id="{FE514328-D463-418A-8685-740F320D8515}"/>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1" name="Trapèze 500">
              <a:extLst>
                <a:ext uri="{FF2B5EF4-FFF2-40B4-BE49-F238E27FC236}">
                  <a16:creationId xmlns:a16="http://schemas.microsoft.com/office/drawing/2014/main" id="{6BF657EB-5E55-4DE8-976C-A24853CA4533}"/>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02" name="Groupe 501">
            <a:extLst>
              <a:ext uri="{FF2B5EF4-FFF2-40B4-BE49-F238E27FC236}">
                <a16:creationId xmlns:a16="http://schemas.microsoft.com/office/drawing/2014/main" id="{E5CF0AFA-3B74-407A-8D3D-275B296F42A0}"/>
              </a:ext>
            </a:extLst>
          </p:cNvPr>
          <p:cNvGrpSpPr/>
          <p:nvPr/>
        </p:nvGrpSpPr>
        <p:grpSpPr>
          <a:xfrm>
            <a:off x="7349804" y="4341135"/>
            <a:ext cx="163957" cy="260490"/>
            <a:chOff x="346327" y="2466486"/>
            <a:chExt cx="327914" cy="520979"/>
          </a:xfrm>
        </p:grpSpPr>
        <p:sp>
          <p:nvSpPr>
            <p:cNvPr id="503" name="Ellipse 502">
              <a:extLst>
                <a:ext uri="{FF2B5EF4-FFF2-40B4-BE49-F238E27FC236}">
                  <a16:creationId xmlns:a16="http://schemas.microsoft.com/office/drawing/2014/main" id="{CA9EB04F-49E3-495E-BE05-B0052E87DBE9}"/>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4" name="Trapèze 503">
              <a:extLst>
                <a:ext uri="{FF2B5EF4-FFF2-40B4-BE49-F238E27FC236}">
                  <a16:creationId xmlns:a16="http://schemas.microsoft.com/office/drawing/2014/main" id="{BF2DA929-B5B2-4540-833B-5B399A796D5C}"/>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05" name="Groupe 504">
            <a:extLst>
              <a:ext uri="{FF2B5EF4-FFF2-40B4-BE49-F238E27FC236}">
                <a16:creationId xmlns:a16="http://schemas.microsoft.com/office/drawing/2014/main" id="{7D506CDA-763E-419B-852B-968FDF719CCE}"/>
              </a:ext>
            </a:extLst>
          </p:cNvPr>
          <p:cNvGrpSpPr/>
          <p:nvPr/>
        </p:nvGrpSpPr>
        <p:grpSpPr>
          <a:xfrm>
            <a:off x="7601947" y="4341135"/>
            <a:ext cx="163957" cy="260490"/>
            <a:chOff x="346327" y="2466486"/>
            <a:chExt cx="327914" cy="520979"/>
          </a:xfrm>
        </p:grpSpPr>
        <p:sp>
          <p:nvSpPr>
            <p:cNvPr id="506" name="Ellipse 505">
              <a:extLst>
                <a:ext uri="{FF2B5EF4-FFF2-40B4-BE49-F238E27FC236}">
                  <a16:creationId xmlns:a16="http://schemas.microsoft.com/office/drawing/2014/main" id="{64C66DD8-ED5D-4BEF-9A01-44DC475790B8}"/>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7" name="Trapèze 506">
              <a:extLst>
                <a:ext uri="{FF2B5EF4-FFF2-40B4-BE49-F238E27FC236}">
                  <a16:creationId xmlns:a16="http://schemas.microsoft.com/office/drawing/2014/main" id="{4B225B70-7FEA-439E-AD13-95DCDF266B6E}"/>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08" name="Groupe 507">
            <a:extLst>
              <a:ext uri="{FF2B5EF4-FFF2-40B4-BE49-F238E27FC236}">
                <a16:creationId xmlns:a16="http://schemas.microsoft.com/office/drawing/2014/main" id="{F6978310-EEA4-494B-BB52-17BAB871E613}"/>
              </a:ext>
            </a:extLst>
          </p:cNvPr>
          <p:cNvGrpSpPr/>
          <p:nvPr/>
        </p:nvGrpSpPr>
        <p:grpSpPr>
          <a:xfrm>
            <a:off x="6840385" y="4679360"/>
            <a:ext cx="163957" cy="260490"/>
            <a:chOff x="346327" y="2466486"/>
            <a:chExt cx="327914" cy="520979"/>
          </a:xfrm>
        </p:grpSpPr>
        <p:sp>
          <p:nvSpPr>
            <p:cNvPr id="509" name="Ellipse 508">
              <a:extLst>
                <a:ext uri="{FF2B5EF4-FFF2-40B4-BE49-F238E27FC236}">
                  <a16:creationId xmlns:a16="http://schemas.microsoft.com/office/drawing/2014/main" id="{9312A642-AF31-47B4-84D0-5603B1A260E1}"/>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0" name="Trapèze 509">
              <a:extLst>
                <a:ext uri="{FF2B5EF4-FFF2-40B4-BE49-F238E27FC236}">
                  <a16:creationId xmlns:a16="http://schemas.microsoft.com/office/drawing/2014/main" id="{C739821F-B672-4A31-A207-FC998A2A0121}"/>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11" name="Groupe 510">
            <a:extLst>
              <a:ext uri="{FF2B5EF4-FFF2-40B4-BE49-F238E27FC236}">
                <a16:creationId xmlns:a16="http://schemas.microsoft.com/office/drawing/2014/main" id="{B6122CE5-19D5-4D09-AD97-DF65147A6883}"/>
              </a:ext>
            </a:extLst>
          </p:cNvPr>
          <p:cNvGrpSpPr/>
          <p:nvPr/>
        </p:nvGrpSpPr>
        <p:grpSpPr>
          <a:xfrm>
            <a:off x="7086323" y="4679360"/>
            <a:ext cx="163957" cy="260490"/>
            <a:chOff x="346327" y="2466486"/>
            <a:chExt cx="327914" cy="520979"/>
          </a:xfrm>
        </p:grpSpPr>
        <p:sp>
          <p:nvSpPr>
            <p:cNvPr id="512" name="Ellipse 511">
              <a:extLst>
                <a:ext uri="{FF2B5EF4-FFF2-40B4-BE49-F238E27FC236}">
                  <a16:creationId xmlns:a16="http://schemas.microsoft.com/office/drawing/2014/main" id="{9E5F3863-5DDD-4772-A739-2A39DA80AB28}"/>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3" name="Trapèze 512">
              <a:extLst>
                <a:ext uri="{FF2B5EF4-FFF2-40B4-BE49-F238E27FC236}">
                  <a16:creationId xmlns:a16="http://schemas.microsoft.com/office/drawing/2014/main" id="{1E0DCE09-14BD-48D9-AC2D-9D2DEAF5B2A7}"/>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14" name="Groupe 513">
            <a:extLst>
              <a:ext uri="{FF2B5EF4-FFF2-40B4-BE49-F238E27FC236}">
                <a16:creationId xmlns:a16="http://schemas.microsoft.com/office/drawing/2014/main" id="{0ED505E9-6811-4AC1-A72B-93BC8BB93211}"/>
              </a:ext>
            </a:extLst>
          </p:cNvPr>
          <p:cNvGrpSpPr/>
          <p:nvPr/>
        </p:nvGrpSpPr>
        <p:grpSpPr>
          <a:xfrm>
            <a:off x="6840384" y="5017585"/>
            <a:ext cx="163957" cy="260490"/>
            <a:chOff x="346327" y="2466486"/>
            <a:chExt cx="327914" cy="520979"/>
          </a:xfrm>
        </p:grpSpPr>
        <p:sp>
          <p:nvSpPr>
            <p:cNvPr id="515" name="Ellipse 514">
              <a:extLst>
                <a:ext uri="{FF2B5EF4-FFF2-40B4-BE49-F238E27FC236}">
                  <a16:creationId xmlns:a16="http://schemas.microsoft.com/office/drawing/2014/main" id="{4E5DE302-E507-40E7-8F45-8CB6F74BE170}"/>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6" name="Trapèze 515">
              <a:extLst>
                <a:ext uri="{FF2B5EF4-FFF2-40B4-BE49-F238E27FC236}">
                  <a16:creationId xmlns:a16="http://schemas.microsoft.com/office/drawing/2014/main" id="{A8185687-D073-4FD1-8E54-CAD6B01884FE}"/>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17" name="Groupe 516">
            <a:extLst>
              <a:ext uri="{FF2B5EF4-FFF2-40B4-BE49-F238E27FC236}">
                <a16:creationId xmlns:a16="http://schemas.microsoft.com/office/drawing/2014/main" id="{662A04C7-9DFE-4A28-81D3-BBD13BF5B109}"/>
              </a:ext>
            </a:extLst>
          </p:cNvPr>
          <p:cNvGrpSpPr/>
          <p:nvPr/>
        </p:nvGrpSpPr>
        <p:grpSpPr>
          <a:xfrm>
            <a:off x="7092527" y="5017585"/>
            <a:ext cx="163957" cy="260490"/>
            <a:chOff x="346327" y="2466486"/>
            <a:chExt cx="327914" cy="520979"/>
          </a:xfrm>
        </p:grpSpPr>
        <p:sp>
          <p:nvSpPr>
            <p:cNvPr id="518" name="Ellipse 517">
              <a:extLst>
                <a:ext uri="{FF2B5EF4-FFF2-40B4-BE49-F238E27FC236}">
                  <a16:creationId xmlns:a16="http://schemas.microsoft.com/office/drawing/2014/main" id="{4A4447D8-31CF-4494-AD7F-07B00059BA40}"/>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9" name="Trapèze 518">
              <a:extLst>
                <a:ext uri="{FF2B5EF4-FFF2-40B4-BE49-F238E27FC236}">
                  <a16:creationId xmlns:a16="http://schemas.microsoft.com/office/drawing/2014/main" id="{D1C57799-BAB6-4FED-B377-B54F515DA8CF}"/>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20" name="Groupe 519">
            <a:extLst>
              <a:ext uri="{FF2B5EF4-FFF2-40B4-BE49-F238E27FC236}">
                <a16:creationId xmlns:a16="http://schemas.microsoft.com/office/drawing/2014/main" id="{53D80AE4-C366-472D-B07B-C97D226B138E}"/>
              </a:ext>
            </a:extLst>
          </p:cNvPr>
          <p:cNvGrpSpPr/>
          <p:nvPr/>
        </p:nvGrpSpPr>
        <p:grpSpPr>
          <a:xfrm>
            <a:off x="7349806" y="4679360"/>
            <a:ext cx="163957" cy="260490"/>
            <a:chOff x="346327" y="2466486"/>
            <a:chExt cx="327914" cy="520979"/>
          </a:xfrm>
          <a:solidFill>
            <a:schemeClr val="accent5">
              <a:lumMod val="75000"/>
            </a:schemeClr>
          </a:solidFill>
        </p:grpSpPr>
        <p:sp>
          <p:nvSpPr>
            <p:cNvPr id="521" name="Ellipse 520">
              <a:extLst>
                <a:ext uri="{FF2B5EF4-FFF2-40B4-BE49-F238E27FC236}">
                  <a16:creationId xmlns:a16="http://schemas.microsoft.com/office/drawing/2014/main" id="{B05B2378-765A-489D-B9AC-5FA0A6B8D9B1}"/>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2" name="Trapèze 521">
              <a:extLst>
                <a:ext uri="{FF2B5EF4-FFF2-40B4-BE49-F238E27FC236}">
                  <a16:creationId xmlns:a16="http://schemas.microsoft.com/office/drawing/2014/main" id="{3706C079-8C3F-4C83-8BCE-408940C08FF8}"/>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23" name="Groupe 522">
            <a:extLst>
              <a:ext uri="{FF2B5EF4-FFF2-40B4-BE49-F238E27FC236}">
                <a16:creationId xmlns:a16="http://schemas.microsoft.com/office/drawing/2014/main" id="{F05D9E0E-F1F4-4371-B634-5C0C3FD7E5C9}"/>
              </a:ext>
            </a:extLst>
          </p:cNvPr>
          <p:cNvGrpSpPr/>
          <p:nvPr/>
        </p:nvGrpSpPr>
        <p:grpSpPr>
          <a:xfrm>
            <a:off x="7595744" y="4679360"/>
            <a:ext cx="163957" cy="260490"/>
            <a:chOff x="346327" y="2466486"/>
            <a:chExt cx="327914" cy="520979"/>
          </a:xfrm>
        </p:grpSpPr>
        <p:sp>
          <p:nvSpPr>
            <p:cNvPr id="524" name="Ellipse 523">
              <a:extLst>
                <a:ext uri="{FF2B5EF4-FFF2-40B4-BE49-F238E27FC236}">
                  <a16:creationId xmlns:a16="http://schemas.microsoft.com/office/drawing/2014/main" id="{338D5BC5-8042-4D66-8E2D-BC991A6C809B}"/>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5" name="Trapèze 524">
              <a:extLst>
                <a:ext uri="{FF2B5EF4-FFF2-40B4-BE49-F238E27FC236}">
                  <a16:creationId xmlns:a16="http://schemas.microsoft.com/office/drawing/2014/main" id="{CC1C66A8-C00C-4292-AE8A-27A29C2EE170}"/>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26" name="Groupe 525">
            <a:extLst>
              <a:ext uri="{FF2B5EF4-FFF2-40B4-BE49-F238E27FC236}">
                <a16:creationId xmlns:a16="http://schemas.microsoft.com/office/drawing/2014/main" id="{767B4B8E-4CB5-427A-814E-3C13EE3016C5}"/>
              </a:ext>
            </a:extLst>
          </p:cNvPr>
          <p:cNvGrpSpPr/>
          <p:nvPr/>
        </p:nvGrpSpPr>
        <p:grpSpPr>
          <a:xfrm>
            <a:off x="7092528" y="5530078"/>
            <a:ext cx="163957" cy="260490"/>
            <a:chOff x="346327" y="2466486"/>
            <a:chExt cx="327914" cy="520979"/>
          </a:xfrm>
          <a:solidFill>
            <a:schemeClr val="accent6">
              <a:lumMod val="60000"/>
              <a:lumOff val="40000"/>
            </a:schemeClr>
          </a:solidFill>
        </p:grpSpPr>
        <p:sp>
          <p:nvSpPr>
            <p:cNvPr id="527" name="Ellipse 526">
              <a:extLst>
                <a:ext uri="{FF2B5EF4-FFF2-40B4-BE49-F238E27FC236}">
                  <a16:creationId xmlns:a16="http://schemas.microsoft.com/office/drawing/2014/main" id="{790E1ACC-4A8E-4EC7-8B2F-4802FEE75FC7}"/>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sp>
          <p:nvSpPr>
            <p:cNvPr id="528" name="Trapèze 527">
              <a:extLst>
                <a:ext uri="{FF2B5EF4-FFF2-40B4-BE49-F238E27FC236}">
                  <a16:creationId xmlns:a16="http://schemas.microsoft.com/office/drawing/2014/main" id="{E778D142-DCE6-4F27-B565-45F212345206}"/>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grpSp>
      <p:grpSp>
        <p:nvGrpSpPr>
          <p:cNvPr id="529" name="Groupe 528">
            <a:extLst>
              <a:ext uri="{FF2B5EF4-FFF2-40B4-BE49-F238E27FC236}">
                <a16:creationId xmlns:a16="http://schemas.microsoft.com/office/drawing/2014/main" id="{44B8E0F2-4042-4631-945D-75A11DB26D33}"/>
              </a:ext>
            </a:extLst>
          </p:cNvPr>
          <p:cNvGrpSpPr/>
          <p:nvPr/>
        </p:nvGrpSpPr>
        <p:grpSpPr>
          <a:xfrm>
            <a:off x="7344671" y="5530078"/>
            <a:ext cx="163957" cy="260490"/>
            <a:chOff x="346327" y="2466486"/>
            <a:chExt cx="327914" cy="520979"/>
          </a:xfrm>
          <a:solidFill>
            <a:schemeClr val="accent6">
              <a:lumMod val="60000"/>
              <a:lumOff val="40000"/>
            </a:schemeClr>
          </a:solidFill>
        </p:grpSpPr>
        <p:sp>
          <p:nvSpPr>
            <p:cNvPr id="530" name="Ellipse 529">
              <a:extLst>
                <a:ext uri="{FF2B5EF4-FFF2-40B4-BE49-F238E27FC236}">
                  <a16:creationId xmlns:a16="http://schemas.microsoft.com/office/drawing/2014/main" id="{AF5F5690-500B-4B0E-A82C-50ED882974D1}"/>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1" name="Trapèze 530">
              <a:extLst>
                <a:ext uri="{FF2B5EF4-FFF2-40B4-BE49-F238E27FC236}">
                  <a16:creationId xmlns:a16="http://schemas.microsoft.com/office/drawing/2014/main" id="{0D519DF5-C554-4AAB-A342-F263008E6C5B}"/>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32" name="Groupe 531">
            <a:extLst>
              <a:ext uri="{FF2B5EF4-FFF2-40B4-BE49-F238E27FC236}">
                <a16:creationId xmlns:a16="http://schemas.microsoft.com/office/drawing/2014/main" id="{664747B4-E814-482A-9E17-825781E2C1A1}"/>
              </a:ext>
            </a:extLst>
          </p:cNvPr>
          <p:cNvGrpSpPr/>
          <p:nvPr/>
        </p:nvGrpSpPr>
        <p:grpSpPr>
          <a:xfrm>
            <a:off x="7867365" y="4002910"/>
            <a:ext cx="163957" cy="260490"/>
            <a:chOff x="346327" y="2466486"/>
            <a:chExt cx="327914" cy="520979"/>
          </a:xfrm>
        </p:grpSpPr>
        <p:sp>
          <p:nvSpPr>
            <p:cNvPr id="533" name="Ellipse 532">
              <a:extLst>
                <a:ext uri="{FF2B5EF4-FFF2-40B4-BE49-F238E27FC236}">
                  <a16:creationId xmlns:a16="http://schemas.microsoft.com/office/drawing/2014/main" id="{D938D999-1049-4308-AB8C-AB3FD49E5B58}"/>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4" name="Trapèze 533">
              <a:extLst>
                <a:ext uri="{FF2B5EF4-FFF2-40B4-BE49-F238E27FC236}">
                  <a16:creationId xmlns:a16="http://schemas.microsoft.com/office/drawing/2014/main" id="{A9CBEAF4-BF28-48DB-A97A-726D82AAE066}"/>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35" name="Groupe 534">
            <a:extLst>
              <a:ext uri="{FF2B5EF4-FFF2-40B4-BE49-F238E27FC236}">
                <a16:creationId xmlns:a16="http://schemas.microsoft.com/office/drawing/2014/main" id="{76B23937-4D73-46AA-A820-60A62FC7BAB8}"/>
              </a:ext>
            </a:extLst>
          </p:cNvPr>
          <p:cNvGrpSpPr/>
          <p:nvPr/>
        </p:nvGrpSpPr>
        <p:grpSpPr>
          <a:xfrm>
            <a:off x="8113303" y="4002910"/>
            <a:ext cx="163957" cy="260490"/>
            <a:chOff x="346327" y="2466486"/>
            <a:chExt cx="327914" cy="520979"/>
          </a:xfrm>
        </p:grpSpPr>
        <p:sp>
          <p:nvSpPr>
            <p:cNvPr id="536" name="Ellipse 535">
              <a:extLst>
                <a:ext uri="{FF2B5EF4-FFF2-40B4-BE49-F238E27FC236}">
                  <a16:creationId xmlns:a16="http://schemas.microsoft.com/office/drawing/2014/main" id="{FFD319C7-E25F-4B86-866A-B94D18EF891C}"/>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7" name="Trapèze 536">
              <a:extLst>
                <a:ext uri="{FF2B5EF4-FFF2-40B4-BE49-F238E27FC236}">
                  <a16:creationId xmlns:a16="http://schemas.microsoft.com/office/drawing/2014/main" id="{A41BC639-C309-4D37-A4E5-E30123C5B427}"/>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38" name="Groupe 537">
            <a:extLst>
              <a:ext uri="{FF2B5EF4-FFF2-40B4-BE49-F238E27FC236}">
                <a16:creationId xmlns:a16="http://schemas.microsoft.com/office/drawing/2014/main" id="{0E287F2C-55CA-4DB7-AB8C-D173E1FFE2BB}"/>
              </a:ext>
            </a:extLst>
          </p:cNvPr>
          <p:cNvGrpSpPr/>
          <p:nvPr/>
        </p:nvGrpSpPr>
        <p:grpSpPr>
          <a:xfrm>
            <a:off x="7867364" y="4341135"/>
            <a:ext cx="163957" cy="260490"/>
            <a:chOff x="346327" y="2466486"/>
            <a:chExt cx="327914" cy="520979"/>
          </a:xfrm>
        </p:grpSpPr>
        <p:sp>
          <p:nvSpPr>
            <p:cNvPr id="539" name="Ellipse 538">
              <a:extLst>
                <a:ext uri="{FF2B5EF4-FFF2-40B4-BE49-F238E27FC236}">
                  <a16:creationId xmlns:a16="http://schemas.microsoft.com/office/drawing/2014/main" id="{48911DFD-8CAF-4B52-8099-A44E2CB2E32D}"/>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0" name="Trapèze 539">
              <a:extLst>
                <a:ext uri="{FF2B5EF4-FFF2-40B4-BE49-F238E27FC236}">
                  <a16:creationId xmlns:a16="http://schemas.microsoft.com/office/drawing/2014/main" id="{963BA650-4A4A-479D-9296-5A130350D4AB}"/>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41" name="Groupe 540">
            <a:extLst>
              <a:ext uri="{FF2B5EF4-FFF2-40B4-BE49-F238E27FC236}">
                <a16:creationId xmlns:a16="http://schemas.microsoft.com/office/drawing/2014/main" id="{0EECBCB3-8D91-46E5-8101-1A171DBE9E9F}"/>
              </a:ext>
            </a:extLst>
          </p:cNvPr>
          <p:cNvGrpSpPr/>
          <p:nvPr/>
        </p:nvGrpSpPr>
        <p:grpSpPr>
          <a:xfrm>
            <a:off x="8119507" y="4341135"/>
            <a:ext cx="163957" cy="260490"/>
            <a:chOff x="346327" y="2466486"/>
            <a:chExt cx="327914" cy="520979"/>
          </a:xfrm>
          <a:solidFill>
            <a:schemeClr val="accent5">
              <a:lumMod val="75000"/>
            </a:schemeClr>
          </a:solidFill>
        </p:grpSpPr>
        <p:sp>
          <p:nvSpPr>
            <p:cNvPr id="542" name="Ellipse 541">
              <a:extLst>
                <a:ext uri="{FF2B5EF4-FFF2-40B4-BE49-F238E27FC236}">
                  <a16:creationId xmlns:a16="http://schemas.microsoft.com/office/drawing/2014/main" id="{499A4611-7CC8-4153-A46A-FD89887791DC}"/>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3" name="Trapèze 542">
              <a:extLst>
                <a:ext uri="{FF2B5EF4-FFF2-40B4-BE49-F238E27FC236}">
                  <a16:creationId xmlns:a16="http://schemas.microsoft.com/office/drawing/2014/main" id="{A38C275F-455A-49B7-8DB8-575DB5F1A347}"/>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44" name="Groupe 543">
            <a:extLst>
              <a:ext uri="{FF2B5EF4-FFF2-40B4-BE49-F238E27FC236}">
                <a16:creationId xmlns:a16="http://schemas.microsoft.com/office/drawing/2014/main" id="{78F00615-1861-42DB-9D62-6323B4A34A57}"/>
              </a:ext>
            </a:extLst>
          </p:cNvPr>
          <p:cNvGrpSpPr/>
          <p:nvPr/>
        </p:nvGrpSpPr>
        <p:grpSpPr>
          <a:xfrm>
            <a:off x="8376786" y="4002910"/>
            <a:ext cx="163957" cy="260490"/>
            <a:chOff x="346327" y="2466486"/>
            <a:chExt cx="327914" cy="520979"/>
          </a:xfrm>
        </p:grpSpPr>
        <p:sp>
          <p:nvSpPr>
            <p:cNvPr id="545" name="Ellipse 544">
              <a:extLst>
                <a:ext uri="{FF2B5EF4-FFF2-40B4-BE49-F238E27FC236}">
                  <a16:creationId xmlns:a16="http://schemas.microsoft.com/office/drawing/2014/main" id="{E89B0113-C1F9-4762-9EF3-BC5CFB87C871}"/>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6" name="Trapèze 545">
              <a:extLst>
                <a:ext uri="{FF2B5EF4-FFF2-40B4-BE49-F238E27FC236}">
                  <a16:creationId xmlns:a16="http://schemas.microsoft.com/office/drawing/2014/main" id="{4D54BC3E-9AD3-402A-8272-56E6FF3B49F2}"/>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47" name="Groupe 546">
            <a:extLst>
              <a:ext uri="{FF2B5EF4-FFF2-40B4-BE49-F238E27FC236}">
                <a16:creationId xmlns:a16="http://schemas.microsoft.com/office/drawing/2014/main" id="{B25E59DC-4403-455F-B2D0-E58753350D5E}"/>
              </a:ext>
            </a:extLst>
          </p:cNvPr>
          <p:cNvGrpSpPr/>
          <p:nvPr/>
        </p:nvGrpSpPr>
        <p:grpSpPr>
          <a:xfrm>
            <a:off x="8622724" y="4002910"/>
            <a:ext cx="163957" cy="260490"/>
            <a:chOff x="346327" y="2466486"/>
            <a:chExt cx="327914" cy="520979"/>
          </a:xfrm>
        </p:grpSpPr>
        <p:sp>
          <p:nvSpPr>
            <p:cNvPr id="548" name="Ellipse 547">
              <a:extLst>
                <a:ext uri="{FF2B5EF4-FFF2-40B4-BE49-F238E27FC236}">
                  <a16:creationId xmlns:a16="http://schemas.microsoft.com/office/drawing/2014/main" id="{1F5B9115-8B0E-4331-BE4B-96F3441BE033}"/>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9" name="Trapèze 548">
              <a:extLst>
                <a:ext uri="{FF2B5EF4-FFF2-40B4-BE49-F238E27FC236}">
                  <a16:creationId xmlns:a16="http://schemas.microsoft.com/office/drawing/2014/main" id="{446B0B78-72BA-412E-9216-3B8171F79E3D}"/>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50" name="Groupe 549">
            <a:extLst>
              <a:ext uri="{FF2B5EF4-FFF2-40B4-BE49-F238E27FC236}">
                <a16:creationId xmlns:a16="http://schemas.microsoft.com/office/drawing/2014/main" id="{549966B8-6DBA-4C79-8DA2-ACCE2FF5677E}"/>
              </a:ext>
            </a:extLst>
          </p:cNvPr>
          <p:cNvGrpSpPr/>
          <p:nvPr/>
        </p:nvGrpSpPr>
        <p:grpSpPr>
          <a:xfrm>
            <a:off x="8376785" y="4341135"/>
            <a:ext cx="163957" cy="260490"/>
            <a:chOff x="346327" y="2466486"/>
            <a:chExt cx="327914" cy="520979"/>
          </a:xfrm>
        </p:grpSpPr>
        <p:sp>
          <p:nvSpPr>
            <p:cNvPr id="551" name="Ellipse 550">
              <a:extLst>
                <a:ext uri="{FF2B5EF4-FFF2-40B4-BE49-F238E27FC236}">
                  <a16:creationId xmlns:a16="http://schemas.microsoft.com/office/drawing/2014/main" id="{EFE05770-5422-4716-9847-802BB543CEED}"/>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2" name="Trapèze 551">
              <a:extLst>
                <a:ext uri="{FF2B5EF4-FFF2-40B4-BE49-F238E27FC236}">
                  <a16:creationId xmlns:a16="http://schemas.microsoft.com/office/drawing/2014/main" id="{AA3D5C5F-BAA2-447A-AADC-476EDB223A11}"/>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53" name="Groupe 552">
            <a:extLst>
              <a:ext uri="{FF2B5EF4-FFF2-40B4-BE49-F238E27FC236}">
                <a16:creationId xmlns:a16="http://schemas.microsoft.com/office/drawing/2014/main" id="{60CFBE9B-9158-438A-BE04-8C704577E0E3}"/>
              </a:ext>
            </a:extLst>
          </p:cNvPr>
          <p:cNvGrpSpPr/>
          <p:nvPr/>
        </p:nvGrpSpPr>
        <p:grpSpPr>
          <a:xfrm>
            <a:off x="8628928" y="4341135"/>
            <a:ext cx="163957" cy="260490"/>
            <a:chOff x="346327" y="2466486"/>
            <a:chExt cx="327914" cy="520979"/>
          </a:xfrm>
        </p:grpSpPr>
        <p:sp>
          <p:nvSpPr>
            <p:cNvPr id="554" name="Ellipse 553">
              <a:extLst>
                <a:ext uri="{FF2B5EF4-FFF2-40B4-BE49-F238E27FC236}">
                  <a16:creationId xmlns:a16="http://schemas.microsoft.com/office/drawing/2014/main" id="{F166EB65-DBE7-4E9F-A0E4-E7B37BAF3C9A}"/>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5" name="Trapèze 554">
              <a:extLst>
                <a:ext uri="{FF2B5EF4-FFF2-40B4-BE49-F238E27FC236}">
                  <a16:creationId xmlns:a16="http://schemas.microsoft.com/office/drawing/2014/main" id="{076F116F-1AD9-423F-9037-753EB6DE54E1}"/>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56" name="Groupe 555">
            <a:extLst>
              <a:ext uri="{FF2B5EF4-FFF2-40B4-BE49-F238E27FC236}">
                <a16:creationId xmlns:a16="http://schemas.microsoft.com/office/drawing/2014/main" id="{B7681811-7D12-46D3-ABC3-6965BF6EF607}"/>
              </a:ext>
            </a:extLst>
          </p:cNvPr>
          <p:cNvGrpSpPr/>
          <p:nvPr/>
        </p:nvGrpSpPr>
        <p:grpSpPr>
          <a:xfrm>
            <a:off x="7867366" y="4679360"/>
            <a:ext cx="163957" cy="260490"/>
            <a:chOff x="346327" y="2466486"/>
            <a:chExt cx="327914" cy="520979"/>
          </a:xfrm>
        </p:grpSpPr>
        <p:sp>
          <p:nvSpPr>
            <p:cNvPr id="557" name="Ellipse 556">
              <a:extLst>
                <a:ext uri="{FF2B5EF4-FFF2-40B4-BE49-F238E27FC236}">
                  <a16:creationId xmlns:a16="http://schemas.microsoft.com/office/drawing/2014/main" id="{3129BD28-B527-47EF-816B-16921C5A1A0D}"/>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sp>
          <p:nvSpPr>
            <p:cNvPr id="558" name="Trapèze 557">
              <a:extLst>
                <a:ext uri="{FF2B5EF4-FFF2-40B4-BE49-F238E27FC236}">
                  <a16:creationId xmlns:a16="http://schemas.microsoft.com/office/drawing/2014/main" id="{885169CB-2C98-4EEE-BBC2-0DEDD10DC829}"/>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grpSp>
      <p:grpSp>
        <p:nvGrpSpPr>
          <p:cNvPr id="559" name="Groupe 558">
            <a:extLst>
              <a:ext uri="{FF2B5EF4-FFF2-40B4-BE49-F238E27FC236}">
                <a16:creationId xmlns:a16="http://schemas.microsoft.com/office/drawing/2014/main" id="{41066C3C-58D3-47B2-9B98-B2CA766776E2}"/>
              </a:ext>
            </a:extLst>
          </p:cNvPr>
          <p:cNvGrpSpPr/>
          <p:nvPr/>
        </p:nvGrpSpPr>
        <p:grpSpPr>
          <a:xfrm>
            <a:off x="8113304" y="4679360"/>
            <a:ext cx="163957" cy="260490"/>
            <a:chOff x="346327" y="2466486"/>
            <a:chExt cx="327914" cy="520979"/>
          </a:xfrm>
        </p:grpSpPr>
        <p:sp>
          <p:nvSpPr>
            <p:cNvPr id="560" name="Ellipse 559">
              <a:extLst>
                <a:ext uri="{FF2B5EF4-FFF2-40B4-BE49-F238E27FC236}">
                  <a16:creationId xmlns:a16="http://schemas.microsoft.com/office/drawing/2014/main" id="{182668FC-7311-46EC-BCB9-5629B787BDD6}"/>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1" name="Trapèze 560">
              <a:extLst>
                <a:ext uri="{FF2B5EF4-FFF2-40B4-BE49-F238E27FC236}">
                  <a16:creationId xmlns:a16="http://schemas.microsoft.com/office/drawing/2014/main" id="{F49BF19A-AD43-46CA-9003-0A872E9962E8}"/>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62" name="Groupe 561">
            <a:extLst>
              <a:ext uri="{FF2B5EF4-FFF2-40B4-BE49-F238E27FC236}">
                <a16:creationId xmlns:a16="http://schemas.microsoft.com/office/drawing/2014/main" id="{37C39765-9479-4BB1-9455-8D0136D98095}"/>
              </a:ext>
            </a:extLst>
          </p:cNvPr>
          <p:cNvGrpSpPr/>
          <p:nvPr/>
        </p:nvGrpSpPr>
        <p:grpSpPr>
          <a:xfrm>
            <a:off x="7610088" y="5530078"/>
            <a:ext cx="163957" cy="260490"/>
            <a:chOff x="346327" y="2466486"/>
            <a:chExt cx="327914" cy="520979"/>
          </a:xfrm>
          <a:solidFill>
            <a:schemeClr val="accent6">
              <a:lumMod val="60000"/>
              <a:lumOff val="40000"/>
            </a:schemeClr>
          </a:solidFill>
        </p:grpSpPr>
        <p:sp>
          <p:nvSpPr>
            <p:cNvPr id="563" name="Ellipse 562">
              <a:extLst>
                <a:ext uri="{FF2B5EF4-FFF2-40B4-BE49-F238E27FC236}">
                  <a16:creationId xmlns:a16="http://schemas.microsoft.com/office/drawing/2014/main" id="{35B581BC-FF60-4555-9863-E4F0E81A2384}"/>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4" name="Trapèze 563">
              <a:extLst>
                <a:ext uri="{FF2B5EF4-FFF2-40B4-BE49-F238E27FC236}">
                  <a16:creationId xmlns:a16="http://schemas.microsoft.com/office/drawing/2014/main" id="{611705C9-E9D4-4D30-B573-5327BD969EED}"/>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65" name="Groupe 564">
            <a:extLst>
              <a:ext uri="{FF2B5EF4-FFF2-40B4-BE49-F238E27FC236}">
                <a16:creationId xmlns:a16="http://schemas.microsoft.com/office/drawing/2014/main" id="{25DAA9CE-772A-4862-AF51-142796356526}"/>
              </a:ext>
            </a:extLst>
          </p:cNvPr>
          <p:cNvGrpSpPr/>
          <p:nvPr/>
        </p:nvGrpSpPr>
        <p:grpSpPr>
          <a:xfrm>
            <a:off x="7862231" y="5530078"/>
            <a:ext cx="163957" cy="260490"/>
            <a:chOff x="346327" y="2466486"/>
            <a:chExt cx="327914" cy="520979"/>
          </a:xfrm>
          <a:solidFill>
            <a:schemeClr val="accent6">
              <a:lumMod val="60000"/>
              <a:lumOff val="40000"/>
            </a:schemeClr>
          </a:solidFill>
        </p:grpSpPr>
        <p:sp>
          <p:nvSpPr>
            <p:cNvPr id="566" name="Ellipse 565">
              <a:extLst>
                <a:ext uri="{FF2B5EF4-FFF2-40B4-BE49-F238E27FC236}">
                  <a16:creationId xmlns:a16="http://schemas.microsoft.com/office/drawing/2014/main" id="{E57E9B8F-B9AC-4022-B864-48774F8EC0AC}"/>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7" name="Trapèze 566">
              <a:extLst>
                <a:ext uri="{FF2B5EF4-FFF2-40B4-BE49-F238E27FC236}">
                  <a16:creationId xmlns:a16="http://schemas.microsoft.com/office/drawing/2014/main" id="{A51B4A79-DD2C-420E-9BE4-D7217FAC8937}"/>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68" name="Groupe 567">
            <a:extLst>
              <a:ext uri="{FF2B5EF4-FFF2-40B4-BE49-F238E27FC236}">
                <a16:creationId xmlns:a16="http://schemas.microsoft.com/office/drawing/2014/main" id="{920B0CED-20A1-44D7-8640-2142ABCCFE02}"/>
              </a:ext>
            </a:extLst>
          </p:cNvPr>
          <p:cNvGrpSpPr/>
          <p:nvPr/>
        </p:nvGrpSpPr>
        <p:grpSpPr>
          <a:xfrm>
            <a:off x="8376787" y="4679360"/>
            <a:ext cx="163957" cy="260490"/>
            <a:chOff x="346327" y="2466486"/>
            <a:chExt cx="327914" cy="520979"/>
          </a:xfrm>
        </p:grpSpPr>
        <p:sp>
          <p:nvSpPr>
            <p:cNvPr id="569" name="Ellipse 568">
              <a:extLst>
                <a:ext uri="{FF2B5EF4-FFF2-40B4-BE49-F238E27FC236}">
                  <a16:creationId xmlns:a16="http://schemas.microsoft.com/office/drawing/2014/main" id="{A7405D93-3FD8-49CC-8191-874D3A1A9E94}"/>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0" name="Trapèze 569">
              <a:extLst>
                <a:ext uri="{FF2B5EF4-FFF2-40B4-BE49-F238E27FC236}">
                  <a16:creationId xmlns:a16="http://schemas.microsoft.com/office/drawing/2014/main" id="{A7AA465E-C3DF-4443-AEB6-DD493D1FAD08}"/>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71" name="Groupe 570">
            <a:extLst>
              <a:ext uri="{FF2B5EF4-FFF2-40B4-BE49-F238E27FC236}">
                <a16:creationId xmlns:a16="http://schemas.microsoft.com/office/drawing/2014/main" id="{9A9D5609-53C0-4BED-80A0-1C2ADCF70F84}"/>
              </a:ext>
            </a:extLst>
          </p:cNvPr>
          <p:cNvGrpSpPr/>
          <p:nvPr/>
        </p:nvGrpSpPr>
        <p:grpSpPr>
          <a:xfrm>
            <a:off x="8622725" y="4679360"/>
            <a:ext cx="163957" cy="260490"/>
            <a:chOff x="346327" y="2466486"/>
            <a:chExt cx="327914" cy="520979"/>
          </a:xfrm>
        </p:grpSpPr>
        <p:sp>
          <p:nvSpPr>
            <p:cNvPr id="572" name="Ellipse 571">
              <a:extLst>
                <a:ext uri="{FF2B5EF4-FFF2-40B4-BE49-F238E27FC236}">
                  <a16:creationId xmlns:a16="http://schemas.microsoft.com/office/drawing/2014/main" id="{9F528399-82B1-439C-963F-45C4337C9573}"/>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3" name="Trapèze 572">
              <a:extLst>
                <a:ext uri="{FF2B5EF4-FFF2-40B4-BE49-F238E27FC236}">
                  <a16:creationId xmlns:a16="http://schemas.microsoft.com/office/drawing/2014/main" id="{8940E174-D6CF-426A-A50F-6A8834A60062}"/>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74" name="Groupe 573">
            <a:extLst>
              <a:ext uri="{FF2B5EF4-FFF2-40B4-BE49-F238E27FC236}">
                <a16:creationId xmlns:a16="http://schemas.microsoft.com/office/drawing/2014/main" id="{15183ED2-F288-4B4A-B74D-3539265128AE}"/>
              </a:ext>
            </a:extLst>
          </p:cNvPr>
          <p:cNvGrpSpPr/>
          <p:nvPr/>
        </p:nvGrpSpPr>
        <p:grpSpPr>
          <a:xfrm>
            <a:off x="8119509" y="5530078"/>
            <a:ext cx="163957" cy="260490"/>
            <a:chOff x="346327" y="2466486"/>
            <a:chExt cx="327914" cy="520979"/>
          </a:xfrm>
          <a:solidFill>
            <a:schemeClr val="accent6">
              <a:lumMod val="60000"/>
              <a:lumOff val="40000"/>
            </a:schemeClr>
          </a:solidFill>
        </p:grpSpPr>
        <p:sp>
          <p:nvSpPr>
            <p:cNvPr id="575" name="Ellipse 574">
              <a:extLst>
                <a:ext uri="{FF2B5EF4-FFF2-40B4-BE49-F238E27FC236}">
                  <a16:creationId xmlns:a16="http://schemas.microsoft.com/office/drawing/2014/main" id="{4508C9B3-E781-471F-A4B4-2710E55B876E}"/>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6" name="Trapèze 575">
              <a:extLst>
                <a:ext uri="{FF2B5EF4-FFF2-40B4-BE49-F238E27FC236}">
                  <a16:creationId xmlns:a16="http://schemas.microsoft.com/office/drawing/2014/main" id="{EBA06F9B-B055-45B8-9401-FD0776849FF4}"/>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77" name="Groupe 576">
            <a:extLst>
              <a:ext uri="{FF2B5EF4-FFF2-40B4-BE49-F238E27FC236}">
                <a16:creationId xmlns:a16="http://schemas.microsoft.com/office/drawing/2014/main" id="{255A60CA-0D82-4C5C-9990-1C7CA3DA4485}"/>
              </a:ext>
            </a:extLst>
          </p:cNvPr>
          <p:cNvGrpSpPr/>
          <p:nvPr/>
        </p:nvGrpSpPr>
        <p:grpSpPr>
          <a:xfrm>
            <a:off x="8371652" y="5530078"/>
            <a:ext cx="163957" cy="260490"/>
            <a:chOff x="346327" y="2466486"/>
            <a:chExt cx="327914" cy="520979"/>
          </a:xfrm>
          <a:solidFill>
            <a:schemeClr val="accent6">
              <a:lumMod val="60000"/>
              <a:lumOff val="40000"/>
            </a:schemeClr>
          </a:solidFill>
        </p:grpSpPr>
        <p:sp>
          <p:nvSpPr>
            <p:cNvPr id="578" name="Ellipse 577">
              <a:extLst>
                <a:ext uri="{FF2B5EF4-FFF2-40B4-BE49-F238E27FC236}">
                  <a16:creationId xmlns:a16="http://schemas.microsoft.com/office/drawing/2014/main" id="{752C6C14-AEF4-4CDA-B01D-ADA7FD599F65}"/>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sp>
          <p:nvSpPr>
            <p:cNvPr id="579" name="Trapèze 578">
              <a:extLst>
                <a:ext uri="{FF2B5EF4-FFF2-40B4-BE49-F238E27FC236}">
                  <a16:creationId xmlns:a16="http://schemas.microsoft.com/office/drawing/2014/main" id="{C261E3E4-09CF-47DF-8517-713F9DB9F1FB}"/>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grpSp>
      <p:sp>
        <p:nvSpPr>
          <p:cNvPr id="580" name="Ellipse 579">
            <a:extLst>
              <a:ext uri="{FF2B5EF4-FFF2-40B4-BE49-F238E27FC236}">
                <a16:creationId xmlns:a16="http://schemas.microsoft.com/office/drawing/2014/main" id="{709D6603-D098-4870-A443-2E46A821D46E}"/>
              </a:ext>
            </a:extLst>
          </p:cNvPr>
          <p:cNvSpPr/>
          <p:nvPr/>
        </p:nvSpPr>
        <p:spPr>
          <a:xfrm>
            <a:off x="8288601" y="2891193"/>
            <a:ext cx="340328" cy="4347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1" name="Ellipse 580">
            <a:extLst>
              <a:ext uri="{FF2B5EF4-FFF2-40B4-BE49-F238E27FC236}">
                <a16:creationId xmlns:a16="http://schemas.microsoft.com/office/drawing/2014/main" id="{CC56584A-3EB2-4FA0-B35F-DE4FD5958F68}"/>
              </a:ext>
            </a:extLst>
          </p:cNvPr>
          <p:cNvSpPr/>
          <p:nvPr/>
        </p:nvSpPr>
        <p:spPr>
          <a:xfrm>
            <a:off x="6990964" y="3239010"/>
            <a:ext cx="340328" cy="4347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2" name="Ellipse 581">
            <a:extLst>
              <a:ext uri="{FF2B5EF4-FFF2-40B4-BE49-F238E27FC236}">
                <a16:creationId xmlns:a16="http://schemas.microsoft.com/office/drawing/2014/main" id="{7E498A4F-7785-49F1-A2F2-E655BD4ADD40}"/>
              </a:ext>
            </a:extLst>
          </p:cNvPr>
          <p:cNvSpPr/>
          <p:nvPr/>
        </p:nvSpPr>
        <p:spPr>
          <a:xfrm>
            <a:off x="7780450" y="3557841"/>
            <a:ext cx="340328" cy="4347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3" name="Ellipse 582">
            <a:extLst>
              <a:ext uri="{FF2B5EF4-FFF2-40B4-BE49-F238E27FC236}">
                <a16:creationId xmlns:a16="http://schemas.microsoft.com/office/drawing/2014/main" id="{F69126EF-4E4B-42FE-8176-D19E5DB5A109}"/>
              </a:ext>
            </a:extLst>
          </p:cNvPr>
          <p:cNvSpPr/>
          <p:nvPr/>
        </p:nvSpPr>
        <p:spPr>
          <a:xfrm>
            <a:off x="7267604" y="4265241"/>
            <a:ext cx="340328" cy="4347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4" name="Ellipse 583">
            <a:extLst>
              <a:ext uri="{FF2B5EF4-FFF2-40B4-BE49-F238E27FC236}">
                <a16:creationId xmlns:a16="http://schemas.microsoft.com/office/drawing/2014/main" id="{7D4BEB23-EBB5-42EB-A0DB-96C5CC96AFEB}"/>
              </a:ext>
            </a:extLst>
          </p:cNvPr>
          <p:cNvSpPr/>
          <p:nvPr/>
        </p:nvSpPr>
        <p:spPr>
          <a:xfrm>
            <a:off x="8283463" y="4592629"/>
            <a:ext cx="340328" cy="4347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5" name="Ellipse 584">
            <a:extLst>
              <a:ext uri="{FF2B5EF4-FFF2-40B4-BE49-F238E27FC236}">
                <a16:creationId xmlns:a16="http://schemas.microsoft.com/office/drawing/2014/main" id="{625717EB-ECF1-4C92-86B4-637E3AD1C194}"/>
              </a:ext>
            </a:extLst>
          </p:cNvPr>
          <p:cNvSpPr/>
          <p:nvPr/>
        </p:nvSpPr>
        <p:spPr>
          <a:xfrm>
            <a:off x="7507556" y="2609968"/>
            <a:ext cx="340328" cy="4347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613" name="Groupe 612">
            <a:extLst>
              <a:ext uri="{FF2B5EF4-FFF2-40B4-BE49-F238E27FC236}">
                <a16:creationId xmlns:a16="http://schemas.microsoft.com/office/drawing/2014/main" id="{8BD108C0-D58A-400D-9254-5E7ECEC3AEF6}"/>
              </a:ext>
            </a:extLst>
          </p:cNvPr>
          <p:cNvGrpSpPr/>
          <p:nvPr/>
        </p:nvGrpSpPr>
        <p:grpSpPr>
          <a:xfrm>
            <a:off x="9768246" y="3655876"/>
            <a:ext cx="163957" cy="260490"/>
            <a:chOff x="346327" y="2466486"/>
            <a:chExt cx="327914" cy="520979"/>
          </a:xfrm>
        </p:grpSpPr>
        <p:sp>
          <p:nvSpPr>
            <p:cNvPr id="614" name="Ellipse 613">
              <a:extLst>
                <a:ext uri="{FF2B5EF4-FFF2-40B4-BE49-F238E27FC236}">
                  <a16:creationId xmlns:a16="http://schemas.microsoft.com/office/drawing/2014/main" id="{2AF1C7F8-F720-4A39-B29A-8D45E4D5ECB6}"/>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5" name="Trapèze 614">
              <a:extLst>
                <a:ext uri="{FF2B5EF4-FFF2-40B4-BE49-F238E27FC236}">
                  <a16:creationId xmlns:a16="http://schemas.microsoft.com/office/drawing/2014/main" id="{2871E626-E72F-4C40-9852-B023B433A6D5}"/>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622" name="Groupe 621">
            <a:extLst>
              <a:ext uri="{FF2B5EF4-FFF2-40B4-BE49-F238E27FC236}">
                <a16:creationId xmlns:a16="http://schemas.microsoft.com/office/drawing/2014/main" id="{31924C73-84EA-432B-AE6F-00A128242A10}"/>
              </a:ext>
            </a:extLst>
          </p:cNvPr>
          <p:cNvGrpSpPr/>
          <p:nvPr/>
        </p:nvGrpSpPr>
        <p:grpSpPr>
          <a:xfrm>
            <a:off x="10031729" y="3655876"/>
            <a:ext cx="163957" cy="260490"/>
            <a:chOff x="346327" y="2466486"/>
            <a:chExt cx="327914" cy="520979"/>
          </a:xfrm>
        </p:grpSpPr>
        <p:sp>
          <p:nvSpPr>
            <p:cNvPr id="623" name="Ellipse 622">
              <a:extLst>
                <a:ext uri="{FF2B5EF4-FFF2-40B4-BE49-F238E27FC236}">
                  <a16:creationId xmlns:a16="http://schemas.microsoft.com/office/drawing/2014/main" id="{8BA01A1A-4D38-4F54-8E83-F356AE54B7C1}"/>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sp>
          <p:nvSpPr>
            <p:cNvPr id="624" name="Trapèze 623">
              <a:extLst>
                <a:ext uri="{FF2B5EF4-FFF2-40B4-BE49-F238E27FC236}">
                  <a16:creationId xmlns:a16="http://schemas.microsoft.com/office/drawing/2014/main" id="{80377668-B2D4-4E62-97FE-580CBC89779E}"/>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grpSp>
      <p:grpSp>
        <p:nvGrpSpPr>
          <p:cNvPr id="625" name="Groupe 624">
            <a:extLst>
              <a:ext uri="{FF2B5EF4-FFF2-40B4-BE49-F238E27FC236}">
                <a16:creationId xmlns:a16="http://schemas.microsoft.com/office/drawing/2014/main" id="{D4F1E33D-F2E2-47DD-A97A-795D977EBC86}"/>
              </a:ext>
            </a:extLst>
          </p:cNvPr>
          <p:cNvGrpSpPr/>
          <p:nvPr/>
        </p:nvGrpSpPr>
        <p:grpSpPr>
          <a:xfrm>
            <a:off x="10277667" y="3655876"/>
            <a:ext cx="163957" cy="260490"/>
            <a:chOff x="346327" y="2466486"/>
            <a:chExt cx="327914" cy="520979"/>
          </a:xfrm>
        </p:grpSpPr>
        <p:sp>
          <p:nvSpPr>
            <p:cNvPr id="626" name="Ellipse 625">
              <a:extLst>
                <a:ext uri="{FF2B5EF4-FFF2-40B4-BE49-F238E27FC236}">
                  <a16:creationId xmlns:a16="http://schemas.microsoft.com/office/drawing/2014/main" id="{875C9DD1-969B-4EB3-A74E-969DB18F7C55}"/>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7" name="Trapèze 626">
              <a:extLst>
                <a:ext uri="{FF2B5EF4-FFF2-40B4-BE49-F238E27FC236}">
                  <a16:creationId xmlns:a16="http://schemas.microsoft.com/office/drawing/2014/main" id="{014CD86F-6A27-4A34-9C87-8921CFB6E91D}"/>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658" name="Groupe 657">
            <a:extLst>
              <a:ext uri="{FF2B5EF4-FFF2-40B4-BE49-F238E27FC236}">
                <a16:creationId xmlns:a16="http://schemas.microsoft.com/office/drawing/2014/main" id="{AACD6EC5-4D6B-4DAE-8AD1-D77A663AE0F4}"/>
              </a:ext>
            </a:extLst>
          </p:cNvPr>
          <p:cNvGrpSpPr/>
          <p:nvPr/>
        </p:nvGrpSpPr>
        <p:grpSpPr>
          <a:xfrm>
            <a:off x="10549289" y="3655876"/>
            <a:ext cx="163957" cy="260490"/>
            <a:chOff x="346327" y="2466486"/>
            <a:chExt cx="327914" cy="520979"/>
          </a:xfrm>
        </p:grpSpPr>
        <p:sp>
          <p:nvSpPr>
            <p:cNvPr id="659" name="Ellipse 658">
              <a:extLst>
                <a:ext uri="{FF2B5EF4-FFF2-40B4-BE49-F238E27FC236}">
                  <a16:creationId xmlns:a16="http://schemas.microsoft.com/office/drawing/2014/main" id="{FCE7E883-D7BD-4F3D-A10F-5A8EF6460224}"/>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0" name="Trapèze 659">
              <a:extLst>
                <a:ext uri="{FF2B5EF4-FFF2-40B4-BE49-F238E27FC236}">
                  <a16:creationId xmlns:a16="http://schemas.microsoft.com/office/drawing/2014/main" id="{5CEF4842-712B-47AC-ACCC-53F0D6221B60}"/>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661" name="Groupe 660">
            <a:extLst>
              <a:ext uri="{FF2B5EF4-FFF2-40B4-BE49-F238E27FC236}">
                <a16:creationId xmlns:a16="http://schemas.microsoft.com/office/drawing/2014/main" id="{B95960E7-89B0-4BFB-A5C2-4976CC71FA0E}"/>
              </a:ext>
            </a:extLst>
          </p:cNvPr>
          <p:cNvGrpSpPr/>
          <p:nvPr/>
        </p:nvGrpSpPr>
        <p:grpSpPr>
          <a:xfrm>
            <a:off x="10795227" y="3655876"/>
            <a:ext cx="163957" cy="260490"/>
            <a:chOff x="346327" y="2466486"/>
            <a:chExt cx="327914" cy="520979"/>
          </a:xfrm>
        </p:grpSpPr>
        <p:sp>
          <p:nvSpPr>
            <p:cNvPr id="662" name="Ellipse 661">
              <a:extLst>
                <a:ext uri="{FF2B5EF4-FFF2-40B4-BE49-F238E27FC236}">
                  <a16:creationId xmlns:a16="http://schemas.microsoft.com/office/drawing/2014/main" id="{DBCC9300-02C9-4E0F-A2D4-EAF88780F075}"/>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3" name="Trapèze 662">
              <a:extLst>
                <a:ext uri="{FF2B5EF4-FFF2-40B4-BE49-F238E27FC236}">
                  <a16:creationId xmlns:a16="http://schemas.microsoft.com/office/drawing/2014/main" id="{9C36229E-AB2A-4BB4-A86C-AC5DF340976F}"/>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670" name="Groupe 669">
            <a:extLst>
              <a:ext uri="{FF2B5EF4-FFF2-40B4-BE49-F238E27FC236}">
                <a16:creationId xmlns:a16="http://schemas.microsoft.com/office/drawing/2014/main" id="{CD6A8497-8D37-416D-ABE7-7FB9E59648C7}"/>
              </a:ext>
            </a:extLst>
          </p:cNvPr>
          <p:cNvGrpSpPr/>
          <p:nvPr/>
        </p:nvGrpSpPr>
        <p:grpSpPr>
          <a:xfrm>
            <a:off x="11058710" y="3655876"/>
            <a:ext cx="163957" cy="260490"/>
            <a:chOff x="346327" y="2466486"/>
            <a:chExt cx="327914" cy="520979"/>
          </a:xfrm>
        </p:grpSpPr>
        <p:sp>
          <p:nvSpPr>
            <p:cNvPr id="671" name="Ellipse 670">
              <a:extLst>
                <a:ext uri="{FF2B5EF4-FFF2-40B4-BE49-F238E27FC236}">
                  <a16:creationId xmlns:a16="http://schemas.microsoft.com/office/drawing/2014/main" id="{0483B16D-CF05-40DB-B3AD-399A9F550D3E}"/>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2" name="Trapèze 671">
              <a:extLst>
                <a:ext uri="{FF2B5EF4-FFF2-40B4-BE49-F238E27FC236}">
                  <a16:creationId xmlns:a16="http://schemas.microsoft.com/office/drawing/2014/main" id="{F14FD899-E5F6-42BC-A388-79C57C13BA2A}"/>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724" name="Groupe 723">
            <a:extLst>
              <a:ext uri="{FF2B5EF4-FFF2-40B4-BE49-F238E27FC236}">
                <a16:creationId xmlns:a16="http://schemas.microsoft.com/office/drawing/2014/main" id="{7C0FEAC9-8A13-4DDE-AB8A-4414D42D120B}"/>
              </a:ext>
            </a:extLst>
          </p:cNvPr>
          <p:cNvGrpSpPr/>
          <p:nvPr/>
        </p:nvGrpSpPr>
        <p:grpSpPr>
          <a:xfrm>
            <a:off x="9762683" y="4161288"/>
            <a:ext cx="163957" cy="260490"/>
            <a:chOff x="346327" y="2466486"/>
            <a:chExt cx="327914" cy="520979"/>
          </a:xfrm>
          <a:solidFill>
            <a:schemeClr val="accent6">
              <a:lumMod val="60000"/>
              <a:lumOff val="40000"/>
            </a:schemeClr>
          </a:solidFill>
        </p:grpSpPr>
        <p:sp>
          <p:nvSpPr>
            <p:cNvPr id="725" name="Ellipse 724">
              <a:extLst>
                <a:ext uri="{FF2B5EF4-FFF2-40B4-BE49-F238E27FC236}">
                  <a16:creationId xmlns:a16="http://schemas.microsoft.com/office/drawing/2014/main" id="{910F1248-3911-4D80-81AB-DE1976B8186C}"/>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sp>
          <p:nvSpPr>
            <p:cNvPr id="726" name="Trapèze 725">
              <a:extLst>
                <a:ext uri="{FF2B5EF4-FFF2-40B4-BE49-F238E27FC236}">
                  <a16:creationId xmlns:a16="http://schemas.microsoft.com/office/drawing/2014/main" id="{DD51720D-1908-4603-8602-CF0F29B67585}"/>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grpSp>
      <p:grpSp>
        <p:nvGrpSpPr>
          <p:cNvPr id="727" name="Groupe 726">
            <a:extLst>
              <a:ext uri="{FF2B5EF4-FFF2-40B4-BE49-F238E27FC236}">
                <a16:creationId xmlns:a16="http://schemas.microsoft.com/office/drawing/2014/main" id="{CE2BCEF6-C7B6-4A6B-86CF-1F09E771AFC9}"/>
              </a:ext>
            </a:extLst>
          </p:cNvPr>
          <p:cNvGrpSpPr/>
          <p:nvPr/>
        </p:nvGrpSpPr>
        <p:grpSpPr>
          <a:xfrm>
            <a:off x="10014826" y="4161288"/>
            <a:ext cx="163957" cy="260490"/>
            <a:chOff x="346327" y="2466486"/>
            <a:chExt cx="327914" cy="520979"/>
          </a:xfrm>
          <a:solidFill>
            <a:schemeClr val="accent6">
              <a:lumMod val="60000"/>
              <a:lumOff val="40000"/>
            </a:schemeClr>
          </a:solidFill>
        </p:grpSpPr>
        <p:sp>
          <p:nvSpPr>
            <p:cNvPr id="728" name="Ellipse 727">
              <a:extLst>
                <a:ext uri="{FF2B5EF4-FFF2-40B4-BE49-F238E27FC236}">
                  <a16:creationId xmlns:a16="http://schemas.microsoft.com/office/drawing/2014/main" id="{C68A6235-B034-4E7C-828C-16C477FAA3CA}"/>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9" name="Trapèze 728">
              <a:extLst>
                <a:ext uri="{FF2B5EF4-FFF2-40B4-BE49-F238E27FC236}">
                  <a16:creationId xmlns:a16="http://schemas.microsoft.com/office/drawing/2014/main" id="{2BA22837-E9CD-4ACB-9607-35AA6B35B573}"/>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760" name="Groupe 759">
            <a:extLst>
              <a:ext uri="{FF2B5EF4-FFF2-40B4-BE49-F238E27FC236}">
                <a16:creationId xmlns:a16="http://schemas.microsoft.com/office/drawing/2014/main" id="{52BEAB76-F5DA-4479-B878-7CF025401841}"/>
              </a:ext>
            </a:extLst>
          </p:cNvPr>
          <p:cNvGrpSpPr/>
          <p:nvPr/>
        </p:nvGrpSpPr>
        <p:grpSpPr>
          <a:xfrm>
            <a:off x="10280243" y="4161288"/>
            <a:ext cx="163957" cy="260490"/>
            <a:chOff x="346327" y="2466486"/>
            <a:chExt cx="327914" cy="520979"/>
          </a:xfrm>
          <a:solidFill>
            <a:schemeClr val="accent6">
              <a:lumMod val="60000"/>
              <a:lumOff val="40000"/>
            </a:schemeClr>
          </a:solidFill>
        </p:grpSpPr>
        <p:sp>
          <p:nvSpPr>
            <p:cNvPr id="761" name="Ellipse 760">
              <a:extLst>
                <a:ext uri="{FF2B5EF4-FFF2-40B4-BE49-F238E27FC236}">
                  <a16:creationId xmlns:a16="http://schemas.microsoft.com/office/drawing/2014/main" id="{8297DDD3-9696-44F9-9703-BB677AD8A2D5}"/>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2" name="Trapèze 761">
              <a:extLst>
                <a:ext uri="{FF2B5EF4-FFF2-40B4-BE49-F238E27FC236}">
                  <a16:creationId xmlns:a16="http://schemas.microsoft.com/office/drawing/2014/main" id="{D3F28F10-AEE6-4AD4-82A9-BDBA536C8982}"/>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763" name="Groupe 762">
            <a:extLst>
              <a:ext uri="{FF2B5EF4-FFF2-40B4-BE49-F238E27FC236}">
                <a16:creationId xmlns:a16="http://schemas.microsoft.com/office/drawing/2014/main" id="{F5728F0C-A4AF-4859-8688-FCFF9AEE10B8}"/>
              </a:ext>
            </a:extLst>
          </p:cNvPr>
          <p:cNvGrpSpPr/>
          <p:nvPr/>
        </p:nvGrpSpPr>
        <p:grpSpPr>
          <a:xfrm>
            <a:off x="10532386" y="4161288"/>
            <a:ext cx="163957" cy="260490"/>
            <a:chOff x="346327" y="2466486"/>
            <a:chExt cx="327914" cy="520979"/>
          </a:xfrm>
          <a:solidFill>
            <a:schemeClr val="accent6">
              <a:lumMod val="60000"/>
              <a:lumOff val="40000"/>
            </a:schemeClr>
          </a:solidFill>
        </p:grpSpPr>
        <p:sp>
          <p:nvSpPr>
            <p:cNvPr id="764" name="Ellipse 763">
              <a:extLst>
                <a:ext uri="{FF2B5EF4-FFF2-40B4-BE49-F238E27FC236}">
                  <a16:creationId xmlns:a16="http://schemas.microsoft.com/office/drawing/2014/main" id="{8A54BCE5-0240-447E-B8AC-31820DAA5992}"/>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5" name="Trapèze 764">
              <a:extLst>
                <a:ext uri="{FF2B5EF4-FFF2-40B4-BE49-F238E27FC236}">
                  <a16:creationId xmlns:a16="http://schemas.microsoft.com/office/drawing/2014/main" id="{EB7DECCD-D123-45D6-9AA0-18752C2DFD36}"/>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772" name="Groupe 771">
            <a:extLst>
              <a:ext uri="{FF2B5EF4-FFF2-40B4-BE49-F238E27FC236}">
                <a16:creationId xmlns:a16="http://schemas.microsoft.com/office/drawing/2014/main" id="{AF3CA04E-7913-4BC0-AE28-97A896AFBD0D}"/>
              </a:ext>
            </a:extLst>
          </p:cNvPr>
          <p:cNvGrpSpPr/>
          <p:nvPr/>
        </p:nvGrpSpPr>
        <p:grpSpPr>
          <a:xfrm>
            <a:off x="10789664" y="4161288"/>
            <a:ext cx="163957" cy="260490"/>
            <a:chOff x="346327" y="2466486"/>
            <a:chExt cx="327914" cy="520979"/>
          </a:xfrm>
          <a:solidFill>
            <a:schemeClr val="accent6">
              <a:lumMod val="60000"/>
              <a:lumOff val="40000"/>
            </a:schemeClr>
          </a:solidFill>
        </p:grpSpPr>
        <p:sp>
          <p:nvSpPr>
            <p:cNvPr id="773" name="Ellipse 772">
              <a:extLst>
                <a:ext uri="{FF2B5EF4-FFF2-40B4-BE49-F238E27FC236}">
                  <a16:creationId xmlns:a16="http://schemas.microsoft.com/office/drawing/2014/main" id="{5DD6F1F9-6987-44F7-827D-D6F284640F61}"/>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4" name="Trapèze 773">
              <a:extLst>
                <a:ext uri="{FF2B5EF4-FFF2-40B4-BE49-F238E27FC236}">
                  <a16:creationId xmlns:a16="http://schemas.microsoft.com/office/drawing/2014/main" id="{B38D1594-EA24-476C-9555-EFEB67535390}"/>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775" name="Groupe 774">
            <a:extLst>
              <a:ext uri="{FF2B5EF4-FFF2-40B4-BE49-F238E27FC236}">
                <a16:creationId xmlns:a16="http://schemas.microsoft.com/office/drawing/2014/main" id="{59949185-A7BA-44C7-B3D4-13F63B1EE112}"/>
              </a:ext>
            </a:extLst>
          </p:cNvPr>
          <p:cNvGrpSpPr/>
          <p:nvPr/>
        </p:nvGrpSpPr>
        <p:grpSpPr>
          <a:xfrm>
            <a:off x="11041807" y="4161288"/>
            <a:ext cx="163957" cy="260490"/>
            <a:chOff x="346327" y="2466486"/>
            <a:chExt cx="327914" cy="520979"/>
          </a:xfrm>
          <a:solidFill>
            <a:schemeClr val="accent6">
              <a:lumMod val="60000"/>
              <a:lumOff val="40000"/>
            </a:schemeClr>
          </a:solidFill>
        </p:grpSpPr>
        <p:sp>
          <p:nvSpPr>
            <p:cNvPr id="776" name="Ellipse 775">
              <a:extLst>
                <a:ext uri="{FF2B5EF4-FFF2-40B4-BE49-F238E27FC236}">
                  <a16:creationId xmlns:a16="http://schemas.microsoft.com/office/drawing/2014/main" id="{8862E1F0-6C6F-4342-BBFA-E56E34185F42}"/>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sp>
          <p:nvSpPr>
            <p:cNvPr id="777" name="Trapèze 776">
              <a:extLst>
                <a:ext uri="{FF2B5EF4-FFF2-40B4-BE49-F238E27FC236}">
                  <a16:creationId xmlns:a16="http://schemas.microsoft.com/office/drawing/2014/main" id="{FD831EBB-D9D7-429A-B54E-947CA3C94633}"/>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grpSp>
      <p:sp>
        <p:nvSpPr>
          <p:cNvPr id="784" name="ZoneTexte 783">
            <a:extLst>
              <a:ext uri="{FF2B5EF4-FFF2-40B4-BE49-F238E27FC236}">
                <a16:creationId xmlns:a16="http://schemas.microsoft.com/office/drawing/2014/main" id="{C274879B-FBD5-423C-831D-CCCFFE49DD08}"/>
              </a:ext>
            </a:extLst>
          </p:cNvPr>
          <p:cNvSpPr txBox="1"/>
          <p:nvPr/>
        </p:nvSpPr>
        <p:spPr>
          <a:xfrm>
            <a:off x="1528897" y="2051566"/>
            <a:ext cx="1225592" cy="369332"/>
          </a:xfrm>
          <a:prstGeom prst="rect">
            <a:avLst/>
          </a:prstGeom>
          <a:noFill/>
        </p:spPr>
        <p:txBody>
          <a:bodyPr wrap="none" rtlCol="0">
            <a:spAutoFit/>
          </a:bodyPr>
          <a:lstStyle/>
          <a:p>
            <a:r>
              <a:rPr lang="fr-FR" b="1"/>
              <a:t>Population</a:t>
            </a:r>
          </a:p>
        </p:txBody>
      </p:sp>
      <p:sp>
        <p:nvSpPr>
          <p:cNvPr id="785" name="ZoneTexte 784">
            <a:extLst>
              <a:ext uri="{FF2B5EF4-FFF2-40B4-BE49-F238E27FC236}">
                <a16:creationId xmlns:a16="http://schemas.microsoft.com/office/drawing/2014/main" id="{DC03E93D-44B9-4752-82B8-3F366AAB4F81}"/>
              </a:ext>
            </a:extLst>
          </p:cNvPr>
          <p:cNvSpPr txBox="1"/>
          <p:nvPr/>
        </p:nvSpPr>
        <p:spPr>
          <a:xfrm>
            <a:off x="4615843" y="2049384"/>
            <a:ext cx="753924" cy="369332"/>
          </a:xfrm>
          <a:prstGeom prst="rect">
            <a:avLst/>
          </a:prstGeom>
          <a:noFill/>
        </p:spPr>
        <p:txBody>
          <a:bodyPr wrap="none" rtlCol="0">
            <a:spAutoFit/>
          </a:bodyPr>
          <a:lstStyle/>
          <a:p>
            <a:r>
              <a:rPr lang="fr-FR" b="1" err="1"/>
              <a:t>Strata</a:t>
            </a:r>
            <a:endParaRPr lang="fr-FR" b="1"/>
          </a:p>
        </p:txBody>
      </p:sp>
      <p:sp>
        <p:nvSpPr>
          <p:cNvPr id="786" name="ZoneTexte 785">
            <a:extLst>
              <a:ext uri="{FF2B5EF4-FFF2-40B4-BE49-F238E27FC236}">
                <a16:creationId xmlns:a16="http://schemas.microsoft.com/office/drawing/2014/main" id="{DADA871B-EA48-4047-AB35-ED48B75917DC}"/>
              </a:ext>
            </a:extLst>
          </p:cNvPr>
          <p:cNvSpPr txBox="1"/>
          <p:nvPr/>
        </p:nvSpPr>
        <p:spPr>
          <a:xfrm>
            <a:off x="6913895" y="2046825"/>
            <a:ext cx="1896673" cy="369332"/>
          </a:xfrm>
          <a:prstGeom prst="rect">
            <a:avLst/>
          </a:prstGeom>
          <a:noFill/>
        </p:spPr>
        <p:txBody>
          <a:bodyPr wrap="none" rtlCol="0">
            <a:spAutoFit/>
          </a:bodyPr>
          <a:lstStyle/>
          <a:p>
            <a:r>
              <a:rPr lang="fr-FR" b="1" err="1"/>
              <a:t>Random</a:t>
            </a:r>
            <a:r>
              <a:rPr lang="fr-FR" b="1"/>
              <a:t> </a:t>
            </a:r>
            <a:r>
              <a:rPr lang="fr-FR" b="1" err="1"/>
              <a:t>selection</a:t>
            </a:r>
            <a:endParaRPr lang="fr-FR" b="1"/>
          </a:p>
        </p:txBody>
      </p:sp>
      <p:sp>
        <p:nvSpPr>
          <p:cNvPr id="787" name="ZoneTexte 786">
            <a:extLst>
              <a:ext uri="{FF2B5EF4-FFF2-40B4-BE49-F238E27FC236}">
                <a16:creationId xmlns:a16="http://schemas.microsoft.com/office/drawing/2014/main" id="{8883214A-C4EB-4790-811A-5367396DC772}"/>
              </a:ext>
            </a:extLst>
          </p:cNvPr>
          <p:cNvSpPr txBox="1"/>
          <p:nvPr/>
        </p:nvSpPr>
        <p:spPr>
          <a:xfrm>
            <a:off x="10014827" y="2051566"/>
            <a:ext cx="889987" cy="369332"/>
          </a:xfrm>
          <a:prstGeom prst="rect">
            <a:avLst/>
          </a:prstGeom>
          <a:noFill/>
        </p:spPr>
        <p:txBody>
          <a:bodyPr wrap="none" rtlCol="0">
            <a:spAutoFit/>
          </a:bodyPr>
          <a:lstStyle/>
          <a:p>
            <a:r>
              <a:rPr lang="fr-FR" b="1" err="1"/>
              <a:t>Sample</a:t>
            </a:r>
            <a:endParaRPr lang="fr-FR" b="1"/>
          </a:p>
        </p:txBody>
      </p:sp>
      <p:sp>
        <p:nvSpPr>
          <p:cNvPr id="788" name="Title 1">
            <a:extLst>
              <a:ext uri="{FF2B5EF4-FFF2-40B4-BE49-F238E27FC236}">
                <a16:creationId xmlns:a16="http://schemas.microsoft.com/office/drawing/2014/main" id="{0C9B6291-4386-4D73-9B28-DC39DFF6A1ED}"/>
              </a:ext>
            </a:extLst>
          </p:cNvPr>
          <p:cNvSpPr>
            <a:spLocks noGrp="1"/>
          </p:cNvSpPr>
          <p:nvPr>
            <p:ph type="title"/>
          </p:nvPr>
        </p:nvSpPr>
        <p:spPr>
          <a:xfrm>
            <a:off x="838200" y="365125"/>
            <a:ext cx="10515600" cy="1325563"/>
          </a:xfrm>
        </p:spPr>
        <p:txBody>
          <a:bodyPr/>
          <a:lstStyle/>
          <a:p>
            <a:r>
              <a:rPr lang="fr-FR"/>
              <a:t>Sampling</a:t>
            </a:r>
          </a:p>
        </p:txBody>
      </p:sp>
      <p:sp>
        <p:nvSpPr>
          <p:cNvPr id="789" name="Content Placeholder 2">
            <a:extLst>
              <a:ext uri="{FF2B5EF4-FFF2-40B4-BE49-F238E27FC236}">
                <a16:creationId xmlns:a16="http://schemas.microsoft.com/office/drawing/2014/main" id="{9491235A-A031-4D2D-B8FF-670914761EE7}"/>
              </a:ext>
            </a:extLst>
          </p:cNvPr>
          <p:cNvSpPr>
            <a:spLocks noGrp="1"/>
          </p:cNvSpPr>
          <p:nvPr>
            <p:ph idx="1"/>
          </p:nvPr>
        </p:nvSpPr>
        <p:spPr>
          <a:xfrm>
            <a:off x="838199" y="1489754"/>
            <a:ext cx="10843517" cy="5189518"/>
          </a:xfrm>
        </p:spPr>
        <p:txBody>
          <a:bodyPr>
            <a:normAutofit/>
          </a:bodyPr>
          <a:lstStyle/>
          <a:p>
            <a:pPr marL="0" indent="0">
              <a:buNone/>
            </a:pPr>
            <a:r>
              <a:rPr lang="fr-FR" err="1"/>
              <a:t>Stratified</a:t>
            </a:r>
            <a:r>
              <a:rPr lang="fr-FR"/>
              <a:t> Sampling</a:t>
            </a: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r>
              <a:rPr lang="fr-FR"/>
              <a:t>You can use a </a:t>
            </a:r>
            <a:r>
              <a:rPr lang="fr-FR" err="1"/>
              <a:t>different</a:t>
            </a:r>
            <a:r>
              <a:rPr lang="fr-FR"/>
              <a:t> sampling ratio for </a:t>
            </a:r>
            <a:r>
              <a:rPr lang="fr-FR" err="1"/>
              <a:t>each</a:t>
            </a:r>
            <a:r>
              <a:rPr lang="fr-FR"/>
              <a:t> group</a:t>
            </a:r>
          </a:p>
          <a:p>
            <a:pPr marL="0" indent="0">
              <a:buNone/>
            </a:pPr>
            <a:endParaRPr lang="fr-FR"/>
          </a:p>
        </p:txBody>
      </p:sp>
    </p:spTree>
    <p:extLst>
      <p:ext uri="{BB962C8B-B14F-4D97-AF65-F5344CB8AC3E}">
        <p14:creationId xmlns:p14="http://schemas.microsoft.com/office/powerpoint/2010/main" val="3150438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 name="Title 1">
            <a:extLst>
              <a:ext uri="{FF2B5EF4-FFF2-40B4-BE49-F238E27FC236}">
                <a16:creationId xmlns:a16="http://schemas.microsoft.com/office/drawing/2014/main" id="{0C9B6291-4386-4D73-9B28-DC39DFF6A1ED}"/>
              </a:ext>
            </a:extLst>
          </p:cNvPr>
          <p:cNvSpPr>
            <a:spLocks noGrp="1"/>
          </p:cNvSpPr>
          <p:nvPr>
            <p:ph type="title"/>
          </p:nvPr>
        </p:nvSpPr>
        <p:spPr>
          <a:xfrm>
            <a:off x="838200" y="365125"/>
            <a:ext cx="10515600" cy="1325563"/>
          </a:xfrm>
        </p:spPr>
        <p:txBody>
          <a:bodyPr/>
          <a:lstStyle/>
          <a:p>
            <a:r>
              <a:rPr lang="fr-FR"/>
              <a:t>Sampling</a:t>
            </a:r>
          </a:p>
        </p:txBody>
      </p:sp>
      <p:sp>
        <p:nvSpPr>
          <p:cNvPr id="789" name="Content Placeholder 2">
            <a:extLst>
              <a:ext uri="{FF2B5EF4-FFF2-40B4-BE49-F238E27FC236}">
                <a16:creationId xmlns:a16="http://schemas.microsoft.com/office/drawing/2014/main" id="{9491235A-A031-4D2D-B8FF-670914761EE7}"/>
              </a:ext>
            </a:extLst>
          </p:cNvPr>
          <p:cNvSpPr>
            <a:spLocks noGrp="1"/>
          </p:cNvSpPr>
          <p:nvPr>
            <p:ph idx="1"/>
          </p:nvPr>
        </p:nvSpPr>
        <p:spPr>
          <a:xfrm>
            <a:off x="838200" y="1489754"/>
            <a:ext cx="10826932" cy="5189518"/>
          </a:xfrm>
        </p:spPr>
        <p:txBody>
          <a:bodyPr vert="horz" lIns="91440" tIns="45720" rIns="91440" bIns="45720" rtlCol="0" anchor="t">
            <a:normAutofit fontScale="62500" lnSpcReduction="20000"/>
          </a:bodyPr>
          <a:lstStyle/>
          <a:p>
            <a:pPr marL="0" indent="0">
              <a:buNone/>
            </a:pPr>
            <a:r>
              <a:rPr lang="fr-FR" dirty="0" err="1"/>
              <a:t>Grouping</a:t>
            </a:r>
            <a:r>
              <a:rPr lang="fr-FR" dirty="0"/>
              <a:t> </a:t>
            </a:r>
            <a:r>
              <a:rPr lang="fr-FR" dirty="0" err="1"/>
              <a:t>criterion</a:t>
            </a:r>
            <a:r>
              <a:rPr lang="fr-FR" dirty="0"/>
              <a:t> ?</a:t>
            </a:r>
          </a:p>
          <a:p>
            <a:pPr marL="0" indent="0">
              <a:buNone/>
            </a:pPr>
            <a:endParaRPr lang="fr-FR" dirty="0"/>
          </a:p>
          <a:p>
            <a:pPr marL="0" indent="0">
              <a:buNone/>
            </a:pPr>
            <a:endParaRPr lang="fr-FR" b="1" dirty="0"/>
          </a:p>
          <a:p>
            <a:pPr marL="0" indent="0">
              <a:buNone/>
            </a:pPr>
            <a:endParaRPr lang="fr-FR" b="1" dirty="0"/>
          </a:p>
          <a:p>
            <a:pPr marL="0" indent="0" algn="ctr">
              <a:buNone/>
            </a:pPr>
            <a:r>
              <a:rPr lang="fr-FR" b="1" dirty="0" err="1"/>
              <a:t>Each</a:t>
            </a:r>
            <a:r>
              <a:rPr lang="fr-FR" b="1" dirty="0"/>
              <a:t> </a:t>
            </a:r>
            <a:r>
              <a:rPr lang="fr-FR" b="1" dirty="0" err="1"/>
              <a:t>individual</a:t>
            </a:r>
            <a:r>
              <a:rPr lang="fr-FR" b="1" dirty="0"/>
              <a:t> of the group </a:t>
            </a:r>
            <a:r>
              <a:rPr lang="fr-FR" b="1" dirty="0" err="1"/>
              <a:t>should</a:t>
            </a:r>
            <a:r>
              <a:rPr lang="fr-FR" b="1" dirty="0"/>
              <a:t> look </a:t>
            </a:r>
            <a:r>
              <a:rPr lang="fr-FR" b="1" dirty="0" err="1"/>
              <a:t>alike</a:t>
            </a:r>
            <a:r>
              <a:rPr lang="fr-FR" b="1" dirty="0"/>
              <a:t> !</a:t>
            </a:r>
            <a:endParaRPr lang="fr-FR" b="1" dirty="0">
              <a:cs typeface="Calibri"/>
            </a:endParaRPr>
          </a:p>
          <a:p>
            <a:pPr marL="0" indent="0">
              <a:buNone/>
            </a:pPr>
            <a:endParaRPr lang="fr-FR" dirty="0">
              <a:sym typeface="Wingdings" panose="05000000000000000000" pitchFamily="2" charset="2"/>
            </a:endParaRPr>
          </a:p>
          <a:p>
            <a:pPr marL="0" indent="0">
              <a:buNone/>
            </a:pPr>
            <a:r>
              <a:rPr lang="fr-FR" dirty="0" err="1">
                <a:sym typeface="Wingdings" panose="05000000000000000000" pitchFamily="2" charset="2"/>
              </a:rPr>
              <a:t>Should</a:t>
            </a:r>
            <a:r>
              <a:rPr lang="fr-FR" dirty="0">
                <a:sym typeface="Wingdings" panose="05000000000000000000" pitchFamily="2" charset="2"/>
              </a:rPr>
              <a:t> I go for clustering technique ?</a:t>
            </a:r>
          </a:p>
          <a:p>
            <a:pPr marL="0" indent="0">
              <a:buNone/>
            </a:pPr>
            <a:r>
              <a:rPr lang="fr-FR" dirty="0" err="1">
                <a:sym typeface="Wingdings" panose="05000000000000000000" pitchFamily="2" charset="2"/>
              </a:rPr>
              <a:t>Maybe</a:t>
            </a:r>
            <a:r>
              <a:rPr lang="fr-FR" dirty="0">
                <a:sym typeface="Wingdings" panose="05000000000000000000" pitchFamily="2" charset="2"/>
              </a:rPr>
              <a:t>, but </a:t>
            </a:r>
            <a:r>
              <a:rPr lang="fr-FR" dirty="0" err="1">
                <a:sym typeface="Wingdings" panose="05000000000000000000" pitchFamily="2" charset="2"/>
              </a:rPr>
              <a:t>it</a:t>
            </a:r>
            <a:r>
              <a:rPr lang="fr-FR" dirty="0">
                <a:sym typeface="Wingdings" panose="05000000000000000000" pitchFamily="2" charset="2"/>
              </a:rPr>
              <a:t> </a:t>
            </a:r>
            <a:r>
              <a:rPr lang="fr-FR" dirty="0" err="1">
                <a:sym typeface="Wingdings" panose="05000000000000000000" pitchFamily="2" charset="2"/>
              </a:rPr>
              <a:t>may</a:t>
            </a:r>
            <a:r>
              <a:rPr lang="fr-FR" dirty="0">
                <a:sym typeface="Wingdings" panose="05000000000000000000" pitchFamily="2" charset="2"/>
              </a:rPr>
              <a:t> </a:t>
            </a:r>
            <a:r>
              <a:rPr lang="fr-FR" dirty="0" err="1">
                <a:sym typeface="Wingdings" panose="05000000000000000000" pitchFamily="2" charset="2"/>
              </a:rPr>
              <a:t>be</a:t>
            </a:r>
            <a:r>
              <a:rPr lang="fr-FR" dirty="0">
                <a:sym typeface="Wingdings" panose="05000000000000000000" pitchFamily="2" charset="2"/>
              </a:rPr>
              <a:t> </a:t>
            </a:r>
            <a:r>
              <a:rPr lang="fr-FR" dirty="0" err="1">
                <a:sym typeface="Wingdings" panose="05000000000000000000" pitchFamily="2" charset="2"/>
              </a:rPr>
              <a:t>costful</a:t>
            </a:r>
            <a:r>
              <a:rPr lang="fr-FR" dirty="0">
                <a:sym typeface="Wingdings" panose="05000000000000000000" pitchFamily="2" charset="2"/>
              </a:rPr>
              <a:t>. In practice (</a:t>
            </a:r>
            <a:r>
              <a:rPr lang="fr-FR" dirty="0" err="1">
                <a:sym typeface="Wingdings" panose="05000000000000000000" pitchFamily="2" charset="2"/>
              </a:rPr>
              <a:t>advertising</a:t>
            </a:r>
            <a:r>
              <a:rPr lang="fr-FR" dirty="0">
                <a:sym typeface="Wingdings" panose="05000000000000000000" pitchFamily="2" charset="2"/>
              </a:rPr>
              <a:t>, </a:t>
            </a:r>
            <a:r>
              <a:rPr lang="fr-FR" dirty="0" err="1">
                <a:sym typeface="Wingdings" panose="05000000000000000000" pitchFamily="2" charset="2"/>
              </a:rPr>
              <a:t>fraud</a:t>
            </a:r>
            <a:r>
              <a:rPr lang="fr-FR" dirty="0">
                <a:sym typeface="Wingdings" panose="05000000000000000000" pitchFamily="2" charset="2"/>
              </a:rPr>
              <a:t> </a:t>
            </a:r>
            <a:r>
              <a:rPr lang="fr-FR" dirty="0" err="1">
                <a:sym typeface="Wingdings" panose="05000000000000000000" pitchFamily="2" charset="2"/>
              </a:rPr>
              <a:t>detection</a:t>
            </a:r>
            <a:r>
              <a:rPr lang="fr-FR" dirty="0">
                <a:sym typeface="Wingdings" panose="05000000000000000000" pitchFamily="2" charset="2"/>
              </a:rPr>
              <a:t>, </a:t>
            </a:r>
            <a:r>
              <a:rPr lang="fr-FR" dirty="0" err="1">
                <a:sym typeface="Wingdings" panose="05000000000000000000" pitchFamily="2" charset="2"/>
              </a:rPr>
              <a:t>cheminformatics</a:t>
            </a:r>
            <a:r>
              <a:rPr lang="fr-FR" dirty="0">
                <a:sym typeface="Wingdings" panose="05000000000000000000" pitchFamily="2" charset="2"/>
              </a:rPr>
              <a:t>)</a:t>
            </a:r>
            <a:r>
              <a:rPr lang="fr-FR" dirty="0">
                <a:cs typeface="Calibri"/>
                <a:sym typeface="Wingdings" panose="05000000000000000000" pitchFamily="2" charset="2"/>
              </a:rPr>
              <a:t> </a:t>
            </a:r>
            <a:r>
              <a:rPr lang="fr-FR" dirty="0" err="1">
                <a:sym typeface="Wingdings" panose="05000000000000000000" pitchFamily="2" charset="2"/>
              </a:rPr>
              <a:t>we</a:t>
            </a:r>
            <a:r>
              <a:rPr lang="fr-FR" dirty="0">
                <a:sym typeface="Wingdings" panose="05000000000000000000" pitchFamily="2" charset="2"/>
              </a:rPr>
              <a:t> can do </a:t>
            </a:r>
            <a:r>
              <a:rPr lang="fr-FR" dirty="0" err="1">
                <a:sym typeface="Wingdings" panose="05000000000000000000" pitchFamily="2" charset="2"/>
              </a:rPr>
              <a:t>simpler</a:t>
            </a:r>
            <a:r>
              <a:rPr lang="fr-FR" dirty="0">
                <a:sym typeface="Wingdings" panose="05000000000000000000" pitchFamily="2" charset="2"/>
              </a:rPr>
              <a:t>:</a:t>
            </a:r>
          </a:p>
          <a:p>
            <a:pPr>
              <a:buFontTx/>
              <a:buChar char="-"/>
            </a:pPr>
            <a:r>
              <a:rPr lang="fr-FR" dirty="0">
                <a:sym typeface="Wingdings" panose="05000000000000000000" pitchFamily="2" charset="2"/>
              </a:rPr>
              <a:t>Use the Label</a:t>
            </a:r>
          </a:p>
          <a:p>
            <a:pPr>
              <a:buFontTx/>
              <a:buChar char="-"/>
            </a:pPr>
            <a:r>
              <a:rPr lang="fr-FR" dirty="0">
                <a:sym typeface="Wingdings" panose="05000000000000000000" pitchFamily="2" charset="2"/>
              </a:rPr>
              <a:t>Use a </a:t>
            </a:r>
            <a:r>
              <a:rPr lang="fr-FR" dirty="0" err="1">
                <a:sym typeface="Wingdings" panose="05000000000000000000" pitchFamily="2" charset="2"/>
              </a:rPr>
              <a:t>given</a:t>
            </a:r>
            <a:r>
              <a:rPr lang="fr-FR" dirty="0">
                <a:sym typeface="Wingdings" panose="05000000000000000000" pitchFamily="2" charset="2"/>
              </a:rPr>
              <a:t> </a:t>
            </a:r>
            <a:r>
              <a:rPr lang="fr-FR" dirty="0" err="1">
                <a:sym typeface="Wingdings" panose="05000000000000000000" pitchFamily="2" charset="2"/>
              </a:rPr>
              <a:t>column</a:t>
            </a:r>
            <a:r>
              <a:rPr lang="fr-FR" dirty="0">
                <a:sym typeface="Wingdings" panose="05000000000000000000" pitchFamily="2" charset="2"/>
              </a:rPr>
              <a:t> of the </a:t>
            </a:r>
            <a:r>
              <a:rPr lang="fr-FR" dirty="0" err="1">
                <a:sym typeface="Wingdings" panose="05000000000000000000" pitchFamily="2" charset="2"/>
              </a:rPr>
              <a:t>dataset</a:t>
            </a:r>
            <a:endParaRPr lang="fr-FR" dirty="0">
              <a:sym typeface="Wingdings" panose="05000000000000000000" pitchFamily="2" charset="2"/>
            </a:endParaRPr>
          </a:p>
          <a:p>
            <a:pPr>
              <a:buFontTx/>
              <a:buChar char="-"/>
            </a:pPr>
            <a:r>
              <a:rPr lang="fr-FR" dirty="0" err="1">
                <a:sym typeface="Wingdings" panose="05000000000000000000" pitchFamily="2" charset="2"/>
              </a:rPr>
              <a:t>Sometimes</a:t>
            </a:r>
            <a:r>
              <a:rPr lang="fr-FR" dirty="0">
                <a:sym typeface="Wingdings" panose="05000000000000000000" pitchFamily="2" charset="2"/>
              </a:rPr>
              <a:t> the </a:t>
            </a:r>
            <a:r>
              <a:rPr lang="fr-FR" dirty="0" err="1">
                <a:sym typeface="Wingdings" panose="05000000000000000000" pitchFamily="2" charset="2"/>
              </a:rPr>
              <a:t>criterion</a:t>
            </a:r>
            <a:r>
              <a:rPr lang="fr-FR" dirty="0">
                <a:sym typeface="Wingdings" panose="05000000000000000000" pitchFamily="2" charset="2"/>
              </a:rPr>
              <a:t> </a:t>
            </a:r>
            <a:r>
              <a:rPr lang="fr-FR" dirty="0" err="1">
                <a:sym typeface="Wingdings" panose="05000000000000000000" pitchFamily="2" charset="2"/>
              </a:rPr>
              <a:t>may</a:t>
            </a:r>
            <a:r>
              <a:rPr lang="fr-FR" dirty="0">
                <a:sym typeface="Wingdings" panose="05000000000000000000" pitchFamily="2" charset="2"/>
              </a:rPr>
              <a:t> </a:t>
            </a:r>
            <a:r>
              <a:rPr lang="fr-FR" dirty="0" err="1">
                <a:sym typeface="Wingdings" panose="05000000000000000000" pitchFamily="2" charset="2"/>
              </a:rPr>
              <a:t>be</a:t>
            </a:r>
            <a:r>
              <a:rPr lang="fr-FR" dirty="0">
                <a:sym typeface="Wingdings" panose="05000000000000000000" pitchFamily="2" charset="2"/>
              </a:rPr>
              <a:t> </a:t>
            </a:r>
            <a:r>
              <a:rPr lang="fr-FR" dirty="0" err="1">
                <a:sym typeface="Wingdings" panose="05000000000000000000" pitchFamily="2" charset="2"/>
              </a:rPr>
              <a:t>dictated</a:t>
            </a:r>
            <a:r>
              <a:rPr lang="fr-FR" dirty="0">
                <a:sym typeface="Wingdings" panose="05000000000000000000" pitchFamily="2" charset="2"/>
              </a:rPr>
              <a:t> by </a:t>
            </a:r>
            <a:r>
              <a:rPr lang="fr-FR" dirty="0" err="1">
                <a:sym typeface="Wingdings" panose="05000000000000000000" pitchFamily="2" charset="2"/>
              </a:rPr>
              <a:t>your</a:t>
            </a:r>
            <a:r>
              <a:rPr lang="fr-FR" dirty="0">
                <a:sym typeface="Wingdings" panose="05000000000000000000" pitchFamily="2" charset="2"/>
              </a:rPr>
              <a:t> infra</a:t>
            </a:r>
          </a:p>
          <a:p>
            <a:pPr marL="0" indent="0">
              <a:buNone/>
            </a:pPr>
            <a:endParaRPr lang="fr-FR" i="1" dirty="0">
              <a:sym typeface="Wingdings" panose="05000000000000000000" pitchFamily="2" charset="2"/>
            </a:endParaRPr>
          </a:p>
          <a:p>
            <a:pPr marL="0" indent="0">
              <a:buNone/>
            </a:pPr>
            <a:r>
              <a:rPr lang="fr-FR" dirty="0">
                <a:sym typeface="Wingdings" panose="05000000000000000000" pitchFamily="2" charset="2"/>
              </a:rPr>
              <a:t>But </a:t>
            </a:r>
            <a:r>
              <a:rPr lang="fr-FR" dirty="0" err="1">
                <a:sym typeface="Wingdings" panose="05000000000000000000" pitchFamily="2" charset="2"/>
              </a:rPr>
              <a:t>ideally</a:t>
            </a:r>
            <a:r>
              <a:rPr lang="fr-FR" dirty="0">
                <a:sym typeface="Wingdings" panose="05000000000000000000" pitchFamily="2" charset="2"/>
              </a:rPr>
              <a:t> </a:t>
            </a:r>
            <a:r>
              <a:rPr lang="fr-FR" dirty="0" err="1">
                <a:sym typeface="Wingdings" panose="05000000000000000000" pitchFamily="2" charset="2"/>
              </a:rPr>
              <a:t>make</a:t>
            </a:r>
            <a:r>
              <a:rPr lang="fr-FR" dirty="0">
                <a:sym typeface="Wingdings" panose="05000000000000000000" pitchFamily="2" charset="2"/>
              </a:rPr>
              <a:t> sure </a:t>
            </a:r>
            <a:r>
              <a:rPr lang="fr-FR" dirty="0" err="1">
                <a:sym typeface="Wingdings" panose="05000000000000000000" pitchFamily="2" charset="2"/>
              </a:rPr>
              <a:t>that</a:t>
            </a:r>
            <a:r>
              <a:rPr lang="fr-FR" dirty="0">
                <a:sym typeface="Wingdings" panose="05000000000000000000" pitchFamily="2" charset="2"/>
              </a:rPr>
              <a:t> </a:t>
            </a:r>
            <a:r>
              <a:rPr lang="fr-FR" dirty="0" err="1">
                <a:sym typeface="Wingdings" panose="05000000000000000000" pitchFamily="2" charset="2"/>
              </a:rPr>
              <a:t>you</a:t>
            </a:r>
            <a:r>
              <a:rPr lang="fr-FR" dirty="0">
                <a:sym typeface="Wingdings" panose="05000000000000000000" pitchFamily="2" charset="2"/>
              </a:rPr>
              <a:t>:</a:t>
            </a:r>
            <a:endParaRPr lang="fr-FR" dirty="0">
              <a:cs typeface="Calibri"/>
            </a:endParaRPr>
          </a:p>
          <a:p>
            <a:pPr marL="0" indent="0">
              <a:buNone/>
            </a:pPr>
            <a:r>
              <a:rPr lang="fr-FR" dirty="0"/>
              <a:t>- </a:t>
            </a:r>
            <a:r>
              <a:rPr lang="fr-FR" dirty="0" err="1"/>
              <a:t>don’t</a:t>
            </a:r>
            <a:r>
              <a:rPr lang="fr-FR" dirty="0"/>
              <a:t> </a:t>
            </a:r>
            <a:r>
              <a:rPr lang="fr-FR" dirty="0" err="1"/>
              <a:t>remove</a:t>
            </a:r>
            <a:r>
              <a:rPr lang="fr-FR" dirty="0"/>
              <a:t> </a:t>
            </a:r>
            <a:r>
              <a:rPr lang="fr-FR" dirty="0" err="1"/>
              <a:t>individuals</a:t>
            </a:r>
            <a:r>
              <a:rPr lang="fr-FR" dirty="0"/>
              <a:t> </a:t>
            </a:r>
            <a:r>
              <a:rPr lang="fr-FR" dirty="0" err="1"/>
              <a:t>from</a:t>
            </a:r>
            <a:r>
              <a:rPr lang="fr-FR" dirty="0"/>
              <a:t> the ‘long </a:t>
            </a:r>
            <a:r>
              <a:rPr lang="fr-FR" dirty="0" err="1"/>
              <a:t>tail</a:t>
            </a:r>
            <a:r>
              <a:rPr lang="fr-FR" dirty="0"/>
              <a:t>’</a:t>
            </a:r>
            <a:endParaRPr lang="fr-FR" dirty="0">
              <a:cs typeface="Calibri"/>
            </a:endParaRPr>
          </a:p>
          <a:p>
            <a:pPr marL="0" indent="0">
              <a:buNone/>
            </a:pPr>
            <a:r>
              <a:rPr lang="fr-FR" dirty="0"/>
              <a:t>- </a:t>
            </a:r>
            <a:r>
              <a:rPr lang="fr-FR" dirty="0" err="1"/>
              <a:t>don’t</a:t>
            </a:r>
            <a:r>
              <a:rPr lang="fr-FR" dirty="0"/>
              <a:t> </a:t>
            </a:r>
            <a:r>
              <a:rPr lang="fr-FR" dirty="0" err="1"/>
              <a:t>degrade</a:t>
            </a:r>
            <a:r>
              <a:rPr lang="fr-FR" dirty="0"/>
              <a:t> </a:t>
            </a:r>
            <a:r>
              <a:rPr lang="fr-FR" dirty="0" err="1"/>
              <a:t>your</a:t>
            </a:r>
            <a:r>
              <a:rPr lang="fr-FR" dirty="0"/>
              <a:t> </a:t>
            </a:r>
            <a:r>
              <a:rPr lang="fr-FR" dirty="0" err="1"/>
              <a:t>loss</a:t>
            </a:r>
            <a:endParaRPr lang="fr-FR" dirty="0"/>
          </a:p>
        </p:txBody>
      </p:sp>
      <p:grpSp>
        <p:nvGrpSpPr>
          <p:cNvPr id="628" name="Groupe 627">
            <a:extLst>
              <a:ext uri="{FF2B5EF4-FFF2-40B4-BE49-F238E27FC236}">
                <a16:creationId xmlns:a16="http://schemas.microsoft.com/office/drawing/2014/main" id="{923DD86B-225B-470E-8F20-85A0148616AA}"/>
              </a:ext>
            </a:extLst>
          </p:cNvPr>
          <p:cNvGrpSpPr/>
          <p:nvPr/>
        </p:nvGrpSpPr>
        <p:grpSpPr>
          <a:xfrm>
            <a:off x="6188894" y="1066891"/>
            <a:ext cx="875413" cy="1390830"/>
            <a:chOff x="346327" y="2466486"/>
            <a:chExt cx="327914" cy="520979"/>
          </a:xfrm>
          <a:solidFill>
            <a:schemeClr val="accent6">
              <a:lumMod val="60000"/>
              <a:lumOff val="40000"/>
            </a:schemeClr>
          </a:solidFill>
        </p:grpSpPr>
        <p:sp>
          <p:nvSpPr>
            <p:cNvPr id="629" name="Ellipse 628">
              <a:extLst>
                <a:ext uri="{FF2B5EF4-FFF2-40B4-BE49-F238E27FC236}">
                  <a16:creationId xmlns:a16="http://schemas.microsoft.com/office/drawing/2014/main" id="{49AD4857-BCA6-4DAF-B369-7822B7FC4F1E}"/>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sp>
          <p:nvSpPr>
            <p:cNvPr id="630" name="Trapèze 629">
              <a:extLst>
                <a:ext uri="{FF2B5EF4-FFF2-40B4-BE49-F238E27FC236}">
                  <a16:creationId xmlns:a16="http://schemas.microsoft.com/office/drawing/2014/main" id="{2EE281D3-5937-4F47-8D3C-E1FC162BC92F}"/>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40000"/>
                    <a:lumOff val="60000"/>
                  </a:schemeClr>
                </a:solidFill>
              </a:endParaRPr>
            </a:p>
          </p:txBody>
        </p:sp>
      </p:grpSp>
      <p:grpSp>
        <p:nvGrpSpPr>
          <p:cNvPr id="631" name="Groupe 630">
            <a:extLst>
              <a:ext uri="{FF2B5EF4-FFF2-40B4-BE49-F238E27FC236}">
                <a16:creationId xmlns:a16="http://schemas.microsoft.com/office/drawing/2014/main" id="{37AE0AB2-F14C-4040-94D0-881D2D3D39BD}"/>
              </a:ext>
            </a:extLst>
          </p:cNvPr>
          <p:cNvGrpSpPr/>
          <p:nvPr/>
        </p:nvGrpSpPr>
        <p:grpSpPr>
          <a:xfrm>
            <a:off x="10398610" y="1050543"/>
            <a:ext cx="876913" cy="1393213"/>
            <a:chOff x="346327" y="2466486"/>
            <a:chExt cx="327914" cy="520979"/>
          </a:xfrm>
        </p:grpSpPr>
        <p:sp>
          <p:nvSpPr>
            <p:cNvPr id="632" name="Ellipse 631">
              <a:extLst>
                <a:ext uri="{FF2B5EF4-FFF2-40B4-BE49-F238E27FC236}">
                  <a16:creationId xmlns:a16="http://schemas.microsoft.com/office/drawing/2014/main" id="{3CB83295-5E81-4A2B-882A-95241A3B4AB2}"/>
                </a:ext>
              </a:extLst>
            </p:cNvPr>
            <p:cNvSpPr/>
            <p:nvPr/>
          </p:nvSpPr>
          <p:spPr>
            <a:xfrm>
              <a:off x="346328" y="2466486"/>
              <a:ext cx="327913" cy="3279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3" name="Trapèze 632">
              <a:extLst>
                <a:ext uri="{FF2B5EF4-FFF2-40B4-BE49-F238E27FC236}">
                  <a16:creationId xmlns:a16="http://schemas.microsoft.com/office/drawing/2014/main" id="{FC99821E-A67A-4E5D-A6D7-FF8F8C7F0827}"/>
                </a:ext>
              </a:extLst>
            </p:cNvPr>
            <p:cNvSpPr/>
            <p:nvPr/>
          </p:nvSpPr>
          <p:spPr>
            <a:xfrm>
              <a:off x="346327" y="2659552"/>
              <a:ext cx="327914" cy="327913"/>
            </a:xfrm>
            <a:prstGeom prst="trapezoi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634" name="Groupe 633">
            <a:extLst>
              <a:ext uri="{FF2B5EF4-FFF2-40B4-BE49-F238E27FC236}">
                <a16:creationId xmlns:a16="http://schemas.microsoft.com/office/drawing/2014/main" id="{8F3DC035-FA6F-4077-A343-AE53064A7FC6}"/>
              </a:ext>
            </a:extLst>
          </p:cNvPr>
          <p:cNvGrpSpPr/>
          <p:nvPr/>
        </p:nvGrpSpPr>
        <p:grpSpPr>
          <a:xfrm>
            <a:off x="8336654" y="1066891"/>
            <a:ext cx="875413" cy="1390830"/>
            <a:chOff x="346327" y="2466486"/>
            <a:chExt cx="327914" cy="520979"/>
          </a:xfrm>
          <a:solidFill>
            <a:schemeClr val="bg1">
              <a:lumMod val="95000"/>
            </a:schemeClr>
          </a:solidFill>
        </p:grpSpPr>
        <p:sp>
          <p:nvSpPr>
            <p:cNvPr id="635" name="Ellipse 634">
              <a:extLst>
                <a:ext uri="{FF2B5EF4-FFF2-40B4-BE49-F238E27FC236}">
                  <a16:creationId xmlns:a16="http://schemas.microsoft.com/office/drawing/2014/main" id="{CC12EBF6-263C-46E7-B917-8F85D5A53605}"/>
                </a:ext>
              </a:extLst>
            </p:cNvPr>
            <p:cNvSpPr/>
            <p:nvPr/>
          </p:nvSpPr>
          <p:spPr>
            <a:xfrm>
              <a:off x="346328" y="2466486"/>
              <a:ext cx="327913" cy="32791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6" name="Trapèze 635">
              <a:extLst>
                <a:ext uri="{FF2B5EF4-FFF2-40B4-BE49-F238E27FC236}">
                  <a16:creationId xmlns:a16="http://schemas.microsoft.com/office/drawing/2014/main" id="{CECC82F9-0B4F-49D6-8909-D2D6711D9151}"/>
                </a:ext>
              </a:extLst>
            </p:cNvPr>
            <p:cNvSpPr/>
            <p:nvPr/>
          </p:nvSpPr>
          <p:spPr>
            <a:xfrm>
              <a:off x="346327" y="2659552"/>
              <a:ext cx="327914" cy="327913"/>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 name="Connecteur droit avec flèche 2">
            <a:extLst>
              <a:ext uri="{FF2B5EF4-FFF2-40B4-BE49-F238E27FC236}">
                <a16:creationId xmlns:a16="http://schemas.microsoft.com/office/drawing/2014/main" id="{A2EB59CD-65EC-47AE-8D21-EB071E20FCE2}"/>
              </a:ext>
            </a:extLst>
          </p:cNvPr>
          <p:cNvCxnSpPr/>
          <p:nvPr/>
        </p:nvCxnSpPr>
        <p:spPr>
          <a:xfrm>
            <a:off x="9400854" y="1774795"/>
            <a:ext cx="7911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7" name="Connecteur droit avec flèche 586">
            <a:extLst>
              <a:ext uri="{FF2B5EF4-FFF2-40B4-BE49-F238E27FC236}">
                <a16:creationId xmlns:a16="http://schemas.microsoft.com/office/drawing/2014/main" id="{2389F949-8D2D-4356-879E-478D9DF739D1}"/>
              </a:ext>
            </a:extLst>
          </p:cNvPr>
          <p:cNvCxnSpPr/>
          <p:nvPr/>
        </p:nvCxnSpPr>
        <p:spPr>
          <a:xfrm flipH="1">
            <a:off x="7274103" y="1747150"/>
            <a:ext cx="8527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8" name="ZoneTexte 587">
            <a:extLst>
              <a:ext uri="{FF2B5EF4-FFF2-40B4-BE49-F238E27FC236}">
                <a16:creationId xmlns:a16="http://schemas.microsoft.com/office/drawing/2014/main" id="{5E0E4137-A55C-46E0-8F12-B0EBA7C42C3C}"/>
              </a:ext>
            </a:extLst>
          </p:cNvPr>
          <p:cNvSpPr txBox="1"/>
          <p:nvPr/>
        </p:nvSpPr>
        <p:spPr>
          <a:xfrm>
            <a:off x="9678628" y="1742789"/>
            <a:ext cx="235561" cy="369332"/>
          </a:xfrm>
          <a:prstGeom prst="rect">
            <a:avLst/>
          </a:prstGeom>
          <a:noFill/>
        </p:spPr>
        <p:txBody>
          <a:bodyPr wrap="square" rtlCol="0">
            <a:spAutoFit/>
          </a:bodyPr>
          <a:lstStyle/>
          <a:p>
            <a:r>
              <a:rPr lang="fr-FR"/>
              <a:t>?</a:t>
            </a:r>
          </a:p>
        </p:txBody>
      </p:sp>
      <p:sp>
        <p:nvSpPr>
          <p:cNvPr id="640" name="ZoneTexte 639">
            <a:extLst>
              <a:ext uri="{FF2B5EF4-FFF2-40B4-BE49-F238E27FC236}">
                <a16:creationId xmlns:a16="http://schemas.microsoft.com/office/drawing/2014/main" id="{67C29630-DB45-4453-BC79-75FF112202FE}"/>
              </a:ext>
            </a:extLst>
          </p:cNvPr>
          <p:cNvSpPr txBox="1"/>
          <p:nvPr/>
        </p:nvSpPr>
        <p:spPr>
          <a:xfrm>
            <a:off x="7663240" y="1691779"/>
            <a:ext cx="528012" cy="369332"/>
          </a:xfrm>
          <a:prstGeom prst="rect">
            <a:avLst/>
          </a:prstGeom>
          <a:noFill/>
        </p:spPr>
        <p:txBody>
          <a:bodyPr wrap="square" rtlCol="0">
            <a:spAutoFit/>
          </a:bodyPr>
          <a:lstStyle/>
          <a:p>
            <a:r>
              <a:rPr lang="fr-FR"/>
              <a:t>?</a:t>
            </a:r>
          </a:p>
        </p:txBody>
      </p:sp>
    </p:spTree>
    <p:extLst>
      <p:ext uri="{BB962C8B-B14F-4D97-AF65-F5344CB8AC3E}">
        <p14:creationId xmlns:p14="http://schemas.microsoft.com/office/powerpoint/2010/main" val="2501177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 name="Title 1">
            <a:extLst>
              <a:ext uri="{FF2B5EF4-FFF2-40B4-BE49-F238E27FC236}">
                <a16:creationId xmlns:a16="http://schemas.microsoft.com/office/drawing/2014/main" id="{0C9B6291-4386-4D73-9B28-DC39DFF6A1ED}"/>
              </a:ext>
            </a:extLst>
          </p:cNvPr>
          <p:cNvSpPr>
            <a:spLocks noGrp="1"/>
          </p:cNvSpPr>
          <p:nvPr>
            <p:ph type="title"/>
          </p:nvPr>
        </p:nvSpPr>
        <p:spPr>
          <a:xfrm>
            <a:off x="838200" y="365125"/>
            <a:ext cx="10515600" cy="1325563"/>
          </a:xfrm>
        </p:spPr>
        <p:txBody>
          <a:bodyPr/>
          <a:lstStyle/>
          <a:p>
            <a:r>
              <a:rPr lang="fr-FR"/>
              <a:t>Sampling</a:t>
            </a:r>
          </a:p>
        </p:txBody>
      </p:sp>
      <p:sp>
        <p:nvSpPr>
          <p:cNvPr id="789" name="Content Placeholder 2">
            <a:extLst>
              <a:ext uri="{FF2B5EF4-FFF2-40B4-BE49-F238E27FC236}">
                <a16:creationId xmlns:a16="http://schemas.microsoft.com/office/drawing/2014/main" id="{9491235A-A031-4D2D-B8FF-670914761EE7}"/>
              </a:ext>
            </a:extLst>
          </p:cNvPr>
          <p:cNvSpPr>
            <a:spLocks noGrp="1"/>
          </p:cNvSpPr>
          <p:nvPr>
            <p:ph idx="1"/>
          </p:nvPr>
        </p:nvSpPr>
        <p:spPr>
          <a:xfrm>
            <a:off x="838199" y="1489754"/>
            <a:ext cx="10843517" cy="5189518"/>
          </a:xfrm>
        </p:spPr>
        <p:txBody>
          <a:bodyPr>
            <a:normAutofit/>
          </a:bodyPr>
          <a:lstStyle/>
          <a:p>
            <a:pPr marL="0" indent="0">
              <a:buNone/>
            </a:pPr>
            <a:r>
              <a:rPr lang="fr-FR"/>
              <a:t>Don’t </a:t>
            </a:r>
            <a:r>
              <a:rPr lang="fr-FR" err="1"/>
              <a:t>forget</a:t>
            </a:r>
            <a:r>
              <a:rPr lang="fr-FR"/>
              <a:t> to correct </a:t>
            </a:r>
            <a:r>
              <a:rPr lang="fr-FR" err="1"/>
              <a:t>your</a:t>
            </a:r>
            <a:r>
              <a:rPr lang="fr-FR"/>
              <a:t> </a:t>
            </a:r>
            <a:r>
              <a:rPr lang="fr-FR" err="1"/>
              <a:t>loss</a:t>
            </a:r>
            <a:endParaRPr lang="fr-FR"/>
          </a:p>
        </p:txBody>
      </p:sp>
      <p:graphicFrame>
        <p:nvGraphicFramePr>
          <p:cNvPr id="4" name="Tableau 4">
            <a:extLst>
              <a:ext uri="{FF2B5EF4-FFF2-40B4-BE49-F238E27FC236}">
                <a16:creationId xmlns:a16="http://schemas.microsoft.com/office/drawing/2014/main" id="{9AC2558D-8F5C-49FE-BE03-377B71B1EB7D}"/>
              </a:ext>
            </a:extLst>
          </p:cNvPr>
          <p:cNvGraphicFramePr>
            <a:graphicFrameLocks noGrp="1"/>
          </p:cNvGraphicFramePr>
          <p:nvPr>
            <p:extLst>
              <p:ext uri="{D42A27DB-BD31-4B8C-83A1-F6EECF244321}">
                <p14:modId xmlns:p14="http://schemas.microsoft.com/office/powerpoint/2010/main" val="3621164869"/>
              </p:ext>
            </p:extLst>
          </p:nvPr>
        </p:nvGraphicFramePr>
        <p:xfrm>
          <a:off x="2012593" y="3485606"/>
          <a:ext cx="2826536" cy="1483360"/>
        </p:xfrm>
        <a:graphic>
          <a:graphicData uri="http://schemas.openxmlformats.org/drawingml/2006/table">
            <a:tbl>
              <a:tblPr firstRow="1" bandRow="1">
                <a:tableStyleId>{5C22544A-7EE6-4342-B048-85BDC9FD1C3A}</a:tableStyleId>
              </a:tblPr>
              <a:tblGrid>
                <a:gridCol w="977187">
                  <a:extLst>
                    <a:ext uri="{9D8B030D-6E8A-4147-A177-3AD203B41FA5}">
                      <a16:colId xmlns:a16="http://schemas.microsoft.com/office/drawing/2014/main" val="3668770571"/>
                    </a:ext>
                  </a:extLst>
                </a:gridCol>
                <a:gridCol w="1849349">
                  <a:extLst>
                    <a:ext uri="{9D8B030D-6E8A-4147-A177-3AD203B41FA5}">
                      <a16:colId xmlns:a16="http://schemas.microsoft.com/office/drawing/2014/main" val="1445982030"/>
                    </a:ext>
                  </a:extLst>
                </a:gridCol>
              </a:tblGrid>
              <a:tr h="370840">
                <a:tc>
                  <a:txBody>
                    <a:bodyPr/>
                    <a:lstStyle/>
                    <a:p>
                      <a:r>
                        <a:rPr lang="fr-FR"/>
                        <a:t>Group</a:t>
                      </a:r>
                    </a:p>
                  </a:txBody>
                  <a:tcPr/>
                </a:tc>
                <a:tc>
                  <a:txBody>
                    <a:bodyPr/>
                    <a:lstStyle/>
                    <a:p>
                      <a:r>
                        <a:rPr lang="fr-FR"/>
                        <a:t>Sampling Ratio</a:t>
                      </a:r>
                    </a:p>
                  </a:txBody>
                  <a:tcPr/>
                </a:tc>
                <a:extLst>
                  <a:ext uri="{0D108BD9-81ED-4DB2-BD59-A6C34878D82A}">
                    <a16:rowId xmlns:a16="http://schemas.microsoft.com/office/drawing/2014/main" val="4196754944"/>
                  </a:ext>
                </a:extLst>
              </a:tr>
              <a:tr h="370840">
                <a:tc>
                  <a:txBody>
                    <a:bodyPr/>
                    <a:lstStyle/>
                    <a:p>
                      <a:pPr algn="ctr"/>
                      <a:r>
                        <a:rPr lang="fr-FR"/>
                        <a:t>A</a:t>
                      </a:r>
                    </a:p>
                  </a:txBody>
                  <a:tcPr/>
                </a:tc>
                <a:tc>
                  <a:txBody>
                    <a:bodyPr/>
                    <a:lstStyle/>
                    <a:p>
                      <a:pPr algn="ctr"/>
                      <a:r>
                        <a:rPr lang="fr-FR"/>
                        <a:t>1 (</a:t>
                      </a:r>
                      <a:r>
                        <a:rPr lang="fr-FR" err="1"/>
                        <a:t>unchanged</a:t>
                      </a:r>
                      <a:r>
                        <a:rPr lang="fr-FR"/>
                        <a:t>)</a:t>
                      </a:r>
                    </a:p>
                  </a:txBody>
                  <a:tcPr/>
                </a:tc>
                <a:extLst>
                  <a:ext uri="{0D108BD9-81ED-4DB2-BD59-A6C34878D82A}">
                    <a16:rowId xmlns:a16="http://schemas.microsoft.com/office/drawing/2014/main" val="3495225409"/>
                  </a:ext>
                </a:extLst>
              </a:tr>
              <a:tr h="370840">
                <a:tc>
                  <a:txBody>
                    <a:bodyPr/>
                    <a:lstStyle/>
                    <a:p>
                      <a:pPr algn="ctr"/>
                      <a:r>
                        <a:rPr lang="fr-FR"/>
                        <a:t>B</a:t>
                      </a:r>
                    </a:p>
                  </a:txBody>
                  <a:tcPr/>
                </a:tc>
                <a:tc>
                  <a:txBody>
                    <a:bodyPr/>
                    <a:lstStyle/>
                    <a:p>
                      <a:pPr algn="ctr"/>
                      <a:r>
                        <a:rPr lang="fr-FR"/>
                        <a:t>1/10</a:t>
                      </a:r>
                    </a:p>
                  </a:txBody>
                  <a:tcPr/>
                </a:tc>
                <a:extLst>
                  <a:ext uri="{0D108BD9-81ED-4DB2-BD59-A6C34878D82A}">
                    <a16:rowId xmlns:a16="http://schemas.microsoft.com/office/drawing/2014/main" val="600848549"/>
                  </a:ext>
                </a:extLst>
              </a:tr>
              <a:tr h="370840">
                <a:tc>
                  <a:txBody>
                    <a:bodyPr/>
                    <a:lstStyle/>
                    <a:p>
                      <a:pPr algn="ctr"/>
                      <a:r>
                        <a:rPr lang="fr-FR"/>
                        <a:t>C</a:t>
                      </a:r>
                    </a:p>
                  </a:txBody>
                  <a:tcPr/>
                </a:tc>
                <a:tc>
                  <a:txBody>
                    <a:bodyPr/>
                    <a:lstStyle/>
                    <a:p>
                      <a:pPr algn="ctr"/>
                      <a:r>
                        <a:rPr lang="fr-FR"/>
                        <a:t>1/30</a:t>
                      </a:r>
                    </a:p>
                  </a:txBody>
                  <a:tcPr/>
                </a:tc>
                <a:extLst>
                  <a:ext uri="{0D108BD9-81ED-4DB2-BD59-A6C34878D82A}">
                    <a16:rowId xmlns:a16="http://schemas.microsoft.com/office/drawing/2014/main" val="277759432"/>
                  </a:ext>
                </a:extLst>
              </a:tr>
            </a:tbl>
          </a:graphicData>
        </a:graphic>
      </p:graphicFrame>
      <p:sp>
        <p:nvSpPr>
          <p:cNvPr id="5" name="ZoneTexte 4">
            <a:extLst>
              <a:ext uri="{FF2B5EF4-FFF2-40B4-BE49-F238E27FC236}">
                <a16:creationId xmlns:a16="http://schemas.microsoft.com/office/drawing/2014/main" id="{0DEFD841-C74A-4088-9A41-BEDF38E58278}"/>
              </a:ext>
            </a:extLst>
          </p:cNvPr>
          <p:cNvSpPr txBox="1"/>
          <p:nvPr/>
        </p:nvSpPr>
        <p:spPr>
          <a:xfrm>
            <a:off x="2504226" y="2722021"/>
            <a:ext cx="1617238" cy="369332"/>
          </a:xfrm>
          <a:prstGeom prst="rect">
            <a:avLst/>
          </a:prstGeom>
          <a:noFill/>
        </p:spPr>
        <p:txBody>
          <a:bodyPr wrap="none" rtlCol="0">
            <a:spAutoFit/>
          </a:bodyPr>
          <a:lstStyle/>
          <a:p>
            <a:r>
              <a:rPr lang="fr-FR" b="1"/>
              <a:t>Sampling Ratio</a:t>
            </a:r>
          </a:p>
        </p:txBody>
      </p:sp>
      <p:sp>
        <p:nvSpPr>
          <p:cNvPr id="26" name="ZoneTexte 25">
            <a:extLst>
              <a:ext uri="{FF2B5EF4-FFF2-40B4-BE49-F238E27FC236}">
                <a16:creationId xmlns:a16="http://schemas.microsoft.com/office/drawing/2014/main" id="{69B76FB0-6484-4203-BB0C-387AB533540E}"/>
              </a:ext>
            </a:extLst>
          </p:cNvPr>
          <p:cNvSpPr txBox="1"/>
          <p:nvPr/>
        </p:nvSpPr>
        <p:spPr>
          <a:xfrm>
            <a:off x="8378009" y="2713933"/>
            <a:ext cx="588623" cy="369332"/>
          </a:xfrm>
          <a:prstGeom prst="rect">
            <a:avLst/>
          </a:prstGeom>
          <a:noFill/>
        </p:spPr>
        <p:txBody>
          <a:bodyPr wrap="none" rtlCol="0">
            <a:spAutoFit/>
          </a:bodyPr>
          <a:lstStyle/>
          <a:p>
            <a:r>
              <a:rPr lang="fr-FR" b="1" err="1"/>
              <a:t>Loss</a:t>
            </a:r>
            <a:endParaRPr lang="fr-FR" b="1"/>
          </a:p>
        </p:txBody>
      </p:sp>
      <p:sp>
        <p:nvSpPr>
          <p:cNvPr id="6" name="ZoneTexte 5">
            <a:extLst>
              <a:ext uri="{FF2B5EF4-FFF2-40B4-BE49-F238E27FC236}">
                <a16:creationId xmlns:a16="http://schemas.microsoft.com/office/drawing/2014/main" id="{8CCCFBB0-94AE-4E68-86EC-C6F2F2B643F4}"/>
              </a:ext>
            </a:extLst>
          </p:cNvPr>
          <p:cNvSpPr txBox="1"/>
          <p:nvPr/>
        </p:nvSpPr>
        <p:spPr>
          <a:xfrm>
            <a:off x="6261253" y="3492182"/>
            <a:ext cx="5226111" cy="369332"/>
          </a:xfrm>
          <a:prstGeom prst="rect">
            <a:avLst/>
          </a:prstGeom>
          <a:noFill/>
        </p:spPr>
        <p:txBody>
          <a:bodyPr wrap="none" rtlCol="0">
            <a:spAutoFit/>
          </a:bodyPr>
          <a:lstStyle/>
          <a:p>
            <a:r>
              <a:rPr lang="fr-FR" i="1" err="1"/>
              <a:t>Loss</a:t>
            </a:r>
            <a:r>
              <a:rPr lang="fr-FR" i="1"/>
              <a:t> = </a:t>
            </a:r>
            <a:r>
              <a:rPr lang="fr-FR" i="1" err="1"/>
              <a:t>Loss</a:t>
            </a:r>
            <a:r>
              <a:rPr lang="fr-FR" i="1"/>
              <a:t>(</a:t>
            </a:r>
            <a:r>
              <a:rPr lang="fr-FR" i="1" err="1"/>
              <a:t>X_a</a:t>
            </a:r>
            <a:r>
              <a:rPr lang="fr-FR" i="1"/>
              <a:t>, </a:t>
            </a:r>
            <a:r>
              <a:rPr lang="fr-FR" i="1" err="1"/>
              <a:t>y_a</a:t>
            </a:r>
            <a:r>
              <a:rPr lang="fr-FR" i="1"/>
              <a:t>) + </a:t>
            </a:r>
            <a:r>
              <a:rPr lang="fr-FR" i="1" err="1"/>
              <a:t>Loss</a:t>
            </a:r>
            <a:r>
              <a:rPr lang="fr-FR" i="1"/>
              <a:t>(</a:t>
            </a:r>
            <a:r>
              <a:rPr lang="fr-FR" i="1" err="1"/>
              <a:t>X_b</a:t>
            </a:r>
            <a:r>
              <a:rPr lang="fr-FR" i="1"/>
              <a:t>, </a:t>
            </a:r>
            <a:r>
              <a:rPr lang="fr-FR" i="1" err="1"/>
              <a:t>y_b</a:t>
            </a:r>
            <a:r>
              <a:rPr lang="fr-FR" i="1"/>
              <a:t>) + </a:t>
            </a:r>
            <a:r>
              <a:rPr lang="fr-FR" i="1" err="1"/>
              <a:t>Loss</a:t>
            </a:r>
            <a:r>
              <a:rPr lang="fr-FR" i="1"/>
              <a:t>(</a:t>
            </a:r>
            <a:r>
              <a:rPr lang="fr-FR" i="1" err="1"/>
              <a:t>X_c</a:t>
            </a:r>
            <a:r>
              <a:rPr lang="fr-FR" i="1"/>
              <a:t>, </a:t>
            </a:r>
            <a:r>
              <a:rPr lang="fr-FR" i="1" err="1"/>
              <a:t>y_c</a:t>
            </a:r>
            <a:r>
              <a:rPr lang="fr-FR" i="1"/>
              <a:t>)</a:t>
            </a:r>
          </a:p>
        </p:txBody>
      </p:sp>
      <p:sp>
        <p:nvSpPr>
          <p:cNvPr id="28" name="ZoneTexte 27">
            <a:extLst>
              <a:ext uri="{FF2B5EF4-FFF2-40B4-BE49-F238E27FC236}">
                <a16:creationId xmlns:a16="http://schemas.microsoft.com/office/drawing/2014/main" id="{CB68EE6C-2997-42AB-A24B-4D340B684D24}"/>
              </a:ext>
            </a:extLst>
          </p:cNvPr>
          <p:cNvSpPr txBox="1"/>
          <p:nvPr/>
        </p:nvSpPr>
        <p:spPr>
          <a:xfrm>
            <a:off x="6261253" y="4068251"/>
            <a:ext cx="4557658" cy="923330"/>
          </a:xfrm>
          <a:prstGeom prst="rect">
            <a:avLst/>
          </a:prstGeom>
          <a:noFill/>
        </p:spPr>
        <p:txBody>
          <a:bodyPr wrap="none" rtlCol="0">
            <a:spAutoFit/>
          </a:bodyPr>
          <a:lstStyle/>
          <a:p>
            <a:r>
              <a:rPr lang="fr-FR" i="1" err="1"/>
              <a:t>Loss</a:t>
            </a:r>
            <a:r>
              <a:rPr lang="fr-FR" i="1"/>
              <a:t> =     1 * </a:t>
            </a:r>
            <a:r>
              <a:rPr lang="fr-FR" i="1" err="1"/>
              <a:t>Loss</a:t>
            </a:r>
            <a:r>
              <a:rPr lang="fr-FR" i="1"/>
              <a:t>(</a:t>
            </a:r>
            <a:r>
              <a:rPr lang="fr-FR" i="1" err="1"/>
              <a:t>X_sampled_a</a:t>
            </a:r>
            <a:r>
              <a:rPr lang="fr-FR" i="1"/>
              <a:t>, </a:t>
            </a:r>
            <a:r>
              <a:rPr lang="fr-FR" i="1" err="1"/>
              <a:t>y_sampled_a</a:t>
            </a:r>
            <a:r>
              <a:rPr lang="fr-FR" i="1"/>
              <a:t>) </a:t>
            </a:r>
          </a:p>
          <a:p>
            <a:r>
              <a:rPr lang="fr-FR" i="1"/>
              <a:t>          + 10 * </a:t>
            </a:r>
            <a:r>
              <a:rPr lang="fr-FR" i="1" err="1"/>
              <a:t>Loss</a:t>
            </a:r>
            <a:r>
              <a:rPr lang="fr-FR" i="1"/>
              <a:t>(</a:t>
            </a:r>
            <a:r>
              <a:rPr lang="fr-FR" i="1" err="1"/>
              <a:t>X_sampled_b</a:t>
            </a:r>
            <a:r>
              <a:rPr lang="fr-FR" i="1"/>
              <a:t>, </a:t>
            </a:r>
            <a:r>
              <a:rPr lang="fr-FR" i="1" err="1"/>
              <a:t>y_sampled_b</a:t>
            </a:r>
            <a:r>
              <a:rPr lang="fr-FR" i="1"/>
              <a:t>) </a:t>
            </a:r>
          </a:p>
          <a:p>
            <a:r>
              <a:rPr lang="fr-FR" i="1"/>
              <a:t>          + 30 * </a:t>
            </a:r>
            <a:r>
              <a:rPr lang="fr-FR" i="1" err="1"/>
              <a:t>Loss</a:t>
            </a:r>
            <a:r>
              <a:rPr lang="fr-FR" i="1"/>
              <a:t>(</a:t>
            </a:r>
            <a:r>
              <a:rPr lang="fr-FR" i="1" err="1"/>
              <a:t>X_sampled_c</a:t>
            </a:r>
            <a:r>
              <a:rPr lang="fr-FR" i="1"/>
              <a:t>, </a:t>
            </a:r>
            <a:r>
              <a:rPr lang="fr-FR" i="1" err="1"/>
              <a:t>y_sampled_c</a:t>
            </a:r>
            <a:r>
              <a:rPr lang="fr-FR" i="1"/>
              <a:t>)</a:t>
            </a:r>
          </a:p>
        </p:txBody>
      </p:sp>
    </p:spTree>
    <p:extLst>
      <p:ext uri="{BB962C8B-B14F-4D97-AF65-F5344CB8AC3E}">
        <p14:creationId xmlns:p14="http://schemas.microsoft.com/office/powerpoint/2010/main" val="3876645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 name="Title 1">
            <a:extLst>
              <a:ext uri="{FF2B5EF4-FFF2-40B4-BE49-F238E27FC236}">
                <a16:creationId xmlns:a16="http://schemas.microsoft.com/office/drawing/2014/main" id="{0C9B6291-4386-4D73-9B28-DC39DFF6A1ED}"/>
              </a:ext>
            </a:extLst>
          </p:cNvPr>
          <p:cNvSpPr>
            <a:spLocks noGrp="1"/>
          </p:cNvSpPr>
          <p:nvPr>
            <p:ph type="title"/>
          </p:nvPr>
        </p:nvSpPr>
        <p:spPr>
          <a:xfrm>
            <a:off x="838200" y="365125"/>
            <a:ext cx="10515600" cy="1325563"/>
          </a:xfrm>
        </p:spPr>
        <p:txBody>
          <a:bodyPr/>
          <a:lstStyle/>
          <a:p>
            <a:r>
              <a:rPr lang="fr-FR"/>
              <a:t>Sampling</a:t>
            </a:r>
          </a:p>
        </p:txBody>
      </p:sp>
      <p:sp>
        <p:nvSpPr>
          <p:cNvPr id="789" name="Content Placeholder 2">
            <a:extLst>
              <a:ext uri="{FF2B5EF4-FFF2-40B4-BE49-F238E27FC236}">
                <a16:creationId xmlns:a16="http://schemas.microsoft.com/office/drawing/2014/main" id="{9491235A-A031-4D2D-B8FF-670914761EE7}"/>
              </a:ext>
            </a:extLst>
          </p:cNvPr>
          <p:cNvSpPr>
            <a:spLocks noGrp="1"/>
          </p:cNvSpPr>
          <p:nvPr>
            <p:ph idx="1"/>
          </p:nvPr>
        </p:nvSpPr>
        <p:spPr>
          <a:xfrm>
            <a:off x="838199" y="1489754"/>
            <a:ext cx="10843517" cy="5189518"/>
          </a:xfrm>
        </p:spPr>
        <p:txBody>
          <a:bodyPr>
            <a:normAutofit/>
          </a:bodyPr>
          <a:lstStyle/>
          <a:p>
            <a:pPr marL="0" indent="0">
              <a:buNone/>
            </a:pPr>
            <a:r>
              <a:rPr lang="fr-FR" err="1"/>
              <a:t>Emptying</a:t>
            </a:r>
            <a:r>
              <a:rPr lang="fr-FR"/>
              <a:t> the </a:t>
            </a:r>
            <a:r>
              <a:rPr lang="fr-FR" err="1"/>
              <a:t>drawers</a:t>
            </a:r>
            <a:endParaRPr lang="fr-FR"/>
          </a:p>
          <a:p>
            <a:pPr marL="0" indent="0">
              <a:buNone/>
            </a:pPr>
            <a:endParaRPr lang="fr-FR"/>
          </a:p>
          <a:p>
            <a:pPr marL="0" indent="0">
              <a:buNone/>
            </a:pPr>
            <a:r>
              <a:rPr lang="fr-FR" err="1">
                <a:solidFill>
                  <a:schemeClr val="accent5">
                    <a:lumMod val="75000"/>
                  </a:schemeClr>
                </a:solidFill>
              </a:rPr>
              <a:t>Condensend</a:t>
            </a:r>
            <a:r>
              <a:rPr lang="fr-FR">
                <a:solidFill>
                  <a:schemeClr val="accent5">
                    <a:lumMod val="75000"/>
                  </a:schemeClr>
                </a:solidFill>
              </a:rPr>
              <a:t> </a:t>
            </a:r>
            <a:r>
              <a:rPr lang="fr-FR" err="1">
                <a:solidFill>
                  <a:schemeClr val="accent5">
                    <a:lumMod val="75000"/>
                  </a:schemeClr>
                </a:solidFill>
              </a:rPr>
              <a:t>nearest</a:t>
            </a:r>
            <a:r>
              <a:rPr lang="fr-FR">
                <a:solidFill>
                  <a:schemeClr val="accent5">
                    <a:lumMod val="75000"/>
                  </a:schemeClr>
                </a:solidFill>
              </a:rPr>
              <a:t> </a:t>
            </a:r>
            <a:r>
              <a:rPr lang="fr-FR" err="1">
                <a:solidFill>
                  <a:schemeClr val="accent5">
                    <a:lumMod val="75000"/>
                  </a:schemeClr>
                </a:solidFill>
              </a:rPr>
              <a:t>neighbours</a:t>
            </a:r>
            <a:r>
              <a:rPr lang="fr-FR"/>
              <a:t> : </a:t>
            </a:r>
            <a:r>
              <a:rPr lang="fr-FR" err="1"/>
              <a:t>stream</a:t>
            </a:r>
            <a:r>
              <a:rPr lang="fr-FR"/>
              <a:t> </a:t>
            </a:r>
            <a:r>
              <a:rPr lang="fr-FR" err="1"/>
              <a:t>through</a:t>
            </a:r>
            <a:r>
              <a:rPr lang="fr-FR"/>
              <a:t> the </a:t>
            </a:r>
            <a:r>
              <a:rPr lang="fr-FR" err="1"/>
              <a:t>examples</a:t>
            </a:r>
            <a:r>
              <a:rPr lang="fr-FR"/>
              <a:t>, </a:t>
            </a:r>
            <a:r>
              <a:rPr lang="fr-FR" err="1"/>
              <a:t>keep</a:t>
            </a:r>
            <a:r>
              <a:rPr lang="fr-FR"/>
              <a:t> </a:t>
            </a:r>
            <a:r>
              <a:rPr lang="fr-FR" err="1"/>
              <a:t>example</a:t>
            </a:r>
            <a:r>
              <a:rPr lang="fr-FR"/>
              <a:t> if </a:t>
            </a:r>
            <a:r>
              <a:rPr lang="fr-FR" err="1"/>
              <a:t>it</a:t>
            </a:r>
            <a:r>
              <a:rPr lang="fr-FR"/>
              <a:t> </a:t>
            </a:r>
            <a:r>
              <a:rPr lang="fr-FR" err="1"/>
              <a:t>cannot</a:t>
            </a:r>
            <a:r>
              <a:rPr lang="fr-FR"/>
              <a:t> </a:t>
            </a:r>
            <a:r>
              <a:rPr lang="fr-FR" err="1"/>
              <a:t>be</a:t>
            </a:r>
            <a:r>
              <a:rPr lang="fr-FR"/>
              <a:t> </a:t>
            </a:r>
            <a:r>
              <a:rPr lang="fr-FR" err="1"/>
              <a:t>correctly</a:t>
            </a:r>
            <a:r>
              <a:rPr lang="fr-FR"/>
              <a:t> </a:t>
            </a:r>
            <a:r>
              <a:rPr lang="fr-FR" err="1"/>
              <a:t>classified</a:t>
            </a:r>
            <a:r>
              <a:rPr lang="fr-FR"/>
              <a:t> by the content of the </a:t>
            </a:r>
            <a:r>
              <a:rPr lang="fr-FR" err="1"/>
              <a:t>added</a:t>
            </a:r>
            <a:r>
              <a:rPr lang="fr-FR"/>
              <a:t> </a:t>
            </a:r>
            <a:r>
              <a:rPr lang="fr-FR" err="1"/>
              <a:t>examples</a:t>
            </a:r>
            <a:r>
              <a:rPr lang="fr-FR"/>
              <a:t> </a:t>
            </a:r>
            <a:r>
              <a:rPr lang="fr-FR" err="1"/>
              <a:t>so</a:t>
            </a:r>
            <a:r>
              <a:rPr lang="fr-FR"/>
              <a:t> far (</a:t>
            </a:r>
            <a:r>
              <a:rPr lang="fr-FR" err="1"/>
              <a:t>using</a:t>
            </a:r>
            <a:r>
              <a:rPr lang="fr-FR"/>
              <a:t> </a:t>
            </a:r>
            <a:r>
              <a:rPr lang="fr-FR" err="1"/>
              <a:t>nearest</a:t>
            </a:r>
            <a:r>
              <a:rPr lang="fr-FR"/>
              <a:t> </a:t>
            </a:r>
            <a:r>
              <a:rPr lang="fr-FR" err="1"/>
              <a:t>neighbour</a:t>
            </a:r>
            <a:r>
              <a:rPr lang="fr-FR"/>
              <a:t> </a:t>
            </a:r>
            <a:r>
              <a:rPr lang="fr-FR" err="1"/>
              <a:t>methods</a:t>
            </a:r>
            <a:r>
              <a:rPr lang="fr-FR"/>
              <a:t>)</a:t>
            </a:r>
          </a:p>
          <a:p>
            <a:pPr marL="0" indent="0">
              <a:buNone/>
            </a:pPr>
            <a:endParaRPr lang="fr-FR"/>
          </a:p>
          <a:p>
            <a:pPr marL="0" indent="0">
              <a:buNone/>
            </a:pPr>
            <a:r>
              <a:rPr lang="fr-FR" err="1">
                <a:solidFill>
                  <a:schemeClr val="accent5">
                    <a:lumMod val="75000"/>
                  </a:schemeClr>
                </a:solidFill>
              </a:rPr>
              <a:t>Tomek</a:t>
            </a:r>
            <a:r>
              <a:rPr lang="fr-FR">
                <a:solidFill>
                  <a:schemeClr val="accent5">
                    <a:lumMod val="75000"/>
                  </a:schemeClr>
                </a:solidFill>
              </a:rPr>
              <a:t> links : </a:t>
            </a:r>
            <a:r>
              <a:rPr lang="fr-FR" err="1"/>
              <a:t>remove</a:t>
            </a:r>
            <a:r>
              <a:rPr lang="fr-FR"/>
              <a:t> </a:t>
            </a:r>
            <a:r>
              <a:rPr lang="fr-FR" err="1"/>
              <a:t>element</a:t>
            </a:r>
            <a:r>
              <a:rPr lang="fr-FR"/>
              <a:t> </a:t>
            </a:r>
            <a:r>
              <a:rPr lang="fr-FR" err="1"/>
              <a:t>from</a:t>
            </a:r>
            <a:r>
              <a:rPr lang="fr-FR"/>
              <a:t> pair of </a:t>
            </a:r>
            <a:r>
              <a:rPr lang="fr-FR" err="1"/>
              <a:t>closest</a:t>
            </a:r>
            <a:r>
              <a:rPr lang="fr-FR"/>
              <a:t> </a:t>
            </a:r>
            <a:r>
              <a:rPr lang="fr-FR" err="1"/>
              <a:t>elements</a:t>
            </a:r>
            <a:r>
              <a:rPr lang="fr-FR"/>
              <a:t>, </a:t>
            </a:r>
            <a:r>
              <a:rPr lang="fr-FR" err="1"/>
              <a:t>with</a:t>
            </a:r>
            <a:r>
              <a:rPr lang="fr-FR"/>
              <a:t> </a:t>
            </a:r>
            <a:r>
              <a:rPr lang="fr-FR" err="1"/>
              <a:t>different</a:t>
            </a:r>
            <a:r>
              <a:rPr lang="fr-FR"/>
              <a:t> label (</a:t>
            </a:r>
            <a:r>
              <a:rPr lang="fr-FR" err="1"/>
              <a:t>remove</a:t>
            </a:r>
            <a:r>
              <a:rPr lang="fr-FR"/>
              <a:t> </a:t>
            </a:r>
            <a:r>
              <a:rPr lang="fr-FR" err="1"/>
              <a:t>element</a:t>
            </a:r>
            <a:r>
              <a:rPr lang="fr-FR"/>
              <a:t> </a:t>
            </a:r>
            <a:r>
              <a:rPr lang="fr-FR" err="1"/>
              <a:t>from</a:t>
            </a:r>
            <a:r>
              <a:rPr lang="fr-FR"/>
              <a:t> </a:t>
            </a:r>
            <a:r>
              <a:rPr lang="fr-FR" err="1"/>
              <a:t>majority</a:t>
            </a:r>
            <a:r>
              <a:rPr lang="fr-FR"/>
              <a:t> class)</a:t>
            </a:r>
            <a:endParaRPr lang="fr-FR">
              <a:solidFill>
                <a:schemeClr val="accent5">
                  <a:lumMod val="75000"/>
                </a:schemeClr>
              </a:solidFill>
            </a:endParaRPr>
          </a:p>
          <a:p>
            <a:pPr marL="0" indent="0">
              <a:buNone/>
            </a:pPr>
            <a:endParaRPr lang="fr-FR"/>
          </a:p>
        </p:txBody>
      </p:sp>
      <p:pic>
        <p:nvPicPr>
          <p:cNvPr id="3" name="Image 2">
            <a:extLst>
              <a:ext uri="{FF2B5EF4-FFF2-40B4-BE49-F238E27FC236}">
                <a16:creationId xmlns:a16="http://schemas.microsoft.com/office/drawing/2014/main" id="{4D4AEDB7-7A3A-4B21-99CE-C8F834BA07B2}"/>
              </a:ext>
            </a:extLst>
          </p:cNvPr>
          <p:cNvPicPr>
            <a:picLocks noChangeAspect="1"/>
          </p:cNvPicPr>
          <p:nvPr/>
        </p:nvPicPr>
        <p:blipFill>
          <a:blip r:embed="rId3"/>
          <a:stretch>
            <a:fillRect/>
          </a:stretch>
        </p:blipFill>
        <p:spPr>
          <a:xfrm>
            <a:off x="3246635" y="5326860"/>
            <a:ext cx="4890980" cy="1352412"/>
          </a:xfrm>
          <a:prstGeom prst="rect">
            <a:avLst/>
          </a:prstGeom>
        </p:spPr>
      </p:pic>
      <p:sp>
        <p:nvSpPr>
          <p:cNvPr id="7" name="Explosion : 8 points 6">
            <a:extLst>
              <a:ext uri="{FF2B5EF4-FFF2-40B4-BE49-F238E27FC236}">
                <a16:creationId xmlns:a16="http://schemas.microsoft.com/office/drawing/2014/main" id="{60DF9C7A-59B0-412E-86C5-B43A39F9E98C}"/>
              </a:ext>
            </a:extLst>
          </p:cNvPr>
          <p:cNvSpPr/>
          <p:nvPr/>
        </p:nvSpPr>
        <p:spPr>
          <a:xfrm>
            <a:off x="10130319" y="5326860"/>
            <a:ext cx="1643866" cy="1352412"/>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err="1"/>
              <a:t>Scaling</a:t>
            </a:r>
            <a:r>
              <a:rPr lang="fr-FR"/>
              <a:t> ???</a:t>
            </a:r>
          </a:p>
        </p:txBody>
      </p:sp>
    </p:spTree>
    <p:extLst>
      <p:ext uri="{BB962C8B-B14F-4D97-AF65-F5344CB8AC3E}">
        <p14:creationId xmlns:p14="http://schemas.microsoft.com/office/powerpoint/2010/main" val="2856776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F9A23DF-1BAA-4D84-A1DE-F883220A5580}"/>
              </a:ext>
            </a:extLst>
          </p:cNvPr>
          <p:cNvSpPr>
            <a:spLocks noGrp="1"/>
          </p:cNvSpPr>
          <p:nvPr>
            <p:ph type="ctrTitle"/>
          </p:nvPr>
        </p:nvSpPr>
        <p:spPr>
          <a:xfrm>
            <a:off x="3307442" y="1045029"/>
            <a:ext cx="5577115" cy="2387600"/>
          </a:xfrm>
        </p:spPr>
        <p:txBody>
          <a:bodyPr/>
          <a:lstStyle/>
          <a:p>
            <a:r>
              <a:rPr lang="fr-FR" err="1"/>
              <a:t>My</a:t>
            </a:r>
            <a:r>
              <a:rPr lang="fr-FR"/>
              <a:t> data </a:t>
            </a:r>
            <a:r>
              <a:rPr lang="fr-FR" err="1"/>
              <a:t>still</a:t>
            </a:r>
            <a:r>
              <a:rPr lang="fr-FR"/>
              <a:t> </a:t>
            </a:r>
            <a:r>
              <a:rPr lang="fr-FR" err="1"/>
              <a:t>does</a:t>
            </a:r>
            <a:r>
              <a:rPr lang="fr-FR"/>
              <a:t> not fit in RAM !</a:t>
            </a:r>
          </a:p>
        </p:txBody>
      </p:sp>
    </p:spTree>
    <p:extLst>
      <p:ext uri="{BB962C8B-B14F-4D97-AF65-F5344CB8AC3E}">
        <p14:creationId xmlns:p14="http://schemas.microsoft.com/office/powerpoint/2010/main" val="76345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80AA-7B77-CD45-A051-9BEB76DD99F9}"/>
              </a:ext>
            </a:extLst>
          </p:cNvPr>
          <p:cNvSpPr>
            <a:spLocks noGrp="1"/>
          </p:cNvSpPr>
          <p:nvPr>
            <p:ph type="title"/>
          </p:nvPr>
        </p:nvSpPr>
        <p:spPr/>
        <p:txBody>
          <a:bodyPr/>
          <a:lstStyle/>
          <a:p>
            <a:r>
              <a:rPr lang="fr-FR"/>
              <a:t>Out of </a:t>
            </a:r>
            <a:r>
              <a:rPr lang="fr-FR" err="1"/>
              <a:t>Core</a:t>
            </a:r>
            <a:r>
              <a:rPr lang="fr-FR"/>
              <a:t> </a:t>
            </a:r>
            <a:r>
              <a:rPr lang="fr-FR" err="1"/>
              <a:t>algorithms</a:t>
            </a:r>
            <a:endParaRPr lang="fr-FR"/>
          </a:p>
        </p:txBody>
      </p:sp>
      <p:sp>
        <p:nvSpPr>
          <p:cNvPr id="3" name="Content Placeholder 2">
            <a:extLst>
              <a:ext uri="{FF2B5EF4-FFF2-40B4-BE49-F238E27FC236}">
                <a16:creationId xmlns:a16="http://schemas.microsoft.com/office/drawing/2014/main" id="{F9DFDAAA-0E06-3646-B9ED-48E3D656F6F1}"/>
              </a:ext>
            </a:extLst>
          </p:cNvPr>
          <p:cNvSpPr>
            <a:spLocks noGrp="1"/>
          </p:cNvSpPr>
          <p:nvPr>
            <p:ph idx="1"/>
          </p:nvPr>
        </p:nvSpPr>
        <p:spPr>
          <a:xfrm>
            <a:off x="838200" y="1435206"/>
            <a:ext cx="10515600" cy="4351338"/>
          </a:xfrm>
        </p:spPr>
        <p:txBody>
          <a:bodyPr>
            <a:normAutofit/>
          </a:bodyPr>
          <a:lstStyle/>
          <a:p>
            <a:pPr marL="0" indent="0">
              <a:buNone/>
            </a:pPr>
            <a:r>
              <a:rPr lang="fr-FR"/>
              <a:t>No </a:t>
            </a:r>
            <a:r>
              <a:rPr lang="fr-FR" err="1"/>
              <a:t>need</a:t>
            </a:r>
            <a:r>
              <a:rPr lang="fr-FR"/>
              <a:t> to fit </a:t>
            </a:r>
            <a:r>
              <a:rPr lang="fr-FR" err="1"/>
              <a:t>whole</a:t>
            </a:r>
            <a:r>
              <a:rPr lang="fr-FR"/>
              <a:t> </a:t>
            </a:r>
            <a:r>
              <a:rPr lang="fr-FR" err="1"/>
              <a:t>dataset</a:t>
            </a:r>
            <a:r>
              <a:rPr lang="fr-FR"/>
              <a:t> </a:t>
            </a:r>
            <a:r>
              <a:rPr lang="fr-FR" err="1"/>
              <a:t>into</a:t>
            </a:r>
            <a:r>
              <a:rPr lang="fr-FR"/>
              <a:t> RAM to </a:t>
            </a:r>
            <a:r>
              <a:rPr lang="fr-FR" err="1"/>
              <a:t>build</a:t>
            </a:r>
            <a:r>
              <a:rPr lang="fr-FR"/>
              <a:t> </a:t>
            </a:r>
            <a:r>
              <a:rPr lang="fr-FR" err="1"/>
              <a:t>your</a:t>
            </a:r>
            <a:r>
              <a:rPr lang="fr-FR"/>
              <a:t> model</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418C76F0-645D-4D54-AF2B-21298D8F54CA}"/>
                  </a:ext>
                </a:extLst>
              </p:cNvPr>
              <p:cNvSpPr txBox="1">
                <a:spLocks/>
              </p:cNvSpPr>
              <p:nvPr/>
            </p:nvSpPr>
            <p:spPr>
              <a:xfrm>
                <a:off x="838200" y="1978025"/>
                <a:ext cx="1066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dirty="0"/>
              </a:p>
              <a:p>
                <a:pPr marL="0" indent="0">
                  <a:buNone/>
                </a:pPr>
                <a:r>
                  <a:rPr lang="fr-FR" dirty="0" err="1"/>
                  <a:t>Dataset</a:t>
                </a:r>
                <a:r>
                  <a:rPr lang="fr-FR" dirty="0"/>
                  <a:t> </a:t>
                </a:r>
                <a14:m>
                  <m:oMath xmlns:m="http://schemas.openxmlformats.org/officeDocument/2006/math">
                    <m:d>
                      <m:dPr>
                        <m:begChr m:val="{"/>
                        <m:endChr m:val="}"/>
                        <m:ctrlPr>
                          <a:rPr lang="fr-FR" i="1" smtClean="0">
                            <a:latin typeface="Cambria Math" panose="02040503050406030204" pitchFamily="18" charset="0"/>
                          </a:rPr>
                        </m:ctrlPr>
                      </m:dPr>
                      <m:e>
                        <m:sSub>
                          <m:sSubPr>
                            <m:ctrlPr>
                              <a:rPr lang="fr-FR" i="1" smtClean="0">
                                <a:latin typeface="Cambria Math" panose="02040503050406030204" pitchFamily="18" charset="0"/>
                              </a:rPr>
                            </m:ctrlPr>
                          </m:sSubPr>
                          <m:e>
                            <m:d>
                              <m:dPr>
                                <m:ctrlPr>
                                  <a:rPr lang="fr-FR" i="1" smtClean="0">
                                    <a:latin typeface="Cambria Math" panose="02040503050406030204" pitchFamily="18" charset="0"/>
                                  </a:rPr>
                                </m:ctrlPr>
                              </m:dPr>
                              <m:e>
                                <m:sSub>
                                  <m:sSubPr>
                                    <m:ctrlPr>
                                      <a:rPr lang="fr-FR" i="1" smtClean="0">
                                        <a:latin typeface="Cambria Math" panose="02040503050406030204" pitchFamily="18" charset="0"/>
                                      </a:rPr>
                                    </m:ctrlPr>
                                  </m:sSubPr>
                                  <m:e>
                                    <m:r>
                                      <a:rPr lang="fr-FR" i="1" smtClean="0">
                                        <a:latin typeface="Cambria Math" panose="02040503050406030204" pitchFamily="18" charset="0"/>
                                      </a:rPr>
                                      <m:t>𝑥</m:t>
                                    </m:r>
                                  </m:e>
                                  <m:sub>
                                    <m:r>
                                      <a:rPr lang="fr-FR" i="1" smtClean="0">
                                        <a:latin typeface="Cambria Math" panose="02040503050406030204" pitchFamily="18" charset="0"/>
                                      </a:rPr>
                                      <m:t>𝑖</m:t>
                                    </m:r>
                                  </m:sub>
                                </m:sSub>
                                <m:r>
                                  <a:rPr lang="fr-FR" i="1" smtClean="0">
                                    <a:latin typeface="Cambria Math" panose="02040503050406030204" pitchFamily="18" charset="0"/>
                                  </a:rPr>
                                  <m:t>, </m:t>
                                </m:r>
                                <m:sSub>
                                  <m:sSubPr>
                                    <m:ctrlPr>
                                      <a:rPr lang="fr-FR" i="1" smtClean="0">
                                        <a:latin typeface="Cambria Math" panose="02040503050406030204" pitchFamily="18" charset="0"/>
                                      </a:rPr>
                                    </m:ctrlPr>
                                  </m:sSubPr>
                                  <m:e>
                                    <m:r>
                                      <a:rPr lang="fr-FR" i="1" smtClean="0">
                                        <a:latin typeface="Cambria Math" panose="02040503050406030204" pitchFamily="18" charset="0"/>
                                      </a:rPr>
                                      <m:t>𝑦</m:t>
                                    </m:r>
                                  </m:e>
                                  <m:sub>
                                    <m:r>
                                      <a:rPr lang="fr-FR" i="1" smtClean="0">
                                        <a:latin typeface="Cambria Math" panose="02040503050406030204" pitchFamily="18" charset="0"/>
                                      </a:rPr>
                                      <m:t>𝑖</m:t>
                                    </m:r>
                                  </m:sub>
                                </m:sSub>
                              </m:e>
                            </m:d>
                          </m:e>
                          <m:sub>
                            <m:r>
                              <a:rPr lang="fr-FR" i="1" smtClean="0">
                                <a:latin typeface="Cambria Math" panose="02040503050406030204" pitchFamily="18" charset="0"/>
                              </a:rPr>
                              <m:t>𝑖</m:t>
                            </m:r>
                            <m:r>
                              <a:rPr lang="fr-FR" i="1" smtClean="0">
                                <a:latin typeface="Cambria Math" panose="02040503050406030204" pitchFamily="18" charset="0"/>
                              </a:rPr>
                              <m:t>=1..</m:t>
                            </m:r>
                            <m:r>
                              <a:rPr lang="fr-FR" i="1" smtClean="0">
                                <a:latin typeface="Cambria Math" panose="02040503050406030204" pitchFamily="18" charset="0"/>
                              </a:rPr>
                              <m:t>𝑁</m:t>
                            </m:r>
                          </m:sub>
                        </m:sSub>
                      </m:e>
                    </m:d>
                  </m:oMath>
                </a14:m>
                <a:r>
                  <a:rPr lang="fr-FR" dirty="0"/>
                  <a:t> </a:t>
                </a:r>
                <a:r>
                  <a:rPr lang="fr-FR" dirty="0" err="1"/>
                  <a:t>grouped</a:t>
                </a:r>
                <a:r>
                  <a:rPr lang="fr-FR" dirty="0"/>
                  <a:t> </a:t>
                </a:r>
                <a:r>
                  <a:rPr lang="fr-FR" dirty="0" err="1"/>
                  <a:t>into</a:t>
                </a:r>
                <a:r>
                  <a:rPr lang="fr-FR" dirty="0"/>
                  <a:t> </a:t>
                </a:r>
                <a:r>
                  <a:rPr lang="fr-FR" dirty="0" err="1"/>
                  <a:t>batches</a:t>
                </a:r>
                <a:r>
                  <a:rPr lang="fr-FR" dirty="0"/>
                  <a:t> </a:t>
                </a:r>
                <a14:m>
                  <m:oMath xmlns:m="http://schemas.openxmlformats.org/officeDocument/2006/math">
                    <m:r>
                      <a:rPr lang="fr-FR" i="1" smtClean="0">
                        <a:latin typeface="Cambria Math" panose="02040503050406030204" pitchFamily="18" charset="0"/>
                      </a:rPr>
                      <m:t>{</m:t>
                    </m:r>
                    <m:sSub>
                      <m:sSubPr>
                        <m:ctrlPr>
                          <a:rPr lang="fr-FR" i="1" smtClean="0">
                            <a:latin typeface="Cambria Math" panose="02040503050406030204" pitchFamily="18" charset="0"/>
                          </a:rPr>
                        </m:ctrlPr>
                      </m:sSubPr>
                      <m:e>
                        <m:d>
                          <m:dPr>
                            <m:ctrlPr>
                              <a:rPr lang="fr-FR" i="1" smtClean="0">
                                <a:latin typeface="Cambria Math" panose="02040503050406030204" pitchFamily="18" charset="0"/>
                              </a:rPr>
                            </m:ctrlPr>
                          </m:dPr>
                          <m:e>
                            <m:sSub>
                              <m:sSubPr>
                                <m:ctrlPr>
                                  <a:rPr lang="fr-FR" i="1" smtClean="0">
                                    <a:latin typeface="Cambria Math" panose="02040503050406030204" pitchFamily="18" charset="0"/>
                                  </a:rPr>
                                </m:ctrlPr>
                              </m:sSubPr>
                              <m:e>
                                <m:r>
                                  <a:rPr lang="fr-FR" i="1" smtClean="0">
                                    <a:latin typeface="Cambria Math" panose="02040503050406030204" pitchFamily="18" charset="0"/>
                                  </a:rPr>
                                  <m:t>𝑋</m:t>
                                </m:r>
                              </m:e>
                              <m:sub>
                                <m:r>
                                  <a:rPr lang="fr-FR" i="1" smtClean="0">
                                    <a:latin typeface="Cambria Math" panose="02040503050406030204" pitchFamily="18" charset="0"/>
                                  </a:rPr>
                                  <m:t>𝑏</m:t>
                                </m:r>
                              </m:sub>
                            </m:sSub>
                            <m:r>
                              <a:rPr lang="fr-FR" i="1" smtClean="0">
                                <a:latin typeface="Cambria Math" panose="02040503050406030204" pitchFamily="18" charset="0"/>
                              </a:rPr>
                              <m:t>, </m:t>
                            </m:r>
                            <m:sSub>
                              <m:sSubPr>
                                <m:ctrlPr>
                                  <a:rPr lang="fr-FR" i="1" smtClean="0">
                                    <a:latin typeface="Cambria Math" panose="02040503050406030204" pitchFamily="18" charset="0"/>
                                  </a:rPr>
                                </m:ctrlPr>
                              </m:sSubPr>
                              <m:e>
                                <m:r>
                                  <a:rPr lang="fr-FR" i="1" smtClean="0">
                                    <a:latin typeface="Cambria Math" panose="02040503050406030204" pitchFamily="18" charset="0"/>
                                  </a:rPr>
                                  <m:t>𝑌</m:t>
                                </m:r>
                              </m:e>
                              <m:sub>
                                <m:r>
                                  <a:rPr lang="fr-FR" i="1" smtClean="0">
                                    <a:latin typeface="Cambria Math" panose="02040503050406030204" pitchFamily="18" charset="0"/>
                                  </a:rPr>
                                  <m:t>𝑏</m:t>
                                </m:r>
                              </m:sub>
                            </m:sSub>
                          </m:e>
                        </m:d>
                      </m:e>
                      <m:sub>
                        <m:r>
                          <a:rPr lang="fr-FR" i="1" smtClean="0">
                            <a:latin typeface="Cambria Math" panose="02040503050406030204" pitchFamily="18" charset="0"/>
                          </a:rPr>
                          <m:t>𝑏</m:t>
                        </m:r>
                        <m:r>
                          <a:rPr lang="fr-FR" i="1" smtClean="0">
                            <a:latin typeface="Cambria Math" panose="02040503050406030204" pitchFamily="18" charset="0"/>
                          </a:rPr>
                          <m:t>=1..</m:t>
                        </m:r>
                        <m:r>
                          <a:rPr lang="fr-FR" i="1" smtClean="0">
                            <a:latin typeface="Cambria Math" panose="02040503050406030204" pitchFamily="18" charset="0"/>
                          </a:rPr>
                          <m:t>𝐵</m:t>
                        </m:r>
                      </m:sub>
                    </m:sSub>
                    <m:r>
                      <a:rPr lang="fr-FR" i="1" smtClean="0">
                        <a:latin typeface="Cambria Math" panose="02040503050406030204" pitchFamily="18" charset="0"/>
                      </a:rPr>
                      <m:t>}</m:t>
                    </m:r>
                  </m:oMath>
                </a14:m>
                <a:endParaRPr lang="fr-FR" dirty="0"/>
              </a:p>
              <a:p>
                <a:pPr marL="0" indent="0">
                  <a:buNone/>
                </a:pPr>
                <a:r>
                  <a:rPr lang="fr-FR" dirty="0" err="1"/>
                  <a:t>Differentiable</a:t>
                </a:r>
                <a:r>
                  <a:rPr lang="fr-FR" dirty="0"/>
                  <a:t> </a:t>
                </a:r>
                <a:r>
                  <a:rPr lang="fr-FR" dirty="0" err="1"/>
                  <a:t>predictor</a:t>
                </a:r>
                <a:r>
                  <a:rPr lang="fr-FR" dirty="0"/>
                  <a:t> </a:t>
                </a:r>
                <a14:m>
                  <m:oMath xmlns:m="http://schemas.openxmlformats.org/officeDocument/2006/math">
                    <m:sSub>
                      <m:sSubPr>
                        <m:ctrlPr>
                          <a:rPr lang="fr-FR" i="1" smtClean="0">
                            <a:latin typeface="Cambria Math" panose="02040503050406030204" pitchFamily="18" charset="0"/>
                          </a:rPr>
                        </m:ctrlPr>
                      </m:sSubPr>
                      <m:e>
                        <m:r>
                          <a:rPr lang="fr-FR" i="1" smtClean="0">
                            <a:latin typeface="Cambria Math" panose="02040503050406030204" pitchFamily="18" charset="0"/>
                          </a:rPr>
                          <m:t>𝑓</m:t>
                        </m:r>
                      </m:e>
                      <m:sub>
                        <m:r>
                          <a:rPr lang="fr-FR" i="1" smtClean="0">
                            <a:latin typeface="Cambria Math" panose="02040503050406030204" pitchFamily="18" charset="0"/>
                          </a:rPr>
                          <m:t>𝑤</m:t>
                        </m:r>
                      </m:sub>
                    </m:sSub>
                    <m:r>
                      <a:rPr lang="fr-FR" i="1" smtClean="0">
                        <a:latin typeface="Cambria Math" panose="02040503050406030204" pitchFamily="18" charset="0"/>
                      </a:rPr>
                      <m:t>(</m:t>
                    </m:r>
                    <m:r>
                      <a:rPr lang="fr-FR" i="1" smtClean="0">
                        <a:latin typeface="Cambria Math" panose="02040503050406030204" pitchFamily="18" charset="0"/>
                      </a:rPr>
                      <m:t>𝑋</m:t>
                    </m:r>
                    <m:r>
                      <a:rPr lang="fr-FR" i="1" smtClean="0">
                        <a:latin typeface="Cambria Math" panose="02040503050406030204" pitchFamily="18" charset="0"/>
                      </a:rPr>
                      <m:t>)</m:t>
                    </m:r>
                  </m:oMath>
                </a14:m>
                <a:endParaRPr lang="fr-FR" dirty="0"/>
              </a:p>
              <a:p>
                <a:pPr marL="0" indent="0">
                  <a:buNone/>
                </a:pPr>
                <a:r>
                  <a:rPr lang="fr-FR" dirty="0" err="1"/>
                  <a:t>Cost</a:t>
                </a:r>
                <a:r>
                  <a:rPr lang="fr-FR" dirty="0"/>
                  <a:t> </a:t>
                </a:r>
                <a:r>
                  <a:rPr lang="fr-FR" dirty="0" err="1"/>
                  <a:t>function</a:t>
                </a:r>
                <a:r>
                  <a:rPr lang="fr-FR" dirty="0"/>
                  <a:t> </a:t>
                </a:r>
                <a14:m>
                  <m:oMath xmlns:m="http://schemas.openxmlformats.org/officeDocument/2006/math">
                    <m:r>
                      <a:rPr lang="fr-FR" i="1" smtClean="0">
                        <a:latin typeface="Cambria Math" panose="02040503050406030204" pitchFamily="18" charset="0"/>
                      </a:rPr>
                      <m:t>𝐽</m:t>
                    </m:r>
                    <m:r>
                      <a:rPr lang="fr-FR" i="1" smtClean="0">
                        <a:latin typeface="Cambria Math" panose="02040503050406030204" pitchFamily="18" charset="0"/>
                      </a:rPr>
                      <m:t>(</m:t>
                    </m:r>
                    <m:r>
                      <a:rPr lang="fr-FR" i="1" smtClean="0">
                        <a:latin typeface="Cambria Math" panose="02040503050406030204" pitchFamily="18" charset="0"/>
                      </a:rPr>
                      <m:t>𝑓</m:t>
                    </m:r>
                    <m:r>
                      <a:rPr lang="fr-FR" i="1" smtClean="0">
                        <a:latin typeface="Cambria Math" panose="02040503050406030204" pitchFamily="18" charset="0"/>
                      </a:rPr>
                      <m:t>(</m:t>
                    </m:r>
                    <m:r>
                      <a:rPr lang="fr-FR" i="1" smtClean="0">
                        <a:latin typeface="Cambria Math" panose="02040503050406030204" pitchFamily="18" charset="0"/>
                      </a:rPr>
                      <m:t>𝑋</m:t>
                    </m:r>
                    <m:r>
                      <a:rPr lang="fr-FR" i="1" smtClean="0">
                        <a:latin typeface="Cambria Math" panose="02040503050406030204" pitchFamily="18" charset="0"/>
                      </a:rPr>
                      <m:t>),</m:t>
                    </m:r>
                    <m:r>
                      <a:rPr lang="fr-FR" i="1" smtClean="0">
                        <a:latin typeface="Cambria Math" panose="02040503050406030204" pitchFamily="18" charset="0"/>
                      </a:rPr>
                      <m:t>𝑌</m:t>
                    </m:r>
                    <m:r>
                      <a:rPr lang="fr-FR" i="1" smtClean="0">
                        <a:latin typeface="Cambria Math" panose="02040503050406030204" pitchFamily="18" charset="0"/>
                      </a:rPr>
                      <m:t>)</m:t>
                    </m:r>
                  </m:oMath>
                </a14:m>
                <a:endParaRPr lang="fr-FR" dirty="0"/>
              </a:p>
              <a:p>
                <a:pPr marL="0" indent="0">
                  <a:buNone/>
                </a:pPr>
                <a:endParaRPr lang="fr-FR" dirty="0"/>
              </a:p>
              <a:p>
                <a:pPr marL="0" indent="0">
                  <a:buNone/>
                </a:pPr>
                <a:r>
                  <a:rPr lang="fr-FR" b="0" dirty="0" err="1"/>
                  <a:t>Repeat</a:t>
                </a:r>
                <a:r>
                  <a:rPr lang="fr-FR" b="0" dirty="0"/>
                  <a:t> </a:t>
                </a:r>
                <a:r>
                  <a:rPr lang="fr-FR" b="0" dirty="0" err="1"/>
                  <a:t>until</a:t>
                </a:r>
                <a:r>
                  <a:rPr lang="fr-FR" b="0" dirty="0"/>
                  <a:t> </a:t>
                </a:r>
                <a:r>
                  <a:rPr lang="fr-FR" b="0" dirty="0" err="1"/>
                  <a:t>some</a:t>
                </a:r>
                <a:r>
                  <a:rPr lang="fr-FR" b="0" dirty="0"/>
                  <a:t> </a:t>
                </a:r>
                <a:r>
                  <a:rPr lang="fr-FR" b="0" dirty="0" err="1"/>
                  <a:t>stopping</a:t>
                </a:r>
                <a:r>
                  <a:rPr lang="fr-FR" b="0" dirty="0"/>
                  <a:t> </a:t>
                </a:r>
                <a:r>
                  <a:rPr lang="fr-FR" b="0" dirty="0" err="1"/>
                  <a:t>criterion</a:t>
                </a:r>
                <a:r>
                  <a:rPr lang="fr-FR" b="0" dirty="0"/>
                  <a:t> </a:t>
                </a:r>
                <a:r>
                  <a:rPr lang="fr-FR" b="0" dirty="0" err="1"/>
                  <a:t>is</a:t>
                </a:r>
                <a:r>
                  <a:rPr lang="fr-FR" b="0" dirty="0"/>
                  <a:t> met:</a:t>
                </a:r>
              </a:p>
              <a:p>
                <a:pPr marL="457200" lvl="1" indent="0">
                  <a:buNone/>
                </a:pPr>
                <a14:m>
                  <m:oMathPara xmlns:m="http://schemas.openxmlformats.org/officeDocument/2006/math">
                    <m:oMathParaPr>
                      <m:jc m:val="left"/>
                    </m:oMathParaPr>
                    <m:oMath xmlns:m="http://schemas.openxmlformats.org/officeDocument/2006/math">
                      <m:r>
                        <a:rPr lang="fr-FR" i="1" dirty="0" smtClean="0">
                          <a:latin typeface="Cambria Math" panose="02040503050406030204" pitchFamily="18" charset="0"/>
                        </a:rPr>
                        <m:t>𝑤</m:t>
                      </m:r>
                      <m:r>
                        <a:rPr lang="fr-FR" b="0" i="1" dirty="0" smtClean="0">
                          <a:latin typeface="Cambria Math" panose="02040503050406030204" pitchFamily="18" charset="0"/>
                        </a:rPr>
                        <m:t> ≔</m:t>
                      </m:r>
                      <m:r>
                        <a:rPr lang="fr-FR" b="0" i="1" dirty="0" smtClean="0">
                          <a:latin typeface="Cambria Math" panose="02040503050406030204" pitchFamily="18" charset="0"/>
                        </a:rPr>
                        <m:t>𝑤</m:t>
                      </m:r>
                      <m:r>
                        <a:rPr lang="fr-FR" b="0" i="1" dirty="0" smtClean="0">
                          <a:latin typeface="Cambria Math" panose="02040503050406030204" pitchFamily="18" charset="0"/>
                        </a:rPr>
                        <m:t> −</m:t>
                      </m:r>
                      <m:r>
                        <a:rPr lang="fr-FR" b="0" i="1" dirty="0" smtClean="0">
                          <a:latin typeface="Cambria Math" panose="02040503050406030204" pitchFamily="18" charset="0"/>
                        </a:rPr>
                        <m:t>𝛼</m:t>
                      </m:r>
                      <m:r>
                        <a:rPr lang="fr-FR" b="0" i="1" dirty="0" smtClean="0">
                          <a:latin typeface="Cambria Math" panose="02040503050406030204" pitchFamily="18" charset="0"/>
                        </a:rPr>
                        <m:t> </m:t>
                      </m:r>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m:t>
                          </m:r>
                        </m:e>
                        <m:sub>
                          <m:r>
                            <a:rPr lang="fr-FR" b="0" i="1" dirty="0" smtClean="0">
                              <a:latin typeface="Cambria Math" panose="02040503050406030204" pitchFamily="18" charset="0"/>
                            </a:rPr>
                            <m:t>𝑤</m:t>
                          </m:r>
                        </m:sub>
                      </m:sSub>
                      <m:r>
                        <a:rPr lang="fr-FR" b="0" i="1" dirty="0" smtClean="0">
                          <a:latin typeface="Cambria Math" panose="02040503050406030204" pitchFamily="18" charset="0"/>
                        </a:rPr>
                        <m:t>𝐽</m:t>
                      </m:r>
                      <m:d>
                        <m:dPr>
                          <m:ctrlPr>
                            <a:rPr lang="fr-FR" b="0" i="1" dirty="0" smtClean="0">
                              <a:latin typeface="Cambria Math" panose="02040503050406030204" pitchFamily="18" charset="0"/>
                            </a:rPr>
                          </m:ctrlPr>
                        </m:dPr>
                        <m:e>
                          <m:sSub>
                            <m:sSubPr>
                              <m:ctrlPr>
                                <a:rPr lang="fr-FR" b="0" i="1" dirty="0" smtClean="0">
                                  <a:latin typeface="Cambria Math" panose="02040503050406030204" pitchFamily="18" charset="0"/>
                                </a:rPr>
                              </m:ctrlPr>
                            </m:sSubPr>
                            <m:e>
                              <m:r>
                                <a:rPr lang="fr-FR" b="0" i="1" dirty="0" smtClean="0">
                                  <a:latin typeface="Cambria Math" panose="02040503050406030204" pitchFamily="18" charset="0"/>
                                </a:rPr>
                                <m:t>𝑋</m:t>
                              </m:r>
                            </m:e>
                            <m:sub>
                              <m:r>
                                <a:rPr lang="fr-FR" b="0" i="1" dirty="0" smtClean="0">
                                  <a:latin typeface="Cambria Math" panose="02040503050406030204" pitchFamily="18" charset="0"/>
                                </a:rPr>
                                <m:t>𝑏</m:t>
                              </m:r>
                            </m:sub>
                          </m:sSub>
                          <m:r>
                            <a:rPr lang="fr-FR" b="0" i="1" dirty="0" smtClean="0">
                              <a:latin typeface="Cambria Math" panose="02040503050406030204" pitchFamily="18" charset="0"/>
                            </a:rPr>
                            <m:t>, </m:t>
                          </m:r>
                          <m:sSub>
                            <m:sSubPr>
                              <m:ctrlPr>
                                <a:rPr lang="fr-FR" b="0" i="1" dirty="0" smtClean="0">
                                  <a:latin typeface="Cambria Math" panose="02040503050406030204" pitchFamily="18" charset="0"/>
                                </a:rPr>
                              </m:ctrlPr>
                            </m:sSubPr>
                            <m:e>
                              <m:r>
                                <a:rPr lang="fr-FR" b="0" i="1" dirty="0" smtClean="0">
                                  <a:latin typeface="Cambria Math" panose="02040503050406030204" pitchFamily="18" charset="0"/>
                                </a:rPr>
                                <m:t>𝑌</m:t>
                              </m:r>
                            </m:e>
                            <m:sub>
                              <m:r>
                                <a:rPr lang="fr-FR" b="0" i="1" dirty="0" smtClean="0">
                                  <a:latin typeface="Cambria Math" panose="02040503050406030204" pitchFamily="18" charset="0"/>
                                </a:rPr>
                                <m:t>𝑏</m:t>
                              </m:r>
                            </m:sub>
                          </m:sSub>
                        </m:e>
                      </m:d>
                    </m:oMath>
                  </m:oMathPara>
                </a14:m>
                <a:endParaRPr lang="fr-FR" dirty="0"/>
              </a:p>
              <a:p>
                <a:pPr marL="457200" lvl="1" indent="0">
                  <a:buNone/>
                </a:pPr>
                <a:r>
                  <a:rPr lang="fr-FR" dirty="0"/>
                  <a:t>update </a:t>
                </a:r>
                <a14:m>
                  <m:oMath xmlns:m="http://schemas.openxmlformats.org/officeDocument/2006/math">
                    <m:r>
                      <a:rPr lang="fr-FR" b="0" i="1" dirty="0" smtClean="0">
                        <a:latin typeface="Cambria Math" panose="02040503050406030204" pitchFamily="18" charset="0"/>
                      </a:rPr>
                      <m:t>𝛼</m:t>
                    </m:r>
                  </m:oMath>
                </a14:m>
                <a:endParaRPr lang="fr-FR" dirty="0"/>
              </a:p>
              <a:p>
                <a:pPr marL="0" indent="0">
                  <a:buNone/>
                </a:pPr>
                <a:endParaRPr lang="fr-FR" dirty="0"/>
              </a:p>
            </p:txBody>
          </p:sp>
        </mc:Choice>
        <mc:Fallback>
          <p:sp>
            <p:nvSpPr>
              <p:cNvPr id="4" name="Content Placeholder 2">
                <a:extLst>
                  <a:ext uri="{FF2B5EF4-FFF2-40B4-BE49-F238E27FC236}">
                    <a16:creationId xmlns:a16="http://schemas.microsoft.com/office/drawing/2014/main" id="{418C76F0-645D-4D54-AF2B-21298D8F54CA}"/>
                  </a:ext>
                </a:extLst>
              </p:cNvPr>
              <p:cNvSpPr txBox="1">
                <a:spLocks noRot="1" noChangeAspect="1" noMove="1" noResize="1" noEditPoints="1" noAdjustHandles="1" noChangeArrowheads="1" noChangeShapeType="1" noTextEdit="1"/>
              </p:cNvSpPr>
              <p:nvPr/>
            </p:nvSpPr>
            <p:spPr>
              <a:xfrm>
                <a:off x="838200" y="1978025"/>
                <a:ext cx="10668000" cy="4351338"/>
              </a:xfrm>
              <a:prstGeom prst="rect">
                <a:avLst/>
              </a:prstGeom>
              <a:blipFill>
                <a:blip r:embed="rId2"/>
                <a:stretch>
                  <a:fillRect l="-1200"/>
                </a:stretch>
              </a:blipFill>
            </p:spPr>
            <p:txBody>
              <a:bodyPr/>
              <a:lstStyle/>
              <a:p>
                <a:r>
                  <a:rPr lang="fr-FR">
                    <a:noFill/>
                  </a:rPr>
                  <a:t> </a:t>
                </a:r>
              </a:p>
            </p:txBody>
          </p:sp>
        </mc:Fallback>
      </mc:AlternateContent>
    </p:spTree>
    <p:extLst>
      <p:ext uri="{BB962C8B-B14F-4D97-AF65-F5344CB8AC3E}">
        <p14:creationId xmlns:p14="http://schemas.microsoft.com/office/powerpoint/2010/main" val="1797164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80AA-7B77-CD45-A051-9BEB76DD99F9}"/>
              </a:ext>
            </a:extLst>
          </p:cNvPr>
          <p:cNvSpPr>
            <a:spLocks noGrp="1"/>
          </p:cNvSpPr>
          <p:nvPr>
            <p:ph type="title"/>
          </p:nvPr>
        </p:nvSpPr>
        <p:spPr/>
        <p:txBody>
          <a:bodyPr/>
          <a:lstStyle/>
          <a:p>
            <a:r>
              <a:rPr lang="fr-FR"/>
              <a:t>Out of </a:t>
            </a:r>
            <a:r>
              <a:rPr lang="fr-FR" err="1"/>
              <a:t>Core</a:t>
            </a:r>
            <a:r>
              <a:rPr lang="fr-FR"/>
              <a:t> </a:t>
            </a:r>
            <a:r>
              <a:rPr lang="fr-FR" err="1"/>
              <a:t>algorithms</a:t>
            </a:r>
            <a:endParaRPr lang="fr-FR"/>
          </a:p>
        </p:txBody>
      </p:sp>
      <p:sp>
        <p:nvSpPr>
          <p:cNvPr id="4" name="Content Placeholder 2">
            <a:extLst>
              <a:ext uri="{FF2B5EF4-FFF2-40B4-BE49-F238E27FC236}">
                <a16:creationId xmlns:a16="http://schemas.microsoft.com/office/drawing/2014/main" id="{418C76F0-645D-4D54-AF2B-21298D8F54CA}"/>
              </a:ext>
            </a:extLst>
          </p:cNvPr>
          <p:cNvSpPr txBox="1">
            <a:spLocks/>
          </p:cNvSpPr>
          <p:nvPr/>
        </p:nvSpPr>
        <p:spPr>
          <a:xfrm>
            <a:off x="838200" y="1978025"/>
            <a:ext cx="1066800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dirty="0"/>
              <a:t>Batch Gradient </a:t>
            </a:r>
            <a:r>
              <a:rPr lang="fr-FR" b="1" dirty="0" err="1"/>
              <a:t>Descent</a:t>
            </a:r>
            <a:endParaRPr lang="fr-FR" b="1" dirty="0"/>
          </a:p>
          <a:p>
            <a:pPr marL="0" indent="0">
              <a:buNone/>
            </a:pPr>
            <a:r>
              <a:rPr lang="fr-FR" dirty="0"/>
              <a:t>Use </a:t>
            </a:r>
            <a:r>
              <a:rPr lang="fr-FR" dirty="0" err="1">
                <a:solidFill>
                  <a:schemeClr val="tx2">
                    <a:lumMod val="60000"/>
                    <a:lumOff val="40000"/>
                  </a:schemeClr>
                </a:solidFill>
              </a:rPr>
              <a:t>whole</a:t>
            </a:r>
            <a:r>
              <a:rPr lang="fr-FR" dirty="0"/>
              <a:t> </a:t>
            </a:r>
            <a:r>
              <a:rPr lang="fr-FR" dirty="0" err="1"/>
              <a:t>dataset</a:t>
            </a:r>
            <a:r>
              <a:rPr lang="fr-FR" dirty="0"/>
              <a:t> at </a:t>
            </a:r>
            <a:r>
              <a:rPr lang="fr-FR" dirty="0" err="1"/>
              <a:t>each</a:t>
            </a:r>
            <a:r>
              <a:rPr lang="fr-FR" dirty="0"/>
              <a:t> </a:t>
            </a:r>
            <a:r>
              <a:rPr lang="fr-FR" dirty="0" err="1"/>
              <a:t>step</a:t>
            </a:r>
            <a:endParaRPr lang="fr-FR" dirty="0"/>
          </a:p>
          <a:p>
            <a:pPr marL="0" indent="0">
              <a:buNone/>
            </a:pPr>
            <a:endParaRPr lang="fr-FR" dirty="0"/>
          </a:p>
          <a:p>
            <a:pPr marL="0" indent="0">
              <a:buNone/>
            </a:pPr>
            <a:r>
              <a:rPr lang="fr-FR" b="1" dirty="0" err="1"/>
              <a:t>Stochastic</a:t>
            </a:r>
            <a:r>
              <a:rPr lang="fr-FR" b="1" dirty="0"/>
              <a:t> Gradient </a:t>
            </a:r>
            <a:r>
              <a:rPr lang="fr-FR" b="1" dirty="0" err="1"/>
              <a:t>Descent</a:t>
            </a:r>
            <a:endParaRPr lang="fr-FR" b="1" dirty="0"/>
          </a:p>
          <a:p>
            <a:pPr marL="0" indent="0">
              <a:buNone/>
            </a:pPr>
            <a:r>
              <a:rPr lang="fr-FR" dirty="0"/>
              <a:t>Use </a:t>
            </a:r>
            <a:r>
              <a:rPr lang="fr-FR" dirty="0">
                <a:solidFill>
                  <a:schemeClr val="tx2">
                    <a:lumMod val="60000"/>
                    <a:lumOff val="40000"/>
                  </a:schemeClr>
                </a:solidFill>
              </a:rPr>
              <a:t>one data point</a:t>
            </a:r>
            <a:r>
              <a:rPr lang="fr-FR" dirty="0"/>
              <a:t> at </a:t>
            </a:r>
            <a:r>
              <a:rPr lang="fr-FR" dirty="0" err="1"/>
              <a:t>each</a:t>
            </a:r>
            <a:r>
              <a:rPr lang="fr-FR" dirty="0"/>
              <a:t> </a:t>
            </a:r>
            <a:r>
              <a:rPr lang="fr-FR" dirty="0" err="1"/>
              <a:t>step</a:t>
            </a:r>
            <a:endParaRPr lang="fr-FR" dirty="0"/>
          </a:p>
          <a:p>
            <a:pPr marL="0" indent="0">
              <a:buNone/>
            </a:pPr>
            <a:endParaRPr lang="fr-FR" dirty="0"/>
          </a:p>
          <a:p>
            <a:pPr marL="0" indent="0">
              <a:buNone/>
            </a:pPr>
            <a:r>
              <a:rPr lang="fr-FR" b="1" dirty="0"/>
              <a:t>Mini Batch Gradient </a:t>
            </a:r>
            <a:r>
              <a:rPr lang="fr-FR" b="1" dirty="0" err="1"/>
              <a:t>Descent</a:t>
            </a:r>
            <a:endParaRPr lang="fr-FR" b="1" dirty="0"/>
          </a:p>
          <a:p>
            <a:pPr marL="0" indent="0">
              <a:buNone/>
            </a:pPr>
            <a:r>
              <a:rPr lang="fr-FR" dirty="0"/>
              <a:t>Use a </a:t>
            </a:r>
            <a:r>
              <a:rPr lang="fr-FR" dirty="0">
                <a:solidFill>
                  <a:schemeClr val="tx2">
                    <a:lumMod val="60000"/>
                    <a:lumOff val="40000"/>
                  </a:schemeClr>
                </a:solidFill>
              </a:rPr>
              <a:t>group of data points</a:t>
            </a:r>
            <a:r>
              <a:rPr lang="fr-FR" dirty="0"/>
              <a:t> at </a:t>
            </a:r>
            <a:r>
              <a:rPr lang="fr-FR" dirty="0" err="1"/>
              <a:t>each</a:t>
            </a:r>
            <a:r>
              <a:rPr lang="fr-FR" dirty="0"/>
              <a:t> </a:t>
            </a:r>
            <a:r>
              <a:rPr lang="fr-FR" dirty="0" err="1"/>
              <a:t>step</a:t>
            </a:r>
            <a:endParaRPr lang="fr-FR" dirty="0"/>
          </a:p>
          <a:p>
            <a:pPr marL="0" indent="0">
              <a:buNone/>
            </a:pPr>
            <a:endParaRPr lang="fr-FR" dirty="0"/>
          </a:p>
          <a:p>
            <a:pPr marL="0" indent="0">
              <a:buNone/>
            </a:pPr>
            <a:r>
              <a:rPr lang="fr-FR" b="1" dirty="0" err="1"/>
              <a:t>Epoch</a:t>
            </a:r>
            <a:endParaRPr lang="fr-FR" b="1" dirty="0"/>
          </a:p>
          <a:p>
            <a:pPr marL="0" indent="0">
              <a:buNone/>
            </a:pPr>
            <a:r>
              <a:rPr lang="fr-FR" dirty="0" err="1">
                <a:solidFill>
                  <a:schemeClr val="tx2">
                    <a:lumMod val="60000"/>
                    <a:lumOff val="40000"/>
                  </a:schemeClr>
                </a:solidFill>
              </a:rPr>
              <a:t>Whole</a:t>
            </a:r>
            <a:r>
              <a:rPr lang="fr-FR" dirty="0">
                <a:solidFill>
                  <a:schemeClr val="tx2">
                    <a:lumMod val="60000"/>
                    <a:lumOff val="40000"/>
                  </a:schemeClr>
                </a:solidFill>
              </a:rPr>
              <a:t> </a:t>
            </a:r>
            <a:r>
              <a:rPr lang="fr-FR" dirty="0" err="1">
                <a:solidFill>
                  <a:schemeClr val="tx2">
                    <a:lumMod val="60000"/>
                    <a:lumOff val="40000"/>
                  </a:schemeClr>
                </a:solidFill>
              </a:rPr>
              <a:t>dataset</a:t>
            </a:r>
            <a:r>
              <a:rPr lang="fr-FR" dirty="0">
                <a:solidFill>
                  <a:schemeClr val="tx2">
                    <a:lumMod val="60000"/>
                    <a:lumOff val="40000"/>
                  </a:schemeClr>
                </a:solidFill>
              </a:rPr>
              <a:t> </a:t>
            </a:r>
            <a:r>
              <a:rPr lang="fr-FR" dirty="0"/>
              <a:t>has been </a:t>
            </a:r>
            <a:r>
              <a:rPr lang="fr-FR" dirty="0" err="1"/>
              <a:t>read</a:t>
            </a:r>
            <a:r>
              <a:rPr lang="fr-FR" dirty="0"/>
              <a:t> in one </a:t>
            </a:r>
            <a:r>
              <a:rPr lang="fr-FR" dirty="0" err="1"/>
              <a:t>epoch</a:t>
            </a:r>
            <a:endParaRPr lang="fr-FR" dirty="0"/>
          </a:p>
          <a:p>
            <a:pPr marL="0" indent="0">
              <a:buNone/>
            </a:pPr>
            <a:endParaRPr lang="fr-FR" dirty="0"/>
          </a:p>
          <a:p>
            <a:pPr marL="0" indent="0">
              <a:buNone/>
            </a:pPr>
            <a:endParaRPr lang="fr-FR" dirty="0"/>
          </a:p>
          <a:p>
            <a:pPr marL="0" indent="0">
              <a:buNone/>
            </a:pPr>
            <a:endParaRPr lang="fr-FR" dirty="0"/>
          </a:p>
        </p:txBody>
      </p:sp>
      <p:sp>
        <p:nvSpPr>
          <p:cNvPr id="7" name="Rectangle 6">
            <a:extLst>
              <a:ext uri="{FF2B5EF4-FFF2-40B4-BE49-F238E27FC236}">
                <a16:creationId xmlns:a16="http://schemas.microsoft.com/office/drawing/2014/main" id="{B21D5CA0-FC07-F82A-7970-C0A2339AAF30}"/>
              </a:ext>
            </a:extLst>
          </p:cNvPr>
          <p:cNvSpPr/>
          <p:nvPr/>
        </p:nvSpPr>
        <p:spPr>
          <a:xfrm>
            <a:off x="838200" y="5730240"/>
            <a:ext cx="5562600" cy="50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1ADB4242-B641-403B-ED6E-611ECF697F0E}"/>
              </a:ext>
            </a:extLst>
          </p:cNvPr>
          <p:cNvSpPr/>
          <p:nvPr/>
        </p:nvSpPr>
        <p:spPr>
          <a:xfrm>
            <a:off x="838200" y="4643120"/>
            <a:ext cx="5257800" cy="16862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BEE1EB0A-C482-568B-55C3-19EADAD8AD78}"/>
              </a:ext>
            </a:extLst>
          </p:cNvPr>
          <p:cNvSpPr/>
          <p:nvPr/>
        </p:nvSpPr>
        <p:spPr>
          <a:xfrm>
            <a:off x="838200" y="3429000"/>
            <a:ext cx="5257800" cy="3063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04BB5C43-7918-CA69-2ECC-C2D2BA7966F4}"/>
              </a:ext>
            </a:extLst>
          </p:cNvPr>
          <p:cNvSpPr/>
          <p:nvPr/>
        </p:nvSpPr>
        <p:spPr>
          <a:xfrm>
            <a:off x="838200" y="2357120"/>
            <a:ext cx="4434840" cy="1524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8467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 21" descr="Une image contenant table, petit, jouet, rouge&#10;&#10;Description générée automatiquement">
            <a:extLst>
              <a:ext uri="{FF2B5EF4-FFF2-40B4-BE49-F238E27FC236}">
                <a16:creationId xmlns:a16="http://schemas.microsoft.com/office/drawing/2014/main" id="{516281EE-0315-4653-9851-6721576B4035}"/>
              </a:ext>
            </a:extLst>
          </p:cNvPr>
          <p:cNvPicPr>
            <a:picLocks noChangeAspect="1"/>
          </p:cNvPicPr>
          <p:nvPr/>
        </p:nvPicPr>
        <p:blipFill rotWithShape="1">
          <a:blip r:embed="rId3"/>
          <a:srcRect t="27291" b="18709"/>
          <a:stretch/>
        </p:blipFill>
        <p:spPr>
          <a:xfrm>
            <a:off x="7445339" y="0"/>
            <a:ext cx="4102813" cy="2307833"/>
          </a:xfrm>
          <a:prstGeom prst="rect">
            <a:avLst/>
          </a:prstGeom>
          <a:solidFill>
            <a:schemeClr val="bg1">
              <a:alpha val="29000"/>
            </a:schemeClr>
          </a:solidFill>
        </p:spPr>
      </p:pic>
      <p:sp>
        <p:nvSpPr>
          <p:cNvPr id="2" name="Title 1">
            <a:extLst>
              <a:ext uri="{FF2B5EF4-FFF2-40B4-BE49-F238E27FC236}">
                <a16:creationId xmlns:a16="http://schemas.microsoft.com/office/drawing/2014/main" id="{E5B880AA-7B77-CD45-A051-9BEB76DD99F9}"/>
              </a:ext>
            </a:extLst>
          </p:cNvPr>
          <p:cNvSpPr>
            <a:spLocks noGrp="1"/>
          </p:cNvSpPr>
          <p:nvPr>
            <p:ph type="title"/>
          </p:nvPr>
        </p:nvSpPr>
        <p:spPr/>
        <p:txBody>
          <a:bodyPr/>
          <a:lstStyle/>
          <a:p>
            <a:r>
              <a:rPr lang="fr-FR"/>
              <a:t>Out of </a:t>
            </a:r>
            <a:r>
              <a:rPr lang="fr-FR" err="1"/>
              <a:t>Core</a:t>
            </a:r>
            <a:r>
              <a:rPr lang="fr-FR"/>
              <a:t> </a:t>
            </a:r>
            <a:r>
              <a:rPr lang="fr-FR" err="1"/>
              <a:t>algorithms</a:t>
            </a:r>
            <a:endParaRPr lang="fr-FR"/>
          </a:p>
        </p:txBody>
      </p:sp>
      <p:sp>
        <p:nvSpPr>
          <p:cNvPr id="3" name="Content Placeholder 2">
            <a:extLst>
              <a:ext uri="{FF2B5EF4-FFF2-40B4-BE49-F238E27FC236}">
                <a16:creationId xmlns:a16="http://schemas.microsoft.com/office/drawing/2014/main" id="{F9DFDAAA-0E06-3646-B9ED-48E3D656F6F1}"/>
              </a:ext>
            </a:extLst>
          </p:cNvPr>
          <p:cNvSpPr>
            <a:spLocks noGrp="1"/>
          </p:cNvSpPr>
          <p:nvPr>
            <p:ph idx="1"/>
          </p:nvPr>
        </p:nvSpPr>
        <p:spPr>
          <a:xfrm>
            <a:off x="838200" y="1435205"/>
            <a:ext cx="10515600" cy="5422795"/>
          </a:xfrm>
        </p:spPr>
        <p:txBody>
          <a:bodyPr>
            <a:normAutofit fontScale="85000" lnSpcReduction="20000"/>
          </a:bodyPr>
          <a:lstStyle/>
          <a:p>
            <a:pPr marL="0" indent="0">
              <a:buNone/>
            </a:pPr>
            <a:r>
              <a:rPr lang="fr-FR"/>
              <a:t>Toy </a:t>
            </a:r>
            <a:r>
              <a:rPr lang="fr-FR" err="1"/>
              <a:t>example</a:t>
            </a:r>
            <a:endParaRPr lang="fr-FR"/>
          </a:p>
          <a:p>
            <a:pPr marL="0" indent="0">
              <a:buNone/>
            </a:pPr>
            <a:endParaRPr lang="fr-FR"/>
          </a:p>
          <a:p>
            <a:pPr marL="0" indent="0">
              <a:buNone/>
            </a:pPr>
            <a:endParaRPr lang="fr-FR"/>
          </a:p>
          <a:p>
            <a:pPr marL="0" indent="0">
              <a:buNone/>
            </a:pPr>
            <a:r>
              <a:rPr lang="fr-FR"/>
              <a:t>Simple </a:t>
            </a:r>
            <a:r>
              <a:rPr lang="fr-FR" err="1"/>
              <a:t>linear</a:t>
            </a:r>
            <a:r>
              <a:rPr lang="fr-FR"/>
              <a:t> </a:t>
            </a:r>
            <a:r>
              <a:rPr lang="fr-FR" err="1"/>
              <a:t>regression</a:t>
            </a:r>
            <a:r>
              <a:rPr lang="fr-FR"/>
              <a:t> </a:t>
            </a:r>
            <a:r>
              <a:rPr lang="fr-FR" err="1"/>
              <a:t>example</a:t>
            </a:r>
            <a:r>
              <a:rPr lang="fr-FR"/>
              <a:t>:</a:t>
            </a: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lgn="ctr">
              <a:buNone/>
            </a:pPr>
            <a:endParaRPr lang="fr-FR" b="1"/>
          </a:p>
          <a:p>
            <a:pPr marL="0" indent="0" algn="ctr">
              <a:buNone/>
            </a:pPr>
            <a:r>
              <a:rPr lang="fr-FR" b="1"/>
              <a:t>Compromise memory/speed/</a:t>
            </a:r>
            <a:r>
              <a:rPr lang="fr-FR" b="1" err="1"/>
              <a:t>optimization</a:t>
            </a:r>
            <a:r>
              <a:rPr lang="fr-FR" b="1"/>
              <a:t> </a:t>
            </a:r>
            <a:r>
              <a:rPr lang="fr-FR" b="1" err="1"/>
              <a:t>error</a:t>
            </a:r>
            <a:endParaRPr lang="fr-FR" b="1"/>
          </a:p>
        </p:txBody>
      </p:sp>
      <p:pic>
        <p:nvPicPr>
          <p:cNvPr id="26" name="Image 25">
            <a:extLst>
              <a:ext uri="{FF2B5EF4-FFF2-40B4-BE49-F238E27FC236}">
                <a16:creationId xmlns:a16="http://schemas.microsoft.com/office/drawing/2014/main" id="{57DB6FBF-64EA-43DA-9DD8-EE43E2A8ED01}"/>
              </a:ext>
            </a:extLst>
          </p:cNvPr>
          <p:cNvPicPr>
            <a:picLocks noChangeAspect="1"/>
          </p:cNvPicPr>
          <p:nvPr/>
        </p:nvPicPr>
        <p:blipFill>
          <a:blip r:embed="rId4"/>
          <a:stretch>
            <a:fillRect/>
          </a:stretch>
        </p:blipFill>
        <p:spPr>
          <a:xfrm>
            <a:off x="5206964" y="2445284"/>
            <a:ext cx="4476750" cy="628650"/>
          </a:xfrm>
          <a:prstGeom prst="rect">
            <a:avLst/>
          </a:prstGeom>
        </p:spPr>
      </p:pic>
      <p:pic>
        <p:nvPicPr>
          <p:cNvPr id="32" name="Image 31">
            <a:extLst>
              <a:ext uri="{FF2B5EF4-FFF2-40B4-BE49-F238E27FC236}">
                <a16:creationId xmlns:a16="http://schemas.microsoft.com/office/drawing/2014/main" id="{A7A08E19-0E55-43B5-943D-68F57DD4EF50}"/>
              </a:ext>
            </a:extLst>
          </p:cNvPr>
          <p:cNvPicPr>
            <a:picLocks noChangeAspect="1"/>
          </p:cNvPicPr>
          <p:nvPr/>
        </p:nvPicPr>
        <p:blipFill>
          <a:blip r:embed="rId5"/>
          <a:stretch>
            <a:fillRect/>
          </a:stretch>
        </p:blipFill>
        <p:spPr>
          <a:xfrm>
            <a:off x="1282182" y="3259474"/>
            <a:ext cx="4257675" cy="2847975"/>
          </a:xfrm>
          <a:prstGeom prst="rect">
            <a:avLst/>
          </a:prstGeom>
        </p:spPr>
      </p:pic>
      <p:pic>
        <p:nvPicPr>
          <p:cNvPr id="34" name="Image 33">
            <a:extLst>
              <a:ext uri="{FF2B5EF4-FFF2-40B4-BE49-F238E27FC236}">
                <a16:creationId xmlns:a16="http://schemas.microsoft.com/office/drawing/2014/main" id="{3FF32E3B-7AF4-41AC-895D-5B4DFEC38CFA}"/>
              </a:ext>
            </a:extLst>
          </p:cNvPr>
          <p:cNvPicPr>
            <a:picLocks noChangeAspect="1"/>
          </p:cNvPicPr>
          <p:nvPr/>
        </p:nvPicPr>
        <p:blipFill>
          <a:blip r:embed="rId6"/>
          <a:stretch>
            <a:fillRect/>
          </a:stretch>
        </p:blipFill>
        <p:spPr>
          <a:xfrm>
            <a:off x="5983839" y="3259474"/>
            <a:ext cx="4495800" cy="2838450"/>
          </a:xfrm>
          <a:prstGeom prst="rect">
            <a:avLst/>
          </a:prstGeom>
        </p:spPr>
      </p:pic>
      <p:sp>
        <p:nvSpPr>
          <p:cNvPr id="4" name="Rectangle 3">
            <a:extLst>
              <a:ext uri="{FF2B5EF4-FFF2-40B4-BE49-F238E27FC236}">
                <a16:creationId xmlns:a16="http://schemas.microsoft.com/office/drawing/2014/main" id="{4FDF3D58-5CF1-3E76-C0E5-2FEBE0EE3263}"/>
              </a:ext>
            </a:extLst>
          </p:cNvPr>
          <p:cNvSpPr/>
          <p:nvPr/>
        </p:nvSpPr>
        <p:spPr>
          <a:xfrm>
            <a:off x="4676503" y="5225143"/>
            <a:ext cx="653143" cy="391886"/>
          </a:xfrm>
          <a:prstGeom prst="rect">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necteur droit avec flèche 5">
            <a:extLst>
              <a:ext uri="{FF2B5EF4-FFF2-40B4-BE49-F238E27FC236}">
                <a16:creationId xmlns:a16="http://schemas.microsoft.com/office/drawing/2014/main" id="{5FCB5F53-F97D-7A3D-54F2-E6AEEBE44E3A}"/>
              </a:ext>
            </a:extLst>
          </p:cNvPr>
          <p:cNvCxnSpPr/>
          <p:nvPr/>
        </p:nvCxnSpPr>
        <p:spPr>
          <a:xfrm flipV="1">
            <a:off x="5329646" y="4844143"/>
            <a:ext cx="673377" cy="38100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24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80AA-7B77-CD45-A051-9BEB76DD99F9}"/>
              </a:ext>
            </a:extLst>
          </p:cNvPr>
          <p:cNvSpPr>
            <a:spLocks noGrp="1"/>
          </p:cNvSpPr>
          <p:nvPr>
            <p:ph type="title"/>
          </p:nvPr>
        </p:nvSpPr>
        <p:spPr/>
        <p:txBody>
          <a:bodyPr/>
          <a:lstStyle/>
          <a:p>
            <a:r>
              <a:rPr lang="fr-FR"/>
              <a:t>Out of </a:t>
            </a:r>
            <a:r>
              <a:rPr lang="fr-FR" err="1"/>
              <a:t>Core</a:t>
            </a:r>
            <a:r>
              <a:rPr lang="fr-FR"/>
              <a:t> </a:t>
            </a:r>
            <a:r>
              <a:rPr lang="fr-FR" err="1"/>
              <a:t>algorithms</a:t>
            </a:r>
            <a:endParaRPr lang="fr-FR"/>
          </a:p>
        </p:txBody>
      </p:sp>
      <p:sp>
        <p:nvSpPr>
          <p:cNvPr id="3" name="Content Placeholder 2">
            <a:extLst>
              <a:ext uri="{FF2B5EF4-FFF2-40B4-BE49-F238E27FC236}">
                <a16:creationId xmlns:a16="http://schemas.microsoft.com/office/drawing/2014/main" id="{F9DFDAAA-0E06-3646-B9ED-48E3D656F6F1}"/>
              </a:ext>
            </a:extLst>
          </p:cNvPr>
          <p:cNvSpPr>
            <a:spLocks noGrp="1"/>
          </p:cNvSpPr>
          <p:nvPr>
            <p:ph idx="1"/>
          </p:nvPr>
        </p:nvSpPr>
        <p:spPr>
          <a:xfrm>
            <a:off x="838200" y="1435206"/>
            <a:ext cx="10515600" cy="2800350"/>
          </a:xfrm>
        </p:spPr>
        <p:txBody>
          <a:bodyPr>
            <a:normAutofit/>
          </a:bodyPr>
          <a:lstStyle/>
          <a:p>
            <a:pPr marL="0" indent="0">
              <a:buNone/>
            </a:pPr>
            <a:r>
              <a:rPr lang="fr-FR" dirty="0"/>
              <a:t>Mini batch, </a:t>
            </a:r>
            <a:r>
              <a:rPr lang="fr-FR" dirty="0" err="1"/>
              <a:t>what’s</a:t>
            </a:r>
            <a:r>
              <a:rPr lang="fr-FR" dirty="0"/>
              <a:t> the deal ?</a:t>
            </a:r>
          </a:p>
          <a:p>
            <a:pPr marL="0" indent="0">
              <a:buNone/>
            </a:pPr>
            <a:r>
              <a:rPr lang="fr-FR" dirty="0" err="1"/>
              <a:t>Smoother</a:t>
            </a:r>
            <a:r>
              <a:rPr lang="fr-FR" dirty="0"/>
              <a:t> convergence ?</a:t>
            </a:r>
            <a:r>
              <a:rPr lang="fr-FR" dirty="0">
                <a:solidFill>
                  <a:schemeClr val="accent1">
                    <a:lumMod val="75000"/>
                  </a:schemeClr>
                </a:solidFill>
              </a:rPr>
              <a:t> </a:t>
            </a:r>
            <a:r>
              <a:rPr lang="fr-FR" dirty="0">
                <a:solidFill>
                  <a:srgbClr val="92D050"/>
                </a:solidFill>
              </a:rPr>
              <a:t>Yes</a:t>
            </a:r>
            <a:endParaRPr lang="fr-FR" dirty="0">
              <a:solidFill>
                <a:schemeClr val="accent1">
                  <a:lumMod val="75000"/>
                </a:schemeClr>
              </a:solidFill>
            </a:endParaRPr>
          </a:p>
          <a:p>
            <a:pPr marL="0" indent="0">
              <a:buNone/>
            </a:pPr>
            <a:r>
              <a:rPr lang="fr-FR" dirty="0" err="1"/>
              <a:t>Vectorization</a:t>
            </a:r>
            <a:r>
              <a:rPr lang="fr-FR" dirty="0"/>
              <a:t> (SIMD, GPU) speed-up ? </a:t>
            </a:r>
            <a:r>
              <a:rPr lang="fr-FR" dirty="0">
                <a:solidFill>
                  <a:srgbClr val="92D050"/>
                </a:solidFill>
              </a:rPr>
              <a:t>Yes</a:t>
            </a:r>
          </a:p>
          <a:p>
            <a:pPr marL="0" indent="0">
              <a:buNone/>
            </a:pPr>
            <a:r>
              <a:rPr lang="fr-FR" dirty="0" err="1"/>
              <a:t>Faster</a:t>
            </a:r>
            <a:r>
              <a:rPr lang="fr-FR" dirty="0"/>
              <a:t> convergence (</a:t>
            </a:r>
            <a:r>
              <a:rPr lang="fr-FR" dirty="0" err="1"/>
              <a:t>smoother</a:t>
            </a:r>
            <a:r>
              <a:rPr lang="fr-FR" dirty="0"/>
              <a:t> gradient) ?</a:t>
            </a:r>
            <a:r>
              <a:rPr lang="fr-FR" dirty="0">
                <a:solidFill>
                  <a:schemeClr val="accent1">
                    <a:lumMod val="75000"/>
                  </a:schemeClr>
                </a:solidFill>
              </a:rPr>
              <a:t> </a:t>
            </a:r>
            <a:r>
              <a:rPr lang="fr-FR" dirty="0" err="1">
                <a:solidFill>
                  <a:schemeClr val="bg1">
                    <a:lumMod val="75000"/>
                  </a:schemeClr>
                </a:solidFill>
              </a:rPr>
              <a:t>Maybe</a:t>
            </a:r>
            <a:endParaRPr lang="fr-FR" dirty="0">
              <a:solidFill>
                <a:schemeClr val="bg1">
                  <a:lumMod val="75000"/>
                </a:schemeClr>
              </a:solidFill>
            </a:endParaRPr>
          </a:p>
          <a:p>
            <a:pPr marL="0" indent="0">
              <a:buNone/>
            </a:pPr>
            <a:endParaRPr lang="fr-FR" dirty="0">
              <a:solidFill>
                <a:schemeClr val="accent1">
                  <a:lumMod val="75000"/>
                </a:schemeClr>
              </a:solidFill>
            </a:endParaRP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p:txBody>
      </p:sp>
      <p:pic>
        <p:nvPicPr>
          <p:cNvPr id="21" name="Image 20">
            <a:extLst>
              <a:ext uri="{FF2B5EF4-FFF2-40B4-BE49-F238E27FC236}">
                <a16:creationId xmlns:a16="http://schemas.microsoft.com/office/drawing/2014/main" id="{B6CCAA38-471A-44C1-8825-CFDF06044168}"/>
              </a:ext>
            </a:extLst>
          </p:cNvPr>
          <p:cNvPicPr>
            <a:picLocks noChangeAspect="1"/>
          </p:cNvPicPr>
          <p:nvPr/>
        </p:nvPicPr>
        <p:blipFill>
          <a:blip r:embed="rId3"/>
          <a:stretch>
            <a:fillRect/>
          </a:stretch>
        </p:blipFill>
        <p:spPr>
          <a:xfrm>
            <a:off x="1615129" y="3625850"/>
            <a:ext cx="4276725" cy="2867025"/>
          </a:xfrm>
          <a:prstGeom prst="rect">
            <a:avLst/>
          </a:prstGeom>
        </p:spPr>
      </p:pic>
      <p:pic>
        <p:nvPicPr>
          <p:cNvPr id="23" name="Image 22">
            <a:extLst>
              <a:ext uri="{FF2B5EF4-FFF2-40B4-BE49-F238E27FC236}">
                <a16:creationId xmlns:a16="http://schemas.microsoft.com/office/drawing/2014/main" id="{3957B7A1-8412-427F-97FE-8479C24D08E7}"/>
              </a:ext>
            </a:extLst>
          </p:cNvPr>
          <p:cNvPicPr>
            <a:picLocks noChangeAspect="1"/>
          </p:cNvPicPr>
          <p:nvPr/>
        </p:nvPicPr>
        <p:blipFill>
          <a:blip r:embed="rId4"/>
          <a:stretch>
            <a:fillRect/>
          </a:stretch>
        </p:blipFill>
        <p:spPr>
          <a:xfrm>
            <a:off x="6096000" y="3606800"/>
            <a:ext cx="4457700" cy="2886075"/>
          </a:xfrm>
          <a:prstGeom prst="rect">
            <a:avLst/>
          </a:prstGeom>
        </p:spPr>
      </p:pic>
      <p:sp>
        <p:nvSpPr>
          <p:cNvPr id="4" name="ZoneTexte 3">
            <a:extLst>
              <a:ext uri="{FF2B5EF4-FFF2-40B4-BE49-F238E27FC236}">
                <a16:creationId xmlns:a16="http://schemas.microsoft.com/office/drawing/2014/main" id="{9A789159-2996-4555-A78E-952C6DBBE971}"/>
              </a:ext>
            </a:extLst>
          </p:cNvPr>
          <p:cNvSpPr txBox="1"/>
          <p:nvPr/>
        </p:nvSpPr>
        <p:spPr>
          <a:xfrm>
            <a:off x="0" y="6211669"/>
            <a:ext cx="3196965" cy="646331"/>
          </a:xfrm>
          <a:prstGeom prst="rect">
            <a:avLst/>
          </a:prstGeom>
          <a:noFill/>
        </p:spPr>
        <p:txBody>
          <a:bodyPr wrap="none" rtlCol="0">
            <a:spAutoFit/>
          </a:bodyPr>
          <a:lstStyle/>
          <a:p>
            <a:r>
              <a:rPr lang="fr-FR" dirty="0">
                <a:solidFill>
                  <a:srgbClr val="C00000"/>
                </a:solidFill>
              </a:rPr>
              <a:t>Operations, not </a:t>
            </a:r>
            <a:r>
              <a:rPr lang="fr-FR" dirty="0" err="1">
                <a:solidFill>
                  <a:srgbClr val="C00000"/>
                </a:solidFill>
              </a:rPr>
              <a:t>iterations</a:t>
            </a:r>
            <a:endParaRPr lang="fr-FR" dirty="0">
              <a:solidFill>
                <a:srgbClr val="C00000"/>
              </a:solidFill>
            </a:endParaRPr>
          </a:p>
          <a:p>
            <a:r>
              <a:rPr lang="fr-FR" dirty="0">
                <a:solidFill>
                  <a:srgbClr val="C00000"/>
                </a:solidFill>
              </a:rPr>
              <a:t>(</a:t>
            </a:r>
            <a:r>
              <a:rPr lang="fr-FR" dirty="0" err="1">
                <a:solidFill>
                  <a:srgbClr val="C00000"/>
                </a:solidFill>
              </a:rPr>
              <a:t>lines</a:t>
            </a:r>
            <a:r>
              <a:rPr lang="fr-FR" dirty="0">
                <a:solidFill>
                  <a:srgbClr val="C00000"/>
                </a:solidFill>
              </a:rPr>
              <a:t> </a:t>
            </a:r>
            <a:r>
              <a:rPr lang="fr-FR" dirty="0" err="1">
                <a:solidFill>
                  <a:srgbClr val="C00000"/>
                </a:solidFill>
              </a:rPr>
              <a:t>processed</a:t>
            </a:r>
            <a:r>
              <a:rPr lang="fr-FR" dirty="0">
                <a:solidFill>
                  <a:srgbClr val="C00000"/>
                </a:solidFill>
              </a:rPr>
              <a:t> + </a:t>
            </a:r>
            <a:r>
              <a:rPr lang="fr-FR" dirty="0" err="1">
                <a:solidFill>
                  <a:srgbClr val="C00000"/>
                </a:solidFill>
              </a:rPr>
              <a:t>vectorization</a:t>
            </a:r>
            <a:r>
              <a:rPr lang="fr-FR" dirty="0">
                <a:solidFill>
                  <a:srgbClr val="C00000"/>
                </a:solidFill>
              </a:rPr>
              <a:t>)</a:t>
            </a:r>
          </a:p>
        </p:txBody>
      </p:sp>
      <p:cxnSp>
        <p:nvCxnSpPr>
          <p:cNvPr id="5" name="Connecteur droit avec flèche 4">
            <a:extLst>
              <a:ext uri="{FF2B5EF4-FFF2-40B4-BE49-F238E27FC236}">
                <a16:creationId xmlns:a16="http://schemas.microsoft.com/office/drawing/2014/main" id="{09F152B0-6239-2A00-05A3-F16AD508B2CA}"/>
              </a:ext>
            </a:extLst>
          </p:cNvPr>
          <p:cNvCxnSpPr>
            <a:cxnSpLocks/>
          </p:cNvCxnSpPr>
          <p:nvPr/>
        </p:nvCxnSpPr>
        <p:spPr>
          <a:xfrm flipV="1">
            <a:off x="3196965" y="6370320"/>
            <a:ext cx="552075" cy="35560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550EFFC-8981-6DCC-58D1-2028A1087446}"/>
              </a:ext>
            </a:extLst>
          </p:cNvPr>
          <p:cNvSpPr/>
          <p:nvPr/>
        </p:nvSpPr>
        <p:spPr>
          <a:xfrm>
            <a:off x="6969760" y="2987040"/>
            <a:ext cx="1270000" cy="4419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3E9BE03B-AB81-D571-222A-DDB29B8F48D8}"/>
              </a:ext>
            </a:extLst>
          </p:cNvPr>
          <p:cNvSpPr/>
          <p:nvPr/>
        </p:nvSpPr>
        <p:spPr>
          <a:xfrm>
            <a:off x="6380480" y="2458720"/>
            <a:ext cx="863600" cy="528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E0482069-B935-BC36-8230-A89EC485340C}"/>
              </a:ext>
            </a:extLst>
          </p:cNvPr>
          <p:cNvSpPr/>
          <p:nvPr/>
        </p:nvSpPr>
        <p:spPr>
          <a:xfrm>
            <a:off x="4521200" y="1940560"/>
            <a:ext cx="863600" cy="5181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937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80AA-7B77-CD45-A051-9BEB76DD99F9}"/>
              </a:ext>
            </a:extLst>
          </p:cNvPr>
          <p:cNvSpPr>
            <a:spLocks noGrp="1"/>
          </p:cNvSpPr>
          <p:nvPr>
            <p:ph type="title"/>
          </p:nvPr>
        </p:nvSpPr>
        <p:spPr/>
        <p:txBody>
          <a:bodyPr/>
          <a:lstStyle/>
          <a:p>
            <a:r>
              <a:rPr lang="fr-FR"/>
              <a:t>Out of </a:t>
            </a:r>
            <a:r>
              <a:rPr lang="fr-FR" err="1"/>
              <a:t>Core</a:t>
            </a:r>
            <a:r>
              <a:rPr lang="fr-FR"/>
              <a:t> </a:t>
            </a:r>
            <a:r>
              <a:rPr lang="fr-FR" err="1"/>
              <a:t>algorithms</a:t>
            </a:r>
            <a:endParaRPr lang="fr-FR"/>
          </a:p>
        </p:txBody>
      </p:sp>
      <p:sp>
        <p:nvSpPr>
          <p:cNvPr id="3" name="Content Placeholder 2">
            <a:extLst>
              <a:ext uri="{FF2B5EF4-FFF2-40B4-BE49-F238E27FC236}">
                <a16:creationId xmlns:a16="http://schemas.microsoft.com/office/drawing/2014/main" id="{F9DFDAAA-0E06-3646-B9ED-48E3D656F6F1}"/>
              </a:ext>
            </a:extLst>
          </p:cNvPr>
          <p:cNvSpPr>
            <a:spLocks noGrp="1"/>
          </p:cNvSpPr>
          <p:nvPr>
            <p:ph idx="1"/>
          </p:nvPr>
        </p:nvSpPr>
        <p:spPr>
          <a:xfrm>
            <a:off x="838200" y="1435205"/>
            <a:ext cx="10515600" cy="5263546"/>
          </a:xfrm>
        </p:spPr>
        <p:txBody>
          <a:bodyPr>
            <a:normAutofit fontScale="92500" lnSpcReduction="20000"/>
          </a:bodyPr>
          <a:lstStyle/>
          <a:p>
            <a:pPr marL="0" indent="0">
              <a:buNone/>
            </a:pPr>
            <a:r>
              <a:rPr lang="fr-FR" err="1"/>
              <a:t>Scikitlearn</a:t>
            </a:r>
            <a:endParaRPr lang="fr-FR"/>
          </a:p>
          <a:p>
            <a:pPr marL="0" indent="0">
              <a:buNone/>
            </a:pPr>
            <a:r>
              <a:rPr lang="fr-FR"/>
              <a:t>All </a:t>
            </a:r>
            <a:r>
              <a:rPr lang="fr-FR" err="1"/>
              <a:t>algorithms</a:t>
            </a:r>
            <a:r>
              <a:rPr lang="fr-FR"/>
              <a:t> </a:t>
            </a:r>
            <a:r>
              <a:rPr lang="fr-FR" err="1"/>
              <a:t>with</a:t>
            </a:r>
            <a:r>
              <a:rPr lang="fr-FR"/>
              <a:t> a partial fit </a:t>
            </a:r>
            <a:r>
              <a:rPr lang="fr-FR" err="1"/>
              <a:t>method</a:t>
            </a:r>
            <a:endParaRPr lang="fr-FR"/>
          </a:p>
          <a:p>
            <a:pPr marL="0" indent="0">
              <a:buNone/>
            </a:pPr>
            <a:r>
              <a:rPr lang="fr-FR" i="1" err="1"/>
              <a:t>sklearn.linear_model.SGDClassifier</a:t>
            </a:r>
            <a:endParaRPr lang="fr-FR" i="1"/>
          </a:p>
          <a:p>
            <a:pPr marL="0" indent="0">
              <a:buNone/>
            </a:pPr>
            <a:r>
              <a:rPr lang="fr-FR" i="1" err="1"/>
              <a:t>sklearn.linear_model.SGDRegressor</a:t>
            </a:r>
            <a:endParaRPr lang="fr-FR" i="1"/>
          </a:p>
          <a:p>
            <a:pPr marL="0" indent="0">
              <a:buNone/>
            </a:pPr>
            <a:r>
              <a:rPr lang="fr-FR"/>
              <a:t>…</a:t>
            </a:r>
          </a:p>
          <a:p>
            <a:pPr marL="0" indent="0">
              <a:buNone/>
            </a:pPr>
            <a:r>
              <a:rPr lang="fr-FR"/>
              <a:t>SGD </a:t>
            </a:r>
            <a:r>
              <a:rPr lang="fr-FR" err="1">
                <a:solidFill>
                  <a:schemeClr val="accent2">
                    <a:lumMod val="75000"/>
                  </a:schemeClr>
                </a:solidFill>
              </a:rPr>
              <a:t>without</a:t>
            </a:r>
            <a:r>
              <a:rPr lang="fr-FR"/>
              <a:t> mini batch</a:t>
            </a:r>
          </a:p>
          <a:p>
            <a:pPr marL="0" indent="0">
              <a:buNone/>
            </a:pPr>
            <a:endParaRPr lang="fr-FR"/>
          </a:p>
          <a:p>
            <a:pPr marL="0" indent="0">
              <a:buNone/>
            </a:pPr>
            <a:endParaRPr lang="fr-FR"/>
          </a:p>
          <a:p>
            <a:pPr marL="0" indent="0">
              <a:buNone/>
            </a:pPr>
            <a:endParaRPr lang="fr-FR"/>
          </a:p>
          <a:p>
            <a:pPr marL="0" indent="0">
              <a:buNone/>
            </a:pPr>
            <a:endParaRPr lang="fr-FR"/>
          </a:p>
          <a:p>
            <a:pPr marL="0" indent="0">
              <a:buNone/>
            </a:pPr>
            <a:r>
              <a:rPr lang="fr-FR"/>
              <a:t>Learning rate </a:t>
            </a:r>
            <a:r>
              <a:rPr lang="fr-FR" err="1"/>
              <a:t>updated</a:t>
            </a:r>
            <a:r>
              <a:rPr lang="fr-FR"/>
              <a:t> at </a:t>
            </a:r>
            <a:r>
              <a:rPr lang="fr-FR" err="1"/>
              <a:t>each</a:t>
            </a:r>
            <a:r>
              <a:rPr lang="fr-FR"/>
              <a:t> </a:t>
            </a:r>
            <a:r>
              <a:rPr lang="fr-FR" err="1"/>
              <a:t>row</a:t>
            </a:r>
            <a:endParaRPr lang="fr-FR"/>
          </a:p>
          <a:p>
            <a:pPr marL="0" indent="0">
              <a:buNone/>
            </a:pPr>
            <a:r>
              <a:rPr lang="fr-FR"/>
              <a:t>By the </a:t>
            </a:r>
            <a:r>
              <a:rPr lang="fr-FR" err="1"/>
              <a:t>way</a:t>
            </a:r>
            <a:r>
              <a:rPr lang="fr-FR"/>
              <a:t>, </a:t>
            </a:r>
            <a:r>
              <a:rPr lang="fr-FR" err="1"/>
              <a:t>don’t</a:t>
            </a:r>
            <a:r>
              <a:rPr lang="fr-FR"/>
              <a:t> </a:t>
            </a:r>
            <a:r>
              <a:rPr lang="fr-FR" err="1"/>
              <a:t>forget</a:t>
            </a:r>
            <a:r>
              <a:rPr lang="fr-FR"/>
              <a:t> to </a:t>
            </a:r>
            <a:r>
              <a:rPr lang="fr-FR" err="1"/>
              <a:t>normalize</a:t>
            </a:r>
            <a:r>
              <a:rPr lang="fr-FR"/>
              <a:t> </a:t>
            </a:r>
            <a:r>
              <a:rPr lang="fr-FR" err="1"/>
              <a:t>your</a:t>
            </a:r>
            <a:r>
              <a:rPr lang="fr-FR"/>
              <a:t> data</a:t>
            </a:r>
          </a:p>
          <a:p>
            <a:pPr marL="0" indent="0">
              <a:buNone/>
            </a:pPr>
            <a:r>
              <a:rPr lang="fr-FR"/>
              <a:t>Are </a:t>
            </a:r>
            <a:r>
              <a:rPr lang="fr-FR" err="1"/>
              <a:t>we</a:t>
            </a:r>
            <a:r>
              <a:rPr lang="fr-FR"/>
              <a:t> good to go ?</a:t>
            </a: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p:txBody>
      </p:sp>
      <p:pic>
        <p:nvPicPr>
          <p:cNvPr id="6" name="Image 5">
            <a:extLst>
              <a:ext uri="{FF2B5EF4-FFF2-40B4-BE49-F238E27FC236}">
                <a16:creationId xmlns:a16="http://schemas.microsoft.com/office/drawing/2014/main" id="{B4990630-0692-4078-8D3F-C9F58BEF204E}"/>
              </a:ext>
            </a:extLst>
          </p:cNvPr>
          <p:cNvPicPr>
            <a:picLocks noChangeAspect="1"/>
          </p:cNvPicPr>
          <p:nvPr/>
        </p:nvPicPr>
        <p:blipFill>
          <a:blip r:embed="rId3"/>
          <a:stretch>
            <a:fillRect/>
          </a:stretch>
        </p:blipFill>
        <p:spPr>
          <a:xfrm>
            <a:off x="3827597" y="4066978"/>
            <a:ext cx="4536806" cy="1052211"/>
          </a:xfrm>
          <a:prstGeom prst="rect">
            <a:avLst/>
          </a:prstGeom>
        </p:spPr>
      </p:pic>
    </p:spTree>
    <p:extLst>
      <p:ext uri="{BB962C8B-B14F-4D97-AF65-F5344CB8AC3E}">
        <p14:creationId xmlns:p14="http://schemas.microsoft.com/office/powerpoint/2010/main" val="4244700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3682" y="1812461"/>
            <a:ext cx="9127098" cy="4381046"/>
          </a:xfrm>
          <a:prstGeom prst="rect">
            <a:avLst/>
          </a:prstGeom>
        </p:spPr>
        <p:txBody>
          <a:bodyPr vert="horz" wrap="square" lIns="0" tIns="13310" rIns="0" bIns="0" rtlCol="0">
            <a:spAutoFit/>
          </a:bodyPr>
          <a:lstStyle/>
          <a:p>
            <a:pPr>
              <a:spcBef>
                <a:spcPts val="55"/>
              </a:spcBef>
            </a:pPr>
            <a:r>
              <a:rPr lang="fr-FR" sz="2795" dirty="0"/>
              <a:t>Large </a:t>
            </a:r>
            <a:r>
              <a:rPr lang="fr-FR" sz="2795" dirty="0" err="1"/>
              <a:t>scale</a:t>
            </a:r>
            <a:r>
              <a:rPr lang="fr-FR" sz="2795" dirty="0"/>
              <a:t>: </a:t>
            </a:r>
            <a:r>
              <a:rPr lang="fr-FR" sz="2795" dirty="0" err="1"/>
              <a:t>costly</a:t>
            </a:r>
            <a:r>
              <a:rPr lang="fr-FR" sz="2795" dirty="0"/>
              <a:t> and </a:t>
            </a:r>
            <a:r>
              <a:rPr lang="fr-FR" sz="2795" dirty="0" err="1"/>
              <a:t>difficult</a:t>
            </a:r>
            <a:r>
              <a:rPr lang="fr-FR" sz="2795" dirty="0"/>
              <a:t> to train.</a:t>
            </a:r>
          </a:p>
          <a:p>
            <a:pPr>
              <a:spcBef>
                <a:spcPts val="55"/>
              </a:spcBef>
            </a:pPr>
            <a:endParaRPr lang="fr-FR" sz="2795" dirty="0">
              <a:cs typeface="Verdana"/>
            </a:endParaRPr>
          </a:p>
          <a:p>
            <a:pPr>
              <a:spcBef>
                <a:spcPts val="55"/>
              </a:spcBef>
            </a:pPr>
            <a:r>
              <a:rPr lang="fr-FR" sz="2795" dirty="0">
                <a:solidFill>
                  <a:srgbClr val="0070C0"/>
                </a:solidFill>
                <a:cs typeface="Verdana"/>
              </a:rPr>
              <a:t>First </a:t>
            </a:r>
            <a:r>
              <a:rPr lang="fr-FR" sz="2795" dirty="0" err="1">
                <a:solidFill>
                  <a:srgbClr val="0070C0"/>
                </a:solidFill>
                <a:cs typeface="Verdana"/>
              </a:rPr>
              <a:t>try</a:t>
            </a:r>
            <a:r>
              <a:rPr lang="fr-FR" sz="2795" dirty="0">
                <a:solidFill>
                  <a:srgbClr val="0070C0"/>
                </a:solidFill>
                <a:cs typeface="Verdana"/>
              </a:rPr>
              <a:t> to </a:t>
            </a:r>
            <a:r>
              <a:rPr lang="fr-FR" sz="2795" b="1" dirty="0" err="1">
                <a:solidFill>
                  <a:srgbClr val="0070C0"/>
                </a:solidFill>
                <a:cs typeface="Verdana"/>
              </a:rPr>
              <a:t>downsize</a:t>
            </a:r>
            <a:r>
              <a:rPr lang="fr-FR" sz="2795" dirty="0">
                <a:solidFill>
                  <a:srgbClr val="0070C0"/>
                </a:solidFill>
                <a:cs typeface="Verdana"/>
              </a:rPr>
              <a:t> the </a:t>
            </a:r>
            <a:r>
              <a:rPr lang="fr-FR" sz="2795" dirty="0" err="1">
                <a:solidFill>
                  <a:srgbClr val="0070C0"/>
                </a:solidFill>
                <a:cs typeface="Verdana"/>
              </a:rPr>
              <a:t>dataset</a:t>
            </a:r>
            <a:r>
              <a:rPr lang="fr-FR" sz="2795" dirty="0">
                <a:solidFill>
                  <a:srgbClr val="0070C0"/>
                </a:solidFill>
                <a:cs typeface="Verdana"/>
              </a:rPr>
              <a:t> and train on a </a:t>
            </a:r>
            <a:r>
              <a:rPr lang="fr-FR" sz="2795" b="1" dirty="0">
                <a:solidFill>
                  <a:srgbClr val="0070C0"/>
                </a:solidFill>
                <a:cs typeface="Verdana"/>
              </a:rPr>
              <a:t>single machine.</a:t>
            </a:r>
          </a:p>
          <a:p>
            <a:pPr>
              <a:spcBef>
                <a:spcPts val="55"/>
              </a:spcBef>
            </a:pPr>
            <a:endParaRPr lang="fr-FR" sz="2795" b="1" dirty="0">
              <a:solidFill>
                <a:srgbClr val="0070C0"/>
              </a:solidFill>
              <a:cs typeface="Verdana"/>
            </a:endParaRPr>
          </a:p>
          <a:p>
            <a:pPr marL="457200" indent="-457200">
              <a:spcBef>
                <a:spcPts val="55"/>
              </a:spcBef>
              <a:buFont typeface="Wingdings" panose="05000000000000000000" pitchFamily="2" charset="2"/>
              <a:buChar char="è"/>
            </a:pPr>
            <a:r>
              <a:rPr lang="fr-FR" sz="2795" dirty="0" err="1">
                <a:sym typeface="Wingdings" panose="05000000000000000000" pitchFamily="2" charset="2"/>
              </a:rPr>
              <a:t>Gives</a:t>
            </a:r>
            <a:r>
              <a:rPr lang="fr-FR" sz="2795" dirty="0">
                <a:sym typeface="Wingdings" panose="05000000000000000000" pitchFamily="2" charset="2"/>
              </a:rPr>
              <a:t> </a:t>
            </a:r>
            <a:r>
              <a:rPr lang="fr-FR" sz="2795" dirty="0" err="1">
                <a:sym typeface="Wingdings" panose="05000000000000000000" pitchFamily="2" charset="2"/>
              </a:rPr>
              <a:t>you</a:t>
            </a:r>
            <a:r>
              <a:rPr lang="fr-FR" sz="2795" dirty="0">
                <a:sym typeface="Wingdings" panose="05000000000000000000" pitchFamily="2" charset="2"/>
              </a:rPr>
              <a:t> a </a:t>
            </a:r>
            <a:r>
              <a:rPr lang="fr-FR" sz="2795" dirty="0" err="1">
                <a:sym typeface="Wingdings" panose="05000000000000000000" pitchFamily="2" charset="2"/>
              </a:rPr>
              <a:t>better</a:t>
            </a:r>
            <a:r>
              <a:rPr lang="fr-FR" sz="2795" dirty="0">
                <a:sym typeface="Wingdings" panose="05000000000000000000" pitchFamily="2" charset="2"/>
              </a:rPr>
              <a:t> </a:t>
            </a:r>
            <a:r>
              <a:rPr lang="fr-FR" sz="2795" dirty="0" err="1">
                <a:sym typeface="Wingdings" panose="05000000000000000000" pitchFamily="2" charset="2"/>
              </a:rPr>
              <a:t>understanding</a:t>
            </a:r>
            <a:r>
              <a:rPr lang="fr-FR" sz="2795" dirty="0">
                <a:sym typeface="Wingdings" panose="05000000000000000000" pitchFamily="2" charset="2"/>
              </a:rPr>
              <a:t> of the </a:t>
            </a:r>
            <a:r>
              <a:rPr lang="fr-FR" sz="2795" dirty="0" err="1">
                <a:sym typeface="Wingdings" panose="05000000000000000000" pitchFamily="2" charset="2"/>
              </a:rPr>
              <a:t>task</a:t>
            </a:r>
            <a:endParaRPr lang="fr-FR" sz="2795" dirty="0">
              <a:sym typeface="Wingdings" panose="05000000000000000000" pitchFamily="2" charset="2"/>
            </a:endParaRPr>
          </a:p>
          <a:p>
            <a:pPr marL="457200" indent="-457200">
              <a:spcBef>
                <a:spcPts val="55"/>
              </a:spcBef>
              <a:buFont typeface="Wingdings" panose="05000000000000000000" pitchFamily="2" charset="2"/>
              <a:buChar char="è"/>
            </a:pPr>
            <a:r>
              <a:rPr lang="fr-FR" sz="2795" dirty="0">
                <a:sym typeface="Wingdings" panose="05000000000000000000" pitchFamily="2" charset="2"/>
              </a:rPr>
              <a:t>Model </a:t>
            </a:r>
            <a:r>
              <a:rPr lang="fr-FR" sz="2795" dirty="0" err="1">
                <a:sym typeface="Wingdings" panose="05000000000000000000" pitchFamily="2" charset="2"/>
              </a:rPr>
              <a:t>learned</a:t>
            </a:r>
            <a:r>
              <a:rPr lang="fr-FR" sz="2795" dirty="0">
                <a:sym typeface="Wingdings" panose="05000000000000000000" pitchFamily="2" charset="2"/>
              </a:rPr>
              <a:t> </a:t>
            </a:r>
            <a:r>
              <a:rPr lang="fr-FR" sz="2795" dirty="0" err="1">
                <a:sym typeface="Wingdings" panose="05000000000000000000" pitchFamily="2" charset="2"/>
              </a:rPr>
              <a:t>might</a:t>
            </a:r>
            <a:r>
              <a:rPr lang="fr-FR" sz="2795" dirty="0">
                <a:sym typeface="Wingdings" panose="05000000000000000000" pitchFamily="2" charset="2"/>
              </a:rPr>
              <a:t> </a:t>
            </a:r>
            <a:r>
              <a:rPr lang="fr-FR" sz="2795" dirty="0" err="1">
                <a:sym typeface="Wingdings" panose="05000000000000000000" pitchFamily="2" charset="2"/>
              </a:rPr>
              <a:t>be</a:t>
            </a:r>
            <a:r>
              <a:rPr lang="fr-FR" sz="2795" dirty="0">
                <a:sym typeface="Wingdings" panose="05000000000000000000" pitchFamily="2" charset="2"/>
              </a:rPr>
              <a:t> good </a:t>
            </a:r>
            <a:r>
              <a:rPr lang="fr-FR" sz="2795" dirty="0" err="1">
                <a:sym typeface="Wingdings" panose="05000000000000000000" pitchFamily="2" charset="2"/>
              </a:rPr>
              <a:t>enough</a:t>
            </a:r>
            <a:r>
              <a:rPr lang="fr-FR" sz="2795" dirty="0">
                <a:sym typeface="Wingdings" panose="05000000000000000000" pitchFamily="2" charset="2"/>
              </a:rPr>
              <a:t> !</a:t>
            </a:r>
          </a:p>
          <a:p>
            <a:pPr marL="457200" indent="-457200">
              <a:spcBef>
                <a:spcPts val="55"/>
              </a:spcBef>
              <a:buFont typeface="Wingdings" panose="05000000000000000000" pitchFamily="2" charset="2"/>
              <a:buChar char="è"/>
            </a:pPr>
            <a:r>
              <a:rPr lang="fr-FR" sz="2795" dirty="0" err="1">
                <a:sym typeface="Wingdings" panose="05000000000000000000" pitchFamily="2" charset="2"/>
              </a:rPr>
              <a:t>These</a:t>
            </a:r>
            <a:r>
              <a:rPr lang="fr-FR" sz="2795" dirty="0">
                <a:sym typeface="Wingdings" panose="05000000000000000000" pitchFamily="2" charset="2"/>
              </a:rPr>
              <a:t> tricks </a:t>
            </a:r>
            <a:r>
              <a:rPr lang="fr-FR" sz="2795" dirty="0" err="1">
                <a:sym typeface="Wingdings" panose="05000000000000000000" pitchFamily="2" charset="2"/>
              </a:rPr>
              <a:t>will</a:t>
            </a:r>
            <a:r>
              <a:rPr lang="fr-FR" sz="2795" dirty="0">
                <a:sym typeface="Wingdings" panose="05000000000000000000" pitchFamily="2" charset="2"/>
              </a:rPr>
              <a:t> </a:t>
            </a:r>
            <a:r>
              <a:rPr lang="fr-FR" sz="2795" dirty="0" err="1">
                <a:sym typeface="Wingdings" panose="05000000000000000000" pitchFamily="2" charset="2"/>
              </a:rPr>
              <a:t>still</a:t>
            </a:r>
            <a:r>
              <a:rPr lang="fr-FR" sz="2795" dirty="0">
                <a:sym typeface="Wingdings" panose="05000000000000000000" pitchFamily="2" charset="2"/>
              </a:rPr>
              <a:t> </a:t>
            </a:r>
            <a:r>
              <a:rPr lang="fr-FR" sz="2795" dirty="0" err="1">
                <a:sym typeface="Wingdings" panose="05000000000000000000" pitchFamily="2" charset="2"/>
              </a:rPr>
              <a:t>be</a:t>
            </a:r>
            <a:r>
              <a:rPr lang="fr-FR" sz="2795" dirty="0">
                <a:sym typeface="Wingdings" panose="05000000000000000000" pitchFamily="2" charset="2"/>
              </a:rPr>
              <a:t> </a:t>
            </a:r>
            <a:r>
              <a:rPr lang="fr-FR" sz="2795" dirty="0" err="1">
                <a:sym typeface="Wingdings" panose="05000000000000000000" pitchFamily="2" charset="2"/>
              </a:rPr>
              <a:t>interesting</a:t>
            </a:r>
            <a:r>
              <a:rPr lang="fr-FR" sz="2795" dirty="0">
                <a:sym typeface="Wingdings" panose="05000000000000000000" pitchFamily="2" charset="2"/>
              </a:rPr>
              <a:t> </a:t>
            </a:r>
            <a:r>
              <a:rPr lang="fr-FR" sz="2795" dirty="0" err="1">
                <a:sym typeface="Wingdings" panose="05000000000000000000" pitchFamily="2" charset="2"/>
              </a:rPr>
              <a:t>when</a:t>
            </a:r>
            <a:r>
              <a:rPr lang="fr-FR" sz="2795" dirty="0">
                <a:sym typeface="Wingdings" panose="05000000000000000000" pitchFamily="2" charset="2"/>
              </a:rPr>
              <a:t> </a:t>
            </a:r>
            <a:r>
              <a:rPr lang="fr-FR" sz="2795" dirty="0" err="1">
                <a:sym typeface="Wingdings" panose="05000000000000000000" pitchFamily="2" charset="2"/>
              </a:rPr>
              <a:t>going</a:t>
            </a:r>
            <a:r>
              <a:rPr lang="fr-FR" sz="2795" dirty="0">
                <a:sym typeface="Wingdings" panose="05000000000000000000" pitchFamily="2" charset="2"/>
              </a:rPr>
              <a:t> </a:t>
            </a:r>
            <a:r>
              <a:rPr lang="fr-FR" sz="2795" dirty="0" err="1">
                <a:sym typeface="Wingdings" panose="05000000000000000000" pitchFamily="2" charset="2"/>
              </a:rPr>
              <a:t>distributed</a:t>
            </a:r>
            <a:endParaRPr lang="fr-FR" sz="2795" dirty="0"/>
          </a:p>
          <a:p>
            <a:pPr>
              <a:spcBef>
                <a:spcPts val="55"/>
              </a:spcBef>
            </a:pPr>
            <a:endParaRPr lang="fr-FR" sz="1996" dirty="0">
              <a:solidFill>
                <a:srgbClr val="0070C0"/>
              </a:solidFill>
              <a:cs typeface="Verdana"/>
            </a:endParaRPr>
          </a:p>
          <a:p>
            <a:pPr>
              <a:spcBef>
                <a:spcPts val="55"/>
              </a:spcBef>
            </a:pPr>
            <a:endParaRPr lang="fr-FR" sz="1996" dirty="0">
              <a:solidFill>
                <a:srgbClr val="0070C0"/>
              </a:solidFill>
              <a:cs typeface="Verdana"/>
            </a:endParaRPr>
          </a:p>
          <a:p>
            <a:pPr>
              <a:spcBef>
                <a:spcPts val="55"/>
              </a:spcBef>
            </a:pPr>
            <a:endParaRPr lang="fr-FR" sz="1996" dirty="0">
              <a:solidFill>
                <a:srgbClr val="0070C0"/>
              </a:solidFill>
              <a:cs typeface="Verdana"/>
            </a:endParaRPr>
          </a:p>
          <a:p>
            <a:pPr>
              <a:spcBef>
                <a:spcPts val="55"/>
              </a:spcBef>
            </a:pPr>
            <a:endParaRPr lang="fr-FR" sz="1996" dirty="0">
              <a:solidFill>
                <a:srgbClr val="0070C0"/>
              </a:solidFill>
              <a:cs typeface="Verdana"/>
            </a:endParaRPr>
          </a:p>
        </p:txBody>
      </p:sp>
      <p:sp>
        <p:nvSpPr>
          <p:cNvPr id="6" name="Title 1">
            <a:extLst>
              <a:ext uri="{FF2B5EF4-FFF2-40B4-BE49-F238E27FC236}">
                <a16:creationId xmlns:a16="http://schemas.microsoft.com/office/drawing/2014/main" id="{BE2D6DAB-BEA0-4835-B697-EA03FA82A523}"/>
              </a:ext>
            </a:extLst>
          </p:cNvPr>
          <p:cNvSpPr txBox="1">
            <a:spLocks/>
          </p:cNvSpPr>
          <p:nvPr/>
        </p:nvSpPr>
        <p:spPr>
          <a:xfrm>
            <a:off x="619740" y="310575"/>
            <a:ext cx="10713328" cy="106482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94">
                <a:latin typeface="Verdana" panose="020B0604030504040204" pitchFamily="34" charset="0"/>
                <a:ea typeface="Verdana" panose="020B0604030504040204" pitchFamily="34" charset="0"/>
              </a:rPr>
              <a:t>Learning a large scale model, Step 0</a:t>
            </a:r>
            <a:endParaRPr lang="en-US" sz="3594">
              <a:latin typeface="+mn-lt"/>
              <a:ea typeface="Verdana" panose="020B0604030504040204" pitchFamily="34" charset="0"/>
            </a:endParaRPr>
          </a:p>
          <a:p>
            <a:endParaRPr lang="en-US" sz="3594">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72628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80AA-7B77-CD45-A051-9BEB76DD99F9}"/>
              </a:ext>
            </a:extLst>
          </p:cNvPr>
          <p:cNvSpPr>
            <a:spLocks noGrp="1"/>
          </p:cNvSpPr>
          <p:nvPr>
            <p:ph type="title"/>
          </p:nvPr>
        </p:nvSpPr>
        <p:spPr/>
        <p:txBody>
          <a:bodyPr/>
          <a:lstStyle/>
          <a:p>
            <a:r>
              <a:rPr lang="fr-FR" err="1"/>
              <a:t>Shuffling</a:t>
            </a:r>
            <a:endParaRPr lang="fr-FR"/>
          </a:p>
        </p:txBody>
      </p:sp>
      <p:sp>
        <p:nvSpPr>
          <p:cNvPr id="3" name="Content Placeholder 2">
            <a:extLst>
              <a:ext uri="{FF2B5EF4-FFF2-40B4-BE49-F238E27FC236}">
                <a16:creationId xmlns:a16="http://schemas.microsoft.com/office/drawing/2014/main" id="{F9DFDAAA-0E06-3646-B9ED-48E3D656F6F1}"/>
              </a:ext>
            </a:extLst>
          </p:cNvPr>
          <p:cNvSpPr>
            <a:spLocks noGrp="1"/>
          </p:cNvSpPr>
          <p:nvPr>
            <p:ph idx="1"/>
          </p:nvPr>
        </p:nvSpPr>
        <p:spPr/>
        <p:txBody>
          <a:bodyPr>
            <a:normAutofit fontScale="92500" lnSpcReduction="10000"/>
          </a:bodyPr>
          <a:lstStyle/>
          <a:p>
            <a:pPr marL="0" indent="0">
              <a:buNone/>
            </a:pPr>
            <a:r>
              <a:rPr lang="fr-FR" err="1"/>
              <a:t>Why</a:t>
            </a:r>
            <a:r>
              <a:rPr lang="fr-FR"/>
              <a:t> </a:t>
            </a:r>
            <a:r>
              <a:rPr lang="fr-FR" err="1"/>
              <a:t>should</a:t>
            </a:r>
            <a:r>
              <a:rPr lang="fr-FR"/>
              <a:t> I care about </a:t>
            </a:r>
            <a:r>
              <a:rPr lang="fr-FR" err="1"/>
              <a:t>shuffling</a:t>
            </a:r>
            <a:r>
              <a:rPr lang="fr-FR"/>
              <a:t> ?</a:t>
            </a:r>
            <a:br>
              <a:rPr lang="fr-FR"/>
            </a:b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r>
              <a:rPr lang="fr-FR" err="1"/>
              <a:t>What</a:t>
            </a:r>
            <a:r>
              <a:rPr lang="fr-FR"/>
              <a:t> </a:t>
            </a:r>
            <a:r>
              <a:rPr lang="fr-FR" err="1"/>
              <a:t>happens</a:t>
            </a:r>
            <a:r>
              <a:rPr lang="fr-FR"/>
              <a:t> ?</a:t>
            </a:r>
          </a:p>
        </p:txBody>
      </p:sp>
      <p:graphicFrame>
        <p:nvGraphicFramePr>
          <p:cNvPr id="4" name="Tableau 4">
            <a:extLst>
              <a:ext uri="{FF2B5EF4-FFF2-40B4-BE49-F238E27FC236}">
                <a16:creationId xmlns:a16="http://schemas.microsoft.com/office/drawing/2014/main" id="{44FBDA61-97FE-4BF1-8C05-5A007D221AD8}"/>
              </a:ext>
            </a:extLst>
          </p:cNvPr>
          <p:cNvGraphicFramePr>
            <a:graphicFrameLocks noGrp="1"/>
          </p:cNvGraphicFramePr>
          <p:nvPr>
            <p:extLst>
              <p:ext uri="{D42A27DB-BD31-4B8C-83A1-F6EECF244321}">
                <p14:modId xmlns:p14="http://schemas.microsoft.com/office/powerpoint/2010/main" val="519058871"/>
              </p:ext>
            </p:extLst>
          </p:nvPr>
        </p:nvGraphicFramePr>
        <p:xfrm>
          <a:off x="4420637" y="2501900"/>
          <a:ext cx="2754605" cy="1854200"/>
        </p:xfrm>
        <a:graphic>
          <a:graphicData uri="http://schemas.openxmlformats.org/drawingml/2006/table">
            <a:tbl>
              <a:tblPr firstRow="1" bandRow="1">
                <a:tableStyleId>{5C22544A-7EE6-4342-B048-85BDC9FD1C3A}</a:tableStyleId>
              </a:tblPr>
              <a:tblGrid>
                <a:gridCol w="1544173">
                  <a:extLst>
                    <a:ext uri="{9D8B030D-6E8A-4147-A177-3AD203B41FA5}">
                      <a16:colId xmlns:a16="http://schemas.microsoft.com/office/drawing/2014/main" val="2738513589"/>
                    </a:ext>
                  </a:extLst>
                </a:gridCol>
                <a:gridCol w="1210432">
                  <a:extLst>
                    <a:ext uri="{9D8B030D-6E8A-4147-A177-3AD203B41FA5}">
                      <a16:colId xmlns:a16="http://schemas.microsoft.com/office/drawing/2014/main" val="1111686305"/>
                    </a:ext>
                  </a:extLst>
                </a:gridCol>
              </a:tblGrid>
              <a:tr h="370840">
                <a:tc>
                  <a:txBody>
                    <a:bodyPr/>
                    <a:lstStyle/>
                    <a:p>
                      <a:r>
                        <a:rPr lang="fr-FR"/>
                        <a:t>People </a:t>
                      </a:r>
                      <a:r>
                        <a:rPr lang="fr-FR" err="1"/>
                        <a:t>Height</a:t>
                      </a:r>
                      <a:endParaRPr lang="fr-FR"/>
                    </a:p>
                  </a:txBody>
                  <a:tcPr/>
                </a:tc>
                <a:tc>
                  <a:txBody>
                    <a:bodyPr/>
                    <a:lstStyle/>
                    <a:p>
                      <a:r>
                        <a:rPr lang="fr-FR" err="1"/>
                        <a:t>Shoe</a:t>
                      </a:r>
                      <a:r>
                        <a:rPr lang="fr-FR"/>
                        <a:t> Size</a:t>
                      </a:r>
                    </a:p>
                  </a:txBody>
                  <a:tcPr/>
                </a:tc>
                <a:extLst>
                  <a:ext uri="{0D108BD9-81ED-4DB2-BD59-A6C34878D82A}">
                    <a16:rowId xmlns:a16="http://schemas.microsoft.com/office/drawing/2014/main" val="1870311831"/>
                  </a:ext>
                </a:extLst>
              </a:tr>
              <a:tr h="370840">
                <a:tc>
                  <a:txBody>
                    <a:bodyPr/>
                    <a:lstStyle/>
                    <a:p>
                      <a:pPr algn="ctr"/>
                      <a:r>
                        <a:rPr lang="fr-FR"/>
                        <a:t>130cm</a:t>
                      </a:r>
                    </a:p>
                  </a:txBody>
                  <a:tcPr/>
                </a:tc>
                <a:tc>
                  <a:txBody>
                    <a:bodyPr/>
                    <a:lstStyle/>
                    <a:p>
                      <a:pPr algn="ctr"/>
                      <a:r>
                        <a:rPr lang="fr-FR"/>
                        <a:t>35</a:t>
                      </a:r>
                    </a:p>
                  </a:txBody>
                  <a:tcPr/>
                </a:tc>
                <a:extLst>
                  <a:ext uri="{0D108BD9-81ED-4DB2-BD59-A6C34878D82A}">
                    <a16:rowId xmlns:a16="http://schemas.microsoft.com/office/drawing/2014/main" val="3609558545"/>
                  </a:ext>
                </a:extLst>
              </a:tr>
              <a:tr h="370840">
                <a:tc>
                  <a:txBody>
                    <a:bodyPr/>
                    <a:lstStyle/>
                    <a:p>
                      <a:pPr algn="ctr"/>
                      <a:r>
                        <a:rPr lang="fr-FR"/>
                        <a:t>130cm</a:t>
                      </a:r>
                    </a:p>
                  </a:txBody>
                  <a:tcPr/>
                </a:tc>
                <a:tc>
                  <a:txBody>
                    <a:bodyPr/>
                    <a:lstStyle/>
                    <a:p>
                      <a:pPr algn="ctr"/>
                      <a:r>
                        <a:rPr lang="fr-FR"/>
                        <a:t>36</a:t>
                      </a:r>
                    </a:p>
                  </a:txBody>
                  <a:tcPr/>
                </a:tc>
                <a:extLst>
                  <a:ext uri="{0D108BD9-81ED-4DB2-BD59-A6C34878D82A}">
                    <a16:rowId xmlns:a16="http://schemas.microsoft.com/office/drawing/2014/main" val="1179989004"/>
                  </a:ext>
                </a:extLst>
              </a:tr>
              <a:tr h="370840">
                <a:tc>
                  <a:txBody>
                    <a:bodyPr/>
                    <a:lstStyle/>
                    <a:p>
                      <a:pPr algn="ctr"/>
                      <a:r>
                        <a:rPr lang="fr-FR"/>
                        <a:t>131cm</a:t>
                      </a:r>
                    </a:p>
                  </a:txBody>
                  <a:tcPr/>
                </a:tc>
                <a:tc>
                  <a:txBody>
                    <a:bodyPr/>
                    <a:lstStyle/>
                    <a:p>
                      <a:pPr algn="ctr"/>
                      <a:r>
                        <a:rPr lang="fr-FR"/>
                        <a:t>35</a:t>
                      </a:r>
                    </a:p>
                  </a:txBody>
                  <a:tcPr/>
                </a:tc>
                <a:extLst>
                  <a:ext uri="{0D108BD9-81ED-4DB2-BD59-A6C34878D82A}">
                    <a16:rowId xmlns:a16="http://schemas.microsoft.com/office/drawing/2014/main" val="367445904"/>
                  </a:ext>
                </a:extLst>
              </a:tr>
              <a:tr h="370840">
                <a:tc>
                  <a:txBody>
                    <a:bodyPr/>
                    <a:lstStyle/>
                    <a:p>
                      <a:pPr algn="ctr"/>
                      <a:r>
                        <a:rPr lang="fr-FR"/>
                        <a:t>…</a:t>
                      </a:r>
                    </a:p>
                  </a:txBody>
                  <a:tcPr/>
                </a:tc>
                <a:tc>
                  <a:txBody>
                    <a:bodyPr/>
                    <a:lstStyle/>
                    <a:p>
                      <a:pPr algn="ctr"/>
                      <a:endParaRPr lang="fr-FR"/>
                    </a:p>
                  </a:txBody>
                  <a:tcPr/>
                </a:tc>
                <a:extLst>
                  <a:ext uri="{0D108BD9-81ED-4DB2-BD59-A6C34878D82A}">
                    <a16:rowId xmlns:a16="http://schemas.microsoft.com/office/drawing/2014/main" val="1705419590"/>
                  </a:ext>
                </a:extLst>
              </a:tr>
            </a:tbl>
          </a:graphicData>
        </a:graphic>
      </p:graphicFrame>
      <p:cxnSp>
        <p:nvCxnSpPr>
          <p:cNvPr id="6" name="Connecteur droit avec flèche 5">
            <a:extLst>
              <a:ext uri="{FF2B5EF4-FFF2-40B4-BE49-F238E27FC236}">
                <a16:creationId xmlns:a16="http://schemas.microsoft.com/office/drawing/2014/main" id="{7DE27E94-08A4-468E-92C2-113169B6A72B}"/>
              </a:ext>
            </a:extLst>
          </p:cNvPr>
          <p:cNvCxnSpPr/>
          <p:nvPr/>
        </p:nvCxnSpPr>
        <p:spPr>
          <a:xfrm>
            <a:off x="3461657" y="3429000"/>
            <a:ext cx="7651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69183A3E-8482-436F-ACA9-B0CB11E8F914}"/>
              </a:ext>
            </a:extLst>
          </p:cNvPr>
          <p:cNvSpPr txBox="1"/>
          <p:nvPr/>
        </p:nvSpPr>
        <p:spPr>
          <a:xfrm>
            <a:off x="1764118" y="3244334"/>
            <a:ext cx="1730602" cy="369332"/>
          </a:xfrm>
          <a:prstGeom prst="rect">
            <a:avLst/>
          </a:prstGeom>
          <a:noFill/>
        </p:spPr>
        <p:txBody>
          <a:bodyPr wrap="none" rtlCol="0">
            <a:spAutoFit/>
          </a:bodyPr>
          <a:lstStyle/>
          <a:p>
            <a:r>
              <a:rPr lang="fr-FR" err="1"/>
              <a:t>Sorted</a:t>
            </a:r>
            <a:r>
              <a:rPr lang="fr-FR"/>
              <a:t> by </a:t>
            </a:r>
            <a:r>
              <a:rPr lang="fr-FR" err="1"/>
              <a:t>height</a:t>
            </a:r>
            <a:endParaRPr lang="fr-FR"/>
          </a:p>
        </p:txBody>
      </p:sp>
      <p:pic>
        <p:nvPicPr>
          <p:cNvPr id="11" name="Image 10">
            <a:extLst>
              <a:ext uri="{FF2B5EF4-FFF2-40B4-BE49-F238E27FC236}">
                <a16:creationId xmlns:a16="http://schemas.microsoft.com/office/drawing/2014/main" id="{444B09F2-C260-4C75-982A-4F54EE47C0D1}"/>
              </a:ext>
            </a:extLst>
          </p:cNvPr>
          <p:cNvPicPr>
            <a:picLocks noChangeAspect="1"/>
          </p:cNvPicPr>
          <p:nvPr/>
        </p:nvPicPr>
        <p:blipFill>
          <a:blip r:embed="rId3"/>
          <a:stretch>
            <a:fillRect/>
          </a:stretch>
        </p:blipFill>
        <p:spPr>
          <a:xfrm>
            <a:off x="4420637" y="4890356"/>
            <a:ext cx="2808950" cy="755863"/>
          </a:xfrm>
          <a:prstGeom prst="rect">
            <a:avLst/>
          </a:prstGeom>
        </p:spPr>
      </p:pic>
      <p:sp>
        <p:nvSpPr>
          <p:cNvPr id="12" name="ZoneTexte 11">
            <a:extLst>
              <a:ext uri="{FF2B5EF4-FFF2-40B4-BE49-F238E27FC236}">
                <a16:creationId xmlns:a16="http://schemas.microsoft.com/office/drawing/2014/main" id="{1AF618FE-2D6E-4927-A99E-508C0F6231AA}"/>
              </a:ext>
            </a:extLst>
          </p:cNvPr>
          <p:cNvSpPr txBox="1"/>
          <p:nvPr/>
        </p:nvSpPr>
        <p:spPr>
          <a:xfrm>
            <a:off x="5825112" y="4447081"/>
            <a:ext cx="343364" cy="369332"/>
          </a:xfrm>
          <a:prstGeom prst="rect">
            <a:avLst/>
          </a:prstGeom>
          <a:noFill/>
        </p:spPr>
        <p:txBody>
          <a:bodyPr wrap="none" rtlCol="0">
            <a:spAutoFit/>
          </a:bodyPr>
          <a:lstStyle/>
          <a:p>
            <a:r>
              <a:rPr lang="fr-FR"/>
              <a:t>…</a:t>
            </a:r>
          </a:p>
        </p:txBody>
      </p:sp>
      <p:cxnSp>
        <p:nvCxnSpPr>
          <p:cNvPr id="14" name="Connecteur droit 13">
            <a:extLst>
              <a:ext uri="{FF2B5EF4-FFF2-40B4-BE49-F238E27FC236}">
                <a16:creationId xmlns:a16="http://schemas.microsoft.com/office/drawing/2014/main" id="{BF32B619-DD9A-4B85-94AC-CC08D8531127}"/>
              </a:ext>
            </a:extLst>
          </p:cNvPr>
          <p:cNvCxnSpPr/>
          <p:nvPr/>
        </p:nvCxnSpPr>
        <p:spPr>
          <a:xfrm>
            <a:off x="7551506" y="2501900"/>
            <a:ext cx="0" cy="18542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91B7EDC2-68E2-4D4C-98FD-C64FCBFAC071}"/>
              </a:ext>
            </a:extLst>
          </p:cNvPr>
          <p:cNvSpPr txBox="1"/>
          <p:nvPr/>
        </p:nvSpPr>
        <p:spPr>
          <a:xfrm>
            <a:off x="7551506" y="3244334"/>
            <a:ext cx="1260858" cy="369332"/>
          </a:xfrm>
          <a:prstGeom prst="rect">
            <a:avLst/>
          </a:prstGeom>
          <a:noFill/>
        </p:spPr>
        <p:txBody>
          <a:bodyPr wrap="none" rtlCol="0">
            <a:spAutoFit/>
          </a:bodyPr>
          <a:lstStyle/>
          <a:p>
            <a:r>
              <a:rPr lang="fr-FR"/>
              <a:t>Training set</a:t>
            </a:r>
          </a:p>
        </p:txBody>
      </p:sp>
      <p:cxnSp>
        <p:nvCxnSpPr>
          <p:cNvPr id="16" name="Connecteur droit 15">
            <a:extLst>
              <a:ext uri="{FF2B5EF4-FFF2-40B4-BE49-F238E27FC236}">
                <a16:creationId xmlns:a16="http://schemas.microsoft.com/office/drawing/2014/main" id="{646E0038-210C-4CFC-BEA0-84B6ADB5688E}"/>
              </a:ext>
            </a:extLst>
          </p:cNvPr>
          <p:cNvCxnSpPr>
            <a:cxnSpLocks/>
          </p:cNvCxnSpPr>
          <p:nvPr/>
        </p:nvCxnSpPr>
        <p:spPr>
          <a:xfrm>
            <a:off x="7551506" y="4876927"/>
            <a:ext cx="0" cy="755863"/>
          </a:xfrm>
          <a:prstGeom prst="line">
            <a:avLst/>
          </a:prstGeom>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85B03BFD-AA8A-4478-95BC-3EEF463A3610}"/>
              </a:ext>
            </a:extLst>
          </p:cNvPr>
          <p:cNvSpPr txBox="1"/>
          <p:nvPr/>
        </p:nvSpPr>
        <p:spPr>
          <a:xfrm>
            <a:off x="7551506" y="5101086"/>
            <a:ext cx="1457322" cy="369332"/>
          </a:xfrm>
          <a:prstGeom prst="rect">
            <a:avLst/>
          </a:prstGeom>
          <a:noFill/>
        </p:spPr>
        <p:txBody>
          <a:bodyPr wrap="none" rtlCol="0">
            <a:spAutoFit/>
          </a:bodyPr>
          <a:lstStyle/>
          <a:p>
            <a:r>
              <a:rPr lang="fr-FR"/>
              <a:t>Validation set</a:t>
            </a:r>
          </a:p>
        </p:txBody>
      </p:sp>
    </p:spTree>
    <p:extLst>
      <p:ext uri="{BB962C8B-B14F-4D97-AF65-F5344CB8AC3E}">
        <p14:creationId xmlns:p14="http://schemas.microsoft.com/office/powerpoint/2010/main" val="297116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80AA-7B77-CD45-A051-9BEB76DD99F9}"/>
              </a:ext>
            </a:extLst>
          </p:cNvPr>
          <p:cNvSpPr>
            <a:spLocks noGrp="1"/>
          </p:cNvSpPr>
          <p:nvPr>
            <p:ph type="title"/>
          </p:nvPr>
        </p:nvSpPr>
        <p:spPr/>
        <p:txBody>
          <a:bodyPr/>
          <a:lstStyle/>
          <a:p>
            <a:r>
              <a:rPr lang="fr-FR" err="1"/>
              <a:t>Shuffling</a:t>
            </a:r>
            <a:endParaRPr lang="fr-FR"/>
          </a:p>
        </p:txBody>
      </p:sp>
      <p:sp>
        <p:nvSpPr>
          <p:cNvPr id="3" name="Content Placeholder 2">
            <a:extLst>
              <a:ext uri="{FF2B5EF4-FFF2-40B4-BE49-F238E27FC236}">
                <a16:creationId xmlns:a16="http://schemas.microsoft.com/office/drawing/2014/main" id="{F9DFDAAA-0E06-3646-B9ED-48E3D656F6F1}"/>
              </a:ext>
            </a:extLst>
          </p:cNvPr>
          <p:cNvSpPr>
            <a:spLocks noGrp="1"/>
          </p:cNvSpPr>
          <p:nvPr>
            <p:ph idx="1"/>
          </p:nvPr>
        </p:nvSpPr>
        <p:spPr/>
        <p:txBody>
          <a:bodyPr>
            <a:normAutofit/>
          </a:bodyPr>
          <a:lstStyle/>
          <a:p>
            <a:pPr marL="0" indent="0">
              <a:buNone/>
            </a:pPr>
            <a:r>
              <a:rPr lang="fr-FR" err="1"/>
              <a:t>Why</a:t>
            </a:r>
            <a:r>
              <a:rPr lang="fr-FR"/>
              <a:t> </a:t>
            </a:r>
            <a:r>
              <a:rPr lang="fr-FR" err="1"/>
              <a:t>should</a:t>
            </a:r>
            <a:r>
              <a:rPr lang="fr-FR"/>
              <a:t> I care about </a:t>
            </a:r>
            <a:r>
              <a:rPr lang="fr-FR" err="1"/>
              <a:t>shuffling</a:t>
            </a:r>
            <a:r>
              <a:rPr lang="fr-FR"/>
              <a:t> ?</a:t>
            </a:r>
          </a:p>
        </p:txBody>
      </p:sp>
      <p:pic>
        <p:nvPicPr>
          <p:cNvPr id="21" name="Image 20">
            <a:extLst>
              <a:ext uri="{FF2B5EF4-FFF2-40B4-BE49-F238E27FC236}">
                <a16:creationId xmlns:a16="http://schemas.microsoft.com/office/drawing/2014/main" id="{62644E88-AC9E-4C2C-B6AC-EEEB50F1CB07}"/>
              </a:ext>
            </a:extLst>
          </p:cNvPr>
          <p:cNvPicPr>
            <a:picLocks noChangeAspect="1"/>
          </p:cNvPicPr>
          <p:nvPr/>
        </p:nvPicPr>
        <p:blipFill>
          <a:blip r:embed="rId3"/>
          <a:stretch>
            <a:fillRect/>
          </a:stretch>
        </p:blipFill>
        <p:spPr>
          <a:xfrm>
            <a:off x="2950168" y="2349686"/>
            <a:ext cx="6291663" cy="4078733"/>
          </a:xfrm>
          <a:prstGeom prst="rect">
            <a:avLst/>
          </a:prstGeom>
        </p:spPr>
      </p:pic>
    </p:spTree>
    <p:extLst>
      <p:ext uri="{BB962C8B-B14F-4D97-AF65-F5344CB8AC3E}">
        <p14:creationId xmlns:p14="http://schemas.microsoft.com/office/powerpoint/2010/main" val="700457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80AA-7B77-CD45-A051-9BEB76DD99F9}"/>
              </a:ext>
            </a:extLst>
          </p:cNvPr>
          <p:cNvSpPr>
            <a:spLocks noGrp="1"/>
          </p:cNvSpPr>
          <p:nvPr>
            <p:ph type="title"/>
          </p:nvPr>
        </p:nvSpPr>
        <p:spPr/>
        <p:txBody>
          <a:bodyPr/>
          <a:lstStyle/>
          <a:p>
            <a:r>
              <a:rPr lang="fr-FR" err="1"/>
              <a:t>Shuffling</a:t>
            </a:r>
            <a:endParaRPr lang="fr-FR"/>
          </a:p>
        </p:txBody>
      </p:sp>
      <p:sp>
        <p:nvSpPr>
          <p:cNvPr id="3" name="Content Placeholder 2">
            <a:extLst>
              <a:ext uri="{FF2B5EF4-FFF2-40B4-BE49-F238E27FC236}">
                <a16:creationId xmlns:a16="http://schemas.microsoft.com/office/drawing/2014/main" id="{F9DFDAAA-0E06-3646-B9ED-48E3D656F6F1}"/>
              </a:ext>
            </a:extLst>
          </p:cNvPr>
          <p:cNvSpPr>
            <a:spLocks noGrp="1"/>
          </p:cNvSpPr>
          <p:nvPr>
            <p:ph idx="1"/>
          </p:nvPr>
        </p:nvSpPr>
        <p:spPr>
          <a:xfrm>
            <a:off x="838200" y="1489754"/>
            <a:ext cx="6538646" cy="5189518"/>
          </a:xfrm>
        </p:spPr>
        <p:txBody>
          <a:bodyPr vert="horz" lIns="91440" tIns="45720" rIns="91440" bIns="45720" rtlCol="0" anchor="t">
            <a:normAutofit/>
          </a:bodyPr>
          <a:lstStyle/>
          <a:p>
            <a:pPr marL="0" indent="0">
              <a:buNone/>
            </a:pPr>
            <a:r>
              <a:rPr lang="fr-FR" dirty="0" err="1"/>
              <a:t>Batches</a:t>
            </a:r>
            <a:r>
              <a:rPr lang="fr-FR" dirty="0"/>
              <a:t> </a:t>
            </a:r>
            <a:r>
              <a:rPr lang="fr-FR" dirty="0" err="1"/>
              <a:t>should</a:t>
            </a:r>
            <a:r>
              <a:rPr lang="fr-FR" dirty="0"/>
              <a:t> </a:t>
            </a:r>
            <a:r>
              <a:rPr lang="fr-FR" dirty="0" err="1"/>
              <a:t>be</a:t>
            </a:r>
            <a:r>
              <a:rPr lang="fr-FR" dirty="0"/>
              <a:t> </a:t>
            </a:r>
            <a:r>
              <a:rPr lang="fr-FR" dirty="0" err="1"/>
              <a:t>representative</a:t>
            </a:r>
            <a:r>
              <a:rPr lang="fr-FR" dirty="0"/>
              <a:t> of </a:t>
            </a:r>
            <a:r>
              <a:rPr lang="fr-FR" dirty="0" err="1"/>
              <a:t>dataset</a:t>
            </a:r>
            <a:endParaRPr lang="fr-FR" dirty="0"/>
          </a:p>
          <a:p>
            <a:pPr marL="0" indent="0">
              <a:buNone/>
            </a:pPr>
            <a:r>
              <a:rPr lang="fr-FR" dirty="0" err="1"/>
              <a:t>Otherwise</a:t>
            </a:r>
            <a:r>
              <a:rPr lang="fr-FR" dirty="0"/>
              <a:t>, </a:t>
            </a:r>
            <a:r>
              <a:rPr lang="fr-FR" dirty="0" err="1"/>
              <a:t>risk</a:t>
            </a:r>
            <a:r>
              <a:rPr lang="fr-FR" dirty="0"/>
              <a:t> of </a:t>
            </a:r>
            <a:r>
              <a:rPr lang="fr-FR" dirty="0" err="1">
                <a:solidFill>
                  <a:schemeClr val="accent5">
                    <a:lumMod val="75000"/>
                  </a:schemeClr>
                </a:solidFill>
              </a:rPr>
              <a:t>overfitting</a:t>
            </a:r>
            <a:r>
              <a:rPr lang="fr-FR" dirty="0"/>
              <a:t>:</a:t>
            </a:r>
          </a:p>
          <a:p>
            <a:pPr>
              <a:buFontTx/>
              <a:buChar char="-"/>
            </a:pPr>
            <a:r>
              <a:rPr lang="fr-FR" dirty="0"/>
              <a:t>on last </a:t>
            </a:r>
            <a:r>
              <a:rPr lang="fr-FR" dirty="0" err="1"/>
              <a:t>batches</a:t>
            </a:r>
            <a:r>
              <a:rPr lang="fr-FR" dirty="0"/>
              <a:t> of the training</a:t>
            </a:r>
          </a:p>
          <a:p>
            <a:pPr>
              <a:buFontTx/>
              <a:buChar char="-"/>
            </a:pPr>
            <a:endParaRPr lang="fr-FR" dirty="0"/>
          </a:p>
          <a:p>
            <a:pPr marL="0" indent="0">
              <a:buNone/>
            </a:pPr>
            <a:r>
              <a:rPr lang="fr-FR" dirty="0"/>
              <a:t>In </a:t>
            </a:r>
            <a:r>
              <a:rPr lang="fr-FR" dirty="0" err="1"/>
              <a:t>theory</a:t>
            </a:r>
            <a:r>
              <a:rPr lang="fr-FR" dirty="0"/>
              <a:t>, </a:t>
            </a:r>
            <a:r>
              <a:rPr lang="fr-FR" dirty="0" err="1"/>
              <a:t>you</a:t>
            </a:r>
            <a:r>
              <a:rPr lang="fr-FR" dirty="0"/>
              <a:t> </a:t>
            </a:r>
            <a:r>
              <a:rPr lang="fr-FR" dirty="0" err="1"/>
              <a:t>need</a:t>
            </a:r>
            <a:r>
              <a:rPr lang="fr-FR" dirty="0"/>
              <a:t> to </a:t>
            </a:r>
            <a:r>
              <a:rPr lang="fr-FR" dirty="0" err="1"/>
              <a:t>shuffle</a:t>
            </a:r>
            <a:r>
              <a:rPr lang="fr-FR" dirty="0"/>
              <a:t> the </a:t>
            </a:r>
            <a:r>
              <a:rPr lang="fr-FR" dirty="0" err="1"/>
              <a:t>dataset</a:t>
            </a:r>
            <a:r>
              <a:rPr lang="fr-FR" dirty="0"/>
              <a:t> </a:t>
            </a:r>
            <a:r>
              <a:rPr lang="fr-FR" dirty="0" err="1">
                <a:solidFill>
                  <a:schemeClr val="accent5">
                    <a:lumMod val="75000"/>
                  </a:schemeClr>
                </a:solidFill>
              </a:rPr>
              <a:t>after</a:t>
            </a:r>
            <a:r>
              <a:rPr lang="fr-FR" dirty="0">
                <a:solidFill>
                  <a:schemeClr val="accent5">
                    <a:lumMod val="75000"/>
                  </a:schemeClr>
                </a:solidFill>
              </a:rPr>
              <a:t> </a:t>
            </a:r>
            <a:r>
              <a:rPr lang="fr-FR" dirty="0" err="1">
                <a:solidFill>
                  <a:schemeClr val="accent5">
                    <a:lumMod val="75000"/>
                  </a:schemeClr>
                </a:solidFill>
              </a:rPr>
              <a:t>each</a:t>
            </a:r>
            <a:r>
              <a:rPr lang="fr-FR" dirty="0">
                <a:solidFill>
                  <a:schemeClr val="accent5">
                    <a:lumMod val="75000"/>
                  </a:schemeClr>
                </a:solidFill>
              </a:rPr>
              <a:t> </a:t>
            </a:r>
            <a:r>
              <a:rPr lang="fr-FR" dirty="0" err="1">
                <a:solidFill>
                  <a:schemeClr val="accent5">
                    <a:lumMod val="75000"/>
                  </a:schemeClr>
                </a:solidFill>
              </a:rPr>
              <a:t>epoch</a:t>
            </a:r>
            <a:r>
              <a:rPr lang="fr-FR" dirty="0">
                <a:solidFill>
                  <a:schemeClr val="accent5">
                    <a:lumMod val="75000"/>
                  </a:schemeClr>
                </a:solidFill>
              </a:rPr>
              <a:t>.</a:t>
            </a:r>
            <a:endParaRPr lang="fr-FR" dirty="0">
              <a:solidFill>
                <a:schemeClr val="accent5">
                  <a:lumMod val="75000"/>
                </a:schemeClr>
              </a:solidFill>
              <a:cs typeface="Calibri"/>
            </a:endParaRPr>
          </a:p>
          <a:p>
            <a:pPr marL="0" indent="0">
              <a:buNone/>
            </a:pPr>
            <a:r>
              <a:rPr lang="fr-FR" dirty="0"/>
              <a:t>In non-</a:t>
            </a:r>
            <a:r>
              <a:rPr lang="fr-FR" dirty="0" err="1"/>
              <a:t>convex</a:t>
            </a:r>
            <a:r>
              <a:rPr lang="fr-FR" dirty="0"/>
              <a:t> </a:t>
            </a:r>
            <a:r>
              <a:rPr lang="fr-FR" dirty="0" err="1"/>
              <a:t>optimization</a:t>
            </a:r>
            <a:r>
              <a:rPr lang="fr-FR" dirty="0"/>
              <a:t>, </a:t>
            </a:r>
            <a:r>
              <a:rPr lang="fr-FR" dirty="0" err="1"/>
              <a:t>helps</a:t>
            </a:r>
            <a:r>
              <a:rPr lang="fr-FR" dirty="0"/>
              <a:t> to hop </a:t>
            </a:r>
            <a:r>
              <a:rPr lang="fr-FR" dirty="0" err="1"/>
              <a:t>from</a:t>
            </a:r>
            <a:r>
              <a:rPr lang="fr-FR" dirty="0"/>
              <a:t> one local optimum to </a:t>
            </a:r>
            <a:r>
              <a:rPr lang="fr-FR" dirty="0" err="1"/>
              <a:t>another</a:t>
            </a:r>
            <a:r>
              <a:rPr lang="fr-FR" dirty="0"/>
              <a:t>.</a:t>
            </a:r>
            <a:endParaRPr lang="fr-FR" dirty="0">
              <a:cs typeface="Calibri"/>
            </a:endParaRPr>
          </a:p>
        </p:txBody>
      </p:sp>
      <p:pic>
        <p:nvPicPr>
          <p:cNvPr id="8" name="Image 7">
            <a:extLst>
              <a:ext uri="{FF2B5EF4-FFF2-40B4-BE49-F238E27FC236}">
                <a16:creationId xmlns:a16="http://schemas.microsoft.com/office/drawing/2014/main" id="{2CD5A634-FF1A-4C1E-A621-D86A9A639CCF}"/>
              </a:ext>
            </a:extLst>
          </p:cNvPr>
          <p:cNvPicPr>
            <a:picLocks noChangeAspect="1"/>
          </p:cNvPicPr>
          <p:nvPr/>
        </p:nvPicPr>
        <p:blipFill>
          <a:blip r:embed="rId3"/>
          <a:stretch>
            <a:fillRect/>
          </a:stretch>
        </p:blipFill>
        <p:spPr>
          <a:xfrm>
            <a:off x="7594958" y="2563829"/>
            <a:ext cx="4152900" cy="2781300"/>
          </a:xfrm>
          <a:prstGeom prst="rect">
            <a:avLst/>
          </a:prstGeom>
        </p:spPr>
      </p:pic>
    </p:spTree>
    <p:extLst>
      <p:ext uri="{BB962C8B-B14F-4D97-AF65-F5344CB8AC3E}">
        <p14:creationId xmlns:p14="http://schemas.microsoft.com/office/powerpoint/2010/main" val="276028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80AA-7B77-CD45-A051-9BEB76DD99F9}"/>
              </a:ext>
            </a:extLst>
          </p:cNvPr>
          <p:cNvSpPr>
            <a:spLocks noGrp="1"/>
          </p:cNvSpPr>
          <p:nvPr>
            <p:ph type="title"/>
          </p:nvPr>
        </p:nvSpPr>
        <p:spPr/>
        <p:txBody>
          <a:bodyPr/>
          <a:lstStyle/>
          <a:p>
            <a:r>
              <a:rPr lang="fr-FR" err="1"/>
              <a:t>Shuffling</a:t>
            </a:r>
            <a:endParaRPr lang="fr-FR"/>
          </a:p>
        </p:txBody>
      </p:sp>
      <p:sp>
        <p:nvSpPr>
          <p:cNvPr id="3" name="Content Placeholder 2">
            <a:extLst>
              <a:ext uri="{FF2B5EF4-FFF2-40B4-BE49-F238E27FC236}">
                <a16:creationId xmlns:a16="http://schemas.microsoft.com/office/drawing/2014/main" id="{F9DFDAAA-0E06-3646-B9ED-48E3D656F6F1}"/>
              </a:ext>
            </a:extLst>
          </p:cNvPr>
          <p:cNvSpPr>
            <a:spLocks noGrp="1"/>
          </p:cNvSpPr>
          <p:nvPr>
            <p:ph idx="1"/>
          </p:nvPr>
        </p:nvSpPr>
        <p:spPr>
          <a:xfrm>
            <a:off x="838200" y="1489754"/>
            <a:ext cx="10515600" cy="5189518"/>
          </a:xfrm>
        </p:spPr>
        <p:txBody>
          <a:bodyPr>
            <a:normAutofit fontScale="62500" lnSpcReduction="20000"/>
          </a:bodyPr>
          <a:lstStyle/>
          <a:p>
            <a:pPr marL="0" indent="0">
              <a:buNone/>
            </a:pPr>
            <a:r>
              <a:rPr lang="fr-FR" b="1"/>
              <a:t>How do </a:t>
            </a:r>
            <a:r>
              <a:rPr lang="fr-FR" b="1" err="1"/>
              <a:t>you</a:t>
            </a:r>
            <a:r>
              <a:rPr lang="fr-FR" b="1"/>
              <a:t> </a:t>
            </a:r>
            <a:r>
              <a:rPr lang="fr-FR" b="1" err="1"/>
              <a:t>shuffle</a:t>
            </a:r>
            <a:r>
              <a:rPr lang="fr-FR" b="1"/>
              <a:t> a file </a:t>
            </a:r>
            <a:r>
              <a:rPr lang="fr-FR" b="1" err="1"/>
              <a:t>that</a:t>
            </a:r>
            <a:r>
              <a:rPr lang="fr-FR" b="1"/>
              <a:t> </a:t>
            </a:r>
            <a:r>
              <a:rPr lang="fr-FR" b="1" err="1"/>
              <a:t>does</a:t>
            </a:r>
            <a:r>
              <a:rPr lang="fr-FR" b="1"/>
              <a:t> not fit in RAM ?</a:t>
            </a:r>
          </a:p>
          <a:p>
            <a:pPr marL="0" indent="0">
              <a:buNone/>
            </a:pPr>
            <a:r>
              <a:rPr lang="fr-FR"/>
              <a:t>One solution</a:t>
            </a: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en"/>
          </a:p>
          <a:p>
            <a:pPr marL="0" indent="0">
              <a:buNone/>
            </a:pPr>
            <a:endParaRPr lang="en"/>
          </a:p>
          <a:p>
            <a:pPr marL="0" indent="0">
              <a:buNone/>
            </a:pPr>
            <a:endParaRPr lang="en"/>
          </a:p>
          <a:p>
            <a:pPr marL="0" indent="0">
              <a:buNone/>
            </a:pPr>
            <a:endParaRPr lang="en"/>
          </a:p>
          <a:p>
            <a:pPr marL="0" indent="0">
              <a:buNone/>
            </a:pPr>
            <a:endParaRPr lang="en"/>
          </a:p>
          <a:p>
            <a:pPr marL="0" indent="0">
              <a:buNone/>
            </a:pPr>
            <a:r>
              <a:rPr lang="en"/>
              <a:t>Pick numbers from a large set so that probability that any two lines have same random number is small.</a:t>
            </a:r>
          </a:p>
          <a:p>
            <a:pPr marL="0" indent="0">
              <a:buNone/>
            </a:pPr>
            <a:r>
              <a:rPr lang="en"/>
              <a:t>Some versions of the UNIX utility sort alrea</a:t>
            </a:r>
            <a:r>
              <a:rPr lang="fr-FR"/>
              <a:t>d</a:t>
            </a:r>
            <a:r>
              <a:rPr lang="en"/>
              <a:t>y have this:</a:t>
            </a:r>
          </a:p>
          <a:p>
            <a:pPr marL="457200" lvl="1" indent="0" algn="ctr">
              <a:buNone/>
            </a:pPr>
            <a:r>
              <a:rPr lang="fr-FR" i="1"/>
              <a:t>cat -n myfile.csv | sort --</a:t>
            </a:r>
            <a:r>
              <a:rPr lang="fr-FR" i="1" err="1"/>
              <a:t>random</a:t>
            </a:r>
            <a:r>
              <a:rPr lang="fr-FR" i="1"/>
              <a:t>-sort | </a:t>
            </a:r>
            <a:r>
              <a:rPr lang="fr-FR" i="1" err="1"/>
              <a:t>cut</a:t>
            </a:r>
            <a:r>
              <a:rPr lang="fr-FR" i="1"/>
              <a:t> -f 2</a:t>
            </a:r>
          </a:p>
        </p:txBody>
      </p:sp>
      <p:graphicFrame>
        <p:nvGraphicFramePr>
          <p:cNvPr id="5" name="Tableau 4">
            <a:extLst>
              <a:ext uri="{FF2B5EF4-FFF2-40B4-BE49-F238E27FC236}">
                <a16:creationId xmlns:a16="http://schemas.microsoft.com/office/drawing/2014/main" id="{51AB6CF2-D0CF-4C3E-84E1-A000A9059A0F}"/>
              </a:ext>
            </a:extLst>
          </p:cNvPr>
          <p:cNvGraphicFramePr>
            <a:graphicFrameLocks noGrp="1"/>
          </p:cNvGraphicFramePr>
          <p:nvPr/>
        </p:nvGraphicFramePr>
        <p:xfrm>
          <a:off x="1400993" y="2285833"/>
          <a:ext cx="1025703" cy="2950264"/>
        </p:xfrm>
        <a:graphic>
          <a:graphicData uri="http://schemas.openxmlformats.org/drawingml/2006/table">
            <a:tbl>
              <a:tblPr firstRow="1" bandRow="1">
                <a:tableStyleId>{5C22544A-7EE6-4342-B048-85BDC9FD1C3A}</a:tableStyleId>
              </a:tblPr>
              <a:tblGrid>
                <a:gridCol w="1025703">
                  <a:extLst>
                    <a:ext uri="{9D8B030D-6E8A-4147-A177-3AD203B41FA5}">
                      <a16:colId xmlns:a16="http://schemas.microsoft.com/office/drawing/2014/main" val="916404949"/>
                    </a:ext>
                  </a:extLst>
                </a:gridCol>
              </a:tblGrid>
              <a:tr h="368783">
                <a:tc>
                  <a:txBody>
                    <a:bodyPr/>
                    <a:lstStyle/>
                    <a:p>
                      <a:pPr algn="ctr"/>
                      <a:r>
                        <a:rPr lang="fr-FR"/>
                        <a:t>..</a:t>
                      </a:r>
                    </a:p>
                  </a:txBody>
                  <a:tcPr/>
                </a:tc>
                <a:extLst>
                  <a:ext uri="{0D108BD9-81ED-4DB2-BD59-A6C34878D82A}">
                    <a16:rowId xmlns:a16="http://schemas.microsoft.com/office/drawing/2014/main" val="513214534"/>
                  </a:ext>
                </a:extLst>
              </a:tr>
              <a:tr h="368783">
                <a:tc>
                  <a:txBody>
                    <a:bodyPr/>
                    <a:lstStyle/>
                    <a:p>
                      <a:pPr algn="ctr"/>
                      <a:r>
                        <a:rPr lang="fr-FR"/>
                        <a:t>Row 1</a:t>
                      </a:r>
                    </a:p>
                  </a:txBody>
                  <a:tcPr/>
                </a:tc>
                <a:extLst>
                  <a:ext uri="{0D108BD9-81ED-4DB2-BD59-A6C34878D82A}">
                    <a16:rowId xmlns:a16="http://schemas.microsoft.com/office/drawing/2014/main" val="3645551625"/>
                  </a:ext>
                </a:extLst>
              </a:tr>
              <a:tr h="368783">
                <a:tc>
                  <a:txBody>
                    <a:bodyPr/>
                    <a:lstStyle/>
                    <a:p>
                      <a:pPr algn="ctr"/>
                      <a:endParaRPr lang="fr-FR"/>
                    </a:p>
                  </a:txBody>
                  <a:tcPr/>
                </a:tc>
                <a:extLst>
                  <a:ext uri="{0D108BD9-81ED-4DB2-BD59-A6C34878D82A}">
                    <a16:rowId xmlns:a16="http://schemas.microsoft.com/office/drawing/2014/main" val="4003547460"/>
                  </a:ext>
                </a:extLst>
              </a:tr>
              <a:tr h="368783">
                <a:tc>
                  <a:txBody>
                    <a:bodyPr/>
                    <a:lstStyle/>
                    <a:p>
                      <a:pPr algn="ctr"/>
                      <a:r>
                        <a:rPr lang="fr-FR"/>
                        <a:t>Row 42</a:t>
                      </a:r>
                    </a:p>
                  </a:txBody>
                  <a:tcPr/>
                </a:tc>
                <a:extLst>
                  <a:ext uri="{0D108BD9-81ED-4DB2-BD59-A6C34878D82A}">
                    <a16:rowId xmlns:a16="http://schemas.microsoft.com/office/drawing/2014/main" val="1889262468"/>
                  </a:ext>
                </a:extLst>
              </a:tr>
              <a:tr h="368783">
                <a:tc>
                  <a:txBody>
                    <a:bodyPr/>
                    <a:lstStyle/>
                    <a:p>
                      <a:pPr algn="ctr"/>
                      <a:r>
                        <a:rPr lang="fr-FR"/>
                        <a:t>…</a:t>
                      </a:r>
                    </a:p>
                  </a:txBody>
                  <a:tcPr/>
                </a:tc>
                <a:extLst>
                  <a:ext uri="{0D108BD9-81ED-4DB2-BD59-A6C34878D82A}">
                    <a16:rowId xmlns:a16="http://schemas.microsoft.com/office/drawing/2014/main" val="502550317"/>
                  </a:ext>
                </a:extLst>
              </a:tr>
              <a:tr h="3687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t>Row 123</a:t>
                      </a:r>
                    </a:p>
                  </a:txBody>
                  <a:tcPr/>
                </a:tc>
                <a:extLst>
                  <a:ext uri="{0D108BD9-81ED-4DB2-BD59-A6C34878D82A}">
                    <a16:rowId xmlns:a16="http://schemas.microsoft.com/office/drawing/2014/main" val="3227151800"/>
                  </a:ext>
                </a:extLst>
              </a:tr>
              <a:tr h="368783">
                <a:tc>
                  <a:txBody>
                    <a:bodyPr/>
                    <a:lstStyle/>
                    <a:p>
                      <a:pPr algn="ctr"/>
                      <a:r>
                        <a:rPr lang="fr-FR"/>
                        <a:t>…</a:t>
                      </a:r>
                    </a:p>
                  </a:txBody>
                  <a:tcPr/>
                </a:tc>
                <a:extLst>
                  <a:ext uri="{0D108BD9-81ED-4DB2-BD59-A6C34878D82A}">
                    <a16:rowId xmlns:a16="http://schemas.microsoft.com/office/drawing/2014/main" val="3071588920"/>
                  </a:ext>
                </a:extLst>
              </a:tr>
              <a:tr h="368783">
                <a:tc>
                  <a:txBody>
                    <a:bodyPr/>
                    <a:lstStyle/>
                    <a:p>
                      <a:pPr algn="ctr"/>
                      <a:r>
                        <a:rPr lang="fr-FR"/>
                        <a:t>Row n</a:t>
                      </a:r>
                    </a:p>
                  </a:txBody>
                  <a:tcPr/>
                </a:tc>
                <a:extLst>
                  <a:ext uri="{0D108BD9-81ED-4DB2-BD59-A6C34878D82A}">
                    <a16:rowId xmlns:a16="http://schemas.microsoft.com/office/drawing/2014/main" val="423518040"/>
                  </a:ext>
                </a:extLst>
              </a:tr>
            </a:tbl>
          </a:graphicData>
        </a:graphic>
      </p:graphicFrame>
      <p:graphicFrame>
        <p:nvGraphicFramePr>
          <p:cNvPr id="6" name="Tableau 6">
            <a:extLst>
              <a:ext uri="{FF2B5EF4-FFF2-40B4-BE49-F238E27FC236}">
                <a16:creationId xmlns:a16="http://schemas.microsoft.com/office/drawing/2014/main" id="{FAEC0530-E25A-4E85-8886-1875A92491AB}"/>
              </a:ext>
            </a:extLst>
          </p:cNvPr>
          <p:cNvGraphicFramePr>
            <a:graphicFrameLocks noGrp="1"/>
          </p:cNvGraphicFramePr>
          <p:nvPr/>
        </p:nvGraphicFramePr>
        <p:xfrm>
          <a:off x="4192711" y="2285833"/>
          <a:ext cx="2591372" cy="2950264"/>
        </p:xfrm>
        <a:graphic>
          <a:graphicData uri="http://schemas.openxmlformats.org/drawingml/2006/table">
            <a:tbl>
              <a:tblPr firstRow="1" bandRow="1">
                <a:tableStyleId>{5C22544A-7EE6-4342-B048-85BDC9FD1C3A}</a:tableStyleId>
              </a:tblPr>
              <a:tblGrid>
                <a:gridCol w="1295686">
                  <a:extLst>
                    <a:ext uri="{9D8B030D-6E8A-4147-A177-3AD203B41FA5}">
                      <a16:colId xmlns:a16="http://schemas.microsoft.com/office/drawing/2014/main" val="1212846180"/>
                    </a:ext>
                  </a:extLst>
                </a:gridCol>
                <a:gridCol w="1295686">
                  <a:extLst>
                    <a:ext uri="{9D8B030D-6E8A-4147-A177-3AD203B41FA5}">
                      <a16:colId xmlns:a16="http://schemas.microsoft.com/office/drawing/2014/main" val="3713726275"/>
                    </a:ext>
                  </a:extLst>
                </a:gridCol>
              </a:tblGrid>
              <a:tr h="368783">
                <a:tc>
                  <a:txBody>
                    <a:bodyPr/>
                    <a:lstStyle/>
                    <a:p>
                      <a:pPr algn="ctr"/>
                      <a:r>
                        <a:rPr lang="fr-FR" err="1"/>
                        <a:t>random</a:t>
                      </a:r>
                      <a:endParaRPr lang="fr-FR"/>
                    </a:p>
                  </a:txBody>
                  <a:tcPr/>
                </a:tc>
                <a:tc>
                  <a:txBody>
                    <a:bodyPr/>
                    <a:lstStyle/>
                    <a:p>
                      <a:pPr algn="ctr"/>
                      <a:r>
                        <a:rPr lang="fr-FR"/>
                        <a:t>…</a:t>
                      </a:r>
                    </a:p>
                  </a:txBody>
                  <a:tcPr/>
                </a:tc>
                <a:extLst>
                  <a:ext uri="{0D108BD9-81ED-4DB2-BD59-A6C34878D82A}">
                    <a16:rowId xmlns:a16="http://schemas.microsoft.com/office/drawing/2014/main" val="3094388877"/>
                  </a:ext>
                </a:extLst>
              </a:tr>
              <a:tr h="368783">
                <a:tc>
                  <a:txBody>
                    <a:bodyPr/>
                    <a:lstStyle/>
                    <a:p>
                      <a:pPr algn="ctr"/>
                      <a:r>
                        <a:rPr lang="fr-FR"/>
                        <a:t>261136629</a:t>
                      </a:r>
                    </a:p>
                  </a:txBody>
                  <a:tcPr/>
                </a:tc>
                <a:tc>
                  <a:txBody>
                    <a:bodyPr/>
                    <a:lstStyle/>
                    <a:p>
                      <a:pPr algn="ctr"/>
                      <a:r>
                        <a:rPr lang="fr-FR"/>
                        <a:t>Row 1</a:t>
                      </a:r>
                    </a:p>
                  </a:txBody>
                  <a:tcPr/>
                </a:tc>
                <a:extLst>
                  <a:ext uri="{0D108BD9-81ED-4DB2-BD59-A6C34878D82A}">
                    <a16:rowId xmlns:a16="http://schemas.microsoft.com/office/drawing/2014/main" val="3103147065"/>
                  </a:ext>
                </a:extLst>
              </a:tr>
              <a:tr h="368783">
                <a:tc>
                  <a:txBody>
                    <a:bodyPr/>
                    <a:lstStyle/>
                    <a:p>
                      <a:pPr algn="ctr"/>
                      <a:endParaRPr lang="fr-FR"/>
                    </a:p>
                  </a:txBody>
                  <a:tcPr/>
                </a:tc>
                <a:tc>
                  <a:txBody>
                    <a:bodyPr/>
                    <a:lstStyle/>
                    <a:p>
                      <a:pPr algn="ctr"/>
                      <a:endParaRPr lang="fr-FR"/>
                    </a:p>
                  </a:txBody>
                  <a:tcPr/>
                </a:tc>
                <a:extLst>
                  <a:ext uri="{0D108BD9-81ED-4DB2-BD59-A6C34878D82A}">
                    <a16:rowId xmlns:a16="http://schemas.microsoft.com/office/drawing/2014/main" val="655686971"/>
                  </a:ext>
                </a:extLst>
              </a:tr>
              <a:tr h="368783">
                <a:tc>
                  <a:txBody>
                    <a:bodyPr/>
                    <a:lstStyle/>
                    <a:p>
                      <a:pPr algn="ctr"/>
                      <a:r>
                        <a:rPr lang="fr-F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t>Row 42</a:t>
                      </a:r>
                    </a:p>
                  </a:txBody>
                  <a:tcPr/>
                </a:tc>
                <a:extLst>
                  <a:ext uri="{0D108BD9-81ED-4DB2-BD59-A6C34878D82A}">
                    <a16:rowId xmlns:a16="http://schemas.microsoft.com/office/drawing/2014/main" val="3127224313"/>
                  </a:ext>
                </a:extLst>
              </a:tr>
              <a:tr h="368783">
                <a:tc>
                  <a:txBody>
                    <a:bodyPr/>
                    <a:lstStyle/>
                    <a:p>
                      <a:pPr algn="ctr"/>
                      <a:r>
                        <a:rPr lang="fr-FR"/>
                        <a:t>..</a:t>
                      </a:r>
                    </a:p>
                  </a:txBody>
                  <a:tcPr/>
                </a:tc>
                <a:tc>
                  <a:txBody>
                    <a:bodyPr/>
                    <a:lstStyle/>
                    <a:p>
                      <a:pPr algn="ctr"/>
                      <a:endParaRPr lang="fr-FR"/>
                    </a:p>
                  </a:txBody>
                  <a:tcPr/>
                </a:tc>
                <a:extLst>
                  <a:ext uri="{0D108BD9-81ED-4DB2-BD59-A6C34878D82A}">
                    <a16:rowId xmlns:a16="http://schemas.microsoft.com/office/drawing/2014/main" val="1956647946"/>
                  </a:ext>
                </a:extLst>
              </a:tr>
              <a:tr h="368783">
                <a:tc>
                  <a:txBody>
                    <a:bodyPr/>
                    <a:lstStyle/>
                    <a:p>
                      <a:pPr algn="ctr"/>
                      <a:r>
                        <a:rPr lang="fr-FR"/>
                        <a:t>988215456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t>Row 123</a:t>
                      </a:r>
                    </a:p>
                  </a:txBody>
                  <a:tcPr/>
                </a:tc>
                <a:extLst>
                  <a:ext uri="{0D108BD9-81ED-4DB2-BD59-A6C34878D82A}">
                    <a16:rowId xmlns:a16="http://schemas.microsoft.com/office/drawing/2014/main" val="3540926611"/>
                  </a:ext>
                </a:extLst>
              </a:tr>
              <a:tr h="368783">
                <a:tc>
                  <a:txBody>
                    <a:bodyPr/>
                    <a:lstStyle/>
                    <a:p>
                      <a:pPr algn="ctr"/>
                      <a:endParaRPr lang="fr-FR"/>
                    </a:p>
                  </a:txBody>
                  <a:tcPr/>
                </a:tc>
                <a:tc>
                  <a:txBody>
                    <a:bodyPr/>
                    <a:lstStyle/>
                    <a:p>
                      <a:pPr algn="ctr"/>
                      <a:endParaRPr lang="fr-FR"/>
                    </a:p>
                  </a:txBody>
                  <a:tcPr/>
                </a:tc>
                <a:extLst>
                  <a:ext uri="{0D108BD9-81ED-4DB2-BD59-A6C34878D82A}">
                    <a16:rowId xmlns:a16="http://schemas.microsoft.com/office/drawing/2014/main" val="2044604612"/>
                  </a:ext>
                </a:extLst>
              </a:tr>
              <a:tr h="368783">
                <a:tc>
                  <a:txBody>
                    <a:bodyPr/>
                    <a:lstStyle/>
                    <a:p>
                      <a:pPr algn="ctr"/>
                      <a:r>
                        <a:rPr lang="fr-FR"/>
                        <a:t>535215832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t>Row n</a:t>
                      </a:r>
                    </a:p>
                  </a:txBody>
                  <a:tcPr/>
                </a:tc>
                <a:extLst>
                  <a:ext uri="{0D108BD9-81ED-4DB2-BD59-A6C34878D82A}">
                    <a16:rowId xmlns:a16="http://schemas.microsoft.com/office/drawing/2014/main" val="3913241232"/>
                  </a:ext>
                </a:extLst>
              </a:tr>
            </a:tbl>
          </a:graphicData>
        </a:graphic>
      </p:graphicFrame>
      <p:graphicFrame>
        <p:nvGraphicFramePr>
          <p:cNvPr id="7" name="Tableau 6">
            <a:extLst>
              <a:ext uri="{FF2B5EF4-FFF2-40B4-BE49-F238E27FC236}">
                <a16:creationId xmlns:a16="http://schemas.microsoft.com/office/drawing/2014/main" id="{E60FFB9C-6FD8-4385-89A4-BC86EBB3FED0}"/>
              </a:ext>
            </a:extLst>
          </p:cNvPr>
          <p:cNvGraphicFramePr>
            <a:graphicFrameLocks noGrp="1"/>
          </p:cNvGraphicFramePr>
          <p:nvPr/>
        </p:nvGraphicFramePr>
        <p:xfrm>
          <a:off x="8762428" y="2285833"/>
          <a:ext cx="2591372" cy="2950262"/>
        </p:xfrm>
        <a:graphic>
          <a:graphicData uri="http://schemas.openxmlformats.org/drawingml/2006/table">
            <a:tbl>
              <a:tblPr firstRow="1" bandRow="1">
                <a:tableStyleId>{5C22544A-7EE6-4342-B048-85BDC9FD1C3A}</a:tableStyleId>
              </a:tblPr>
              <a:tblGrid>
                <a:gridCol w="1295686">
                  <a:extLst>
                    <a:ext uri="{9D8B030D-6E8A-4147-A177-3AD203B41FA5}">
                      <a16:colId xmlns:a16="http://schemas.microsoft.com/office/drawing/2014/main" val="1212846180"/>
                    </a:ext>
                  </a:extLst>
                </a:gridCol>
                <a:gridCol w="1295686">
                  <a:extLst>
                    <a:ext uri="{9D8B030D-6E8A-4147-A177-3AD203B41FA5}">
                      <a16:colId xmlns:a16="http://schemas.microsoft.com/office/drawing/2014/main" val="3713726275"/>
                    </a:ext>
                  </a:extLst>
                </a:gridCol>
              </a:tblGrid>
              <a:tr h="171027">
                <a:tc>
                  <a:txBody>
                    <a:bodyPr/>
                    <a:lstStyle/>
                    <a:p>
                      <a:pPr algn="ctr"/>
                      <a:r>
                        <a:rPr lang="fr-FR" err="1"/>
                        <a:t>random</a:t>
                      </a:r>
                      <a:endParaRPr lang="fr-FR"/>
                    </a:p>
                  </a:txBody>
                  <a:tcPr/>
                </a:tc>
                <a:tc>
                  <a:txBody>
                    <a:bodyPr/>
                    <a:lstStyle/>
                    <a:p>
                      <a:pPr algn="ctr"/>
                      <a:r>
                        <a:rPr lang="fr-FR"/>
                        <a:t>…</a:t>
                      </a:r>
                    </a:p>
                  </a:txBody>
                  <a:tcPr/>
                </a:tc>
                <a:extLst>
                  <a:ext uri="{0D108BD9-81ED-4DB2-BD59-A6C34878D82A}">
                    <a16:rowId xmlns:a16="http://schemas.microsoft.com/office/drawing/2014/main" val="3094388877"/>
                  </a:ext>
                </a:extLst>
              </a:tr>
              <a:tr h="340242">
                <a:tc>
                  <a:txBody>
                    <a:bodyPr/>
                    <a:lstStyle/>
                    <a:p>
                      <a:pPr algn="ctr"/>
                      <a:r>
                        <a:rPr lang="fr-FR"/>
                        <a:t>2</a:t>
                      </a:r>
                    </a:p>
                  </a:txBody>
                  <a:tcPr/>
                </a:tc>
                <a:tc>
                  <a:txBody>
                    <a:bodyPr/>
                    <a:lstStyle/>
                    <a:p>
                      <a:pPr algn="ctr"/>
                      <a:r>
                        <a:rPr lang="fr-FR"/>
                        <a:t>Row 42</a:t>
                      </a:r>
                    </a:p>
                  </a:txBody>
                  <a:tcPr/>
                </a:tc>
                <a:extLst>
                  <a:ext uri="{0D108BD9-81ED-4DB2-BD59-A6C34878D82A}">
                    <a16:rowId xmlns:a16="http://schemas.microsoft.com/office/drawing/2014/main" val="3103147065"/>
                  </a:ext>
                </a:extLst>
              </a:tr>
              <a:tr h="340242">
                <a:tc>
                  <a:txBody>
                    <a:bodyPr/>
                    <a:lstStyle/>
                    <a:p>
                      <a:pPr algn="ctr"/>
                      <a:r>
                        <a:rPr lang="fr-FR"/>
                        <a:t>…</a:t>
                      </a:r>
                    </a:p>
                  </a:txBody>
                  <a:tcPr/>
                </a:tc>
                <a:tc>
                  <a:txBody>
                    <a:bodyPr/>
                    <a:lstStyle/>
                    <a:p>
                      <a:pPr algn="ctr"/>
                      <a:r>
                        <a:rPr lang="fr-FR"/>
                        <a:t>…</a:t>
                      </a:r>
                    </a:p>
                  </a:txBody>
                  <a:tcPr/>
                </a:tc>
                <a:extLst>
                  <a:ext uri="{0D108BD9-81ED-4DB2-BD59-A6C34878D82A}">
                    <a16:rowId xmlns:a16="http://schemas.microsoft.com/office/drawing/2014/main" val="655686971"/>
                  </a:ext>
                </a:extLst>
              </a:tr>
              <a:tr h="340242">
                <a:tc>
                  <a:txBody>
                    <a:bodyPr/>
                    <a:lstStyle/>
                    <a:p>
                      <a:pPr algn="ctr"/>
                      <a:r>
                        <a:rPr lang="fr-FR"/>
                        <a:t>261136629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t>Row 1</a:t>
                      </a:r>
                    </a:p>
                  </a:txBody>
                  <a:tcPr/>
                </a:tc>
                <a:extLst>
                  <a:ext uri="{0D108BD9-81ED-4DB2-BD59-A6C34878D82A}">
                    <a16:rowId xmlns:a16="http://schemas.microsoft.com/office/drawing/2014/main" val="3127224313"/>
                  </a:ext>
                </a:extLst>
              </a:tr>
              <a:tr h="340242">
                <a:tc>
                  <a:txBody>
                    <a:bodyPr/>
                    <a:lstStyle/>
                    <a:p>
                      <a:pPr algn="ctr"/>
                      <a:r>
                        <a:rPr lang="fr-FR"/>
                        <a:t>..</a:t>
                      </a:r>
                    </a:p>
                  </a:txBody>
                  <a:tcPr/>
                </a:tc>
                <a:tc>
                  <a:txBody>
                    <a:bodyPr/>
                    <a:lstStyle/>
                    <a:p>
                      <a:pPr algn="ctr"/>
                      <a:r>
                        <a:rPr lang="fr-FR"/>
                        <a:t>…</a:t>
                      </a:r>
                    </a:p>
                  </a:txBody>
                  <a:tcPr/>
                </a:tc>
                <a:extLst>
                  <a:ext uri="{0D108BD9-81ED-4DB2-BD59-A6C34878D82A}">
                    <a16:rowId xmlns:a16="http://schemas.microsoft.com/office/drawing/2014/main" val="1956647946"/>
                  </a:ext>
                </a:extLst>
              </a:tr>
              <a:tr h="3899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kern="1200">
                          <a:solidFill>
                            <a:schemeClr val="dk1"/>
                          </a:solidFill>
                          <a:latin typeface="+mn-lt"/>
                          <a:ea typeface="+mn-ea"/>
                          <a:cs typeface="+mn-cs"/>
                        </a:rPr>
                        <a:t>535215832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kern="1200">
                          <a:solidFill>
                            <a:schemeClr val="dk1"/>
                          </a:solidFill>
                          <a:latin typeface="+mn-lt"/>
                          <a:ea typeface="+mn-ea"/>
                          <a:cs typeface="+mn-cs"/>
                        </a:rPr>
                        <a:t>Row n</a:t>
                      </a:r>
                    </a:p>
                  </a:txBody>
                  <a:tcPr/>
                </a:tc>
                <a:extLst>
                  <a:ext uri="{0D108BD9-81ED-4DB2-BD59-A6C34878D82A}">
                    <a16:rowId xmlns:a16="http://schemas.microsoft.com/office/drawing/2014/main" val="3540926611"/>
                  </a:ext>
                </a:extLst>
              </a:tr>
              <a:tr h="282707">
                <a:tc>
                  <a:txBody>
                    <a:bodyPr/>
                    <a:lstStyle/>
                    <a:p>
                      <a:pPr algn="ctr"/>
                      <a:r>
                        <a:rPr lang="fr-FR"/>
                        <a:t>…</a:t>
                      </a:r>
                    </a:p>
                  </a:txBody>
                  <a:tcPr/>
                </a:tc>
                <a:tc>
                  <a:txBody>
                    <a:bodyPr/>
                    <a:lstStyle/>
                    <a:p>
                      <a:pPr algn="ctr"/>
                      <a:r>
                        <a:rPr lang="fr-FR"/>
                        <a:t>…</a:t>
                      </a:r>
                    </a:p>
                  </a:txBody>
                  <a:tcPr/>
                </a:tc>
                <a:extLst>
                  <a:ext uri="{0D108BD9-81ED-4DB2-BD59-A6C34878D82A}">
                    <a16:rowId xmlns:a16="http://schemas.microsoft.com/office/drawing/2014/main" val="2044604612"/>
                  </a:ext>
                </a:extLst>
              </a:tr>
              <a:tr h="340242">
                <a:tc>
                  <a:txBody>
                    <a:bodyPr/>
                    <a:lstStyle/>
                    <a:p>
                      <a:pPr algn="ctr"/>
                      <a:r>
                        <a:rPr lang="fr-FR"/>
                        <a:t>988215456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t>Row 123</a:t>
                      </a:r>
                    </a:p>
                  </a:txBody>
                  <a:tcPr/>
                </a:tc>
                <a:extLst>
                  <a:ext uri="{0D108BD9-81ED-4DB2-BD59-A6C34878D82A}">
                    <a16:rowId xmlns:a16="http://schemas.microsoft.com/office/drawing/2014/main" val="3913241232"/>
                  </a:ext>
                </a:extLst>
              </a:tr>
            </a:tbl>
          </a:graphicData>
        </a:graphic>
      </p:graphicFrame>
      <p:cxnSp>
        <p:nvCxnSpPr>
          <p:cNvPr id="9" name="Connecteur droit avec flèche 8">
            <a:extLst>
              <a:ext uri="{FF2B5EF4-FFF2-40B4-BE49-F238E27FC236}">
                <a16:creationId xmlns:a16="http://schemas.microsoft.com/office/drawing/2014/main" id="{1F1500B5-1D3D-4E3F-B562-33410E2D6F98}"/>
              </a:ext>
            </a:extLst>
          </p:cNvPr>
          <p:cNvCxnSpPr/>
          <p:nvPr/>
        </p:nvCxnSpPr>
        <p:spPr>
          <a:xfrm>
            <a:off x="2673277" y="3780890"/>
            <a:ext cx="12739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C3C98D0F-7783-4674-9F8F-BB479BCBD7E8}"/>
              </a:ext>
            </a:extLst>
          </p:cNvPr>
          <p:cNvCxnSpPr>
            <a:cxnSpLocks/>
          </p:cNvCxnSpPr>
          <p:nvPr/>
        </p:nvCxnSpPr>
        <p:spPr>
          <a:xfrm>
            <a:off x="7091164" y="3780890"/>
            <a:ext cx="1428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35E061B1-89CA-4454-B356-A20794F739BB}"/>
              </a:ext>
            </a:extLst>
          </p:cNvPr>
          <p:cNvSpPr txBox="1"/>
          <p:nvPr/>
        </p:nvSpPr>
        <p:spPr>
          <a:xfrm>
            <a:off x="2580809" y="3415417"/>
            <a:ext cx="1403013" cy="646331"/>
          </a:xfrm>
          <a:prstGeom prst="rect">
            <a:avLst/>
          </a:prstGeom>
          <a:noFill/>
        </p:spPr>
        <p:txBody>
          <a:bodyPr wrap="none" rtlCol="0">
            <a:spAutoFit/>
          </a:bodyPr>
          <a:lstStyle/>
          <a:p>
            <a:pPr algn="ctr"/>
            <a:r>
              <a:rPr lang="fr-FR" err="1"/>
              <a:t>Add</a:t>
            </a:r>
            <a:r>
              <a:rPr lang="fr-FR"/>
              <a:t> </a:t>
            </a:r>
            <a:r>
              <a:rPr lang="fr-FR" err="1"/>
              <a:t>random</a:t>
            </a:r>
            <a:r>
              <a:rPr lang="fr-FR"/>
              <a:t> </a:t>
            </a:r>
          </a:p>
          <a:p>
            <a:pPr algn="ctr"/>
            <a:r>
              <a:rPr lang="fr-FR" err="1"/>
              <a:t>column</a:t>
            </a:r>
            <a:endParaRPr lang="fr-FR"/>
          </a:p>
        </p:txBody>
      </p:sp>
      <p:sp>
        <p:nvSpPr>
          <p:cNvPr id="12" name="ZoneTexte 11">
            <a:extLst>
              <a:ext uri="{FF2B5EF4-FFF2-40B4-BE49-F238E27FC236}">
                <a16:creationId xmlns:a16="http://schemas.microsoft.com/office/drawing/2014/main" id="{4993D567-B26A-4587-9F79-06C49214915C}"/>
              </a:ext>
            </a:extLst>
          </p:cNvPr>
          <p:cNvSpPr txBox="1"/>
          <p:nvPr/>
        </p:nvSpPr>
        <p:spPr>
          <a:xfrm>
            <a:off x="7145370" y="3369250"/>
            <a:ext cx="1373902" cy="369332"/>
          </a:xfrm>
          <a:prstGeom prst="rect">
            <a:avLst/>
          </a:prstGeom>
          <a:noFill/>
        </p:spPr>
        <p:txBody>
          <a:bodyPr wrap="none" rtlCol="0">
            <a:spAutoFit/>
          </a:bodyPr>
          <a:lstStyle/>
          <a:p>
            <a:r>
              <a:rPr lang="fr-FR" err="1"/>
              <a:t>External</a:t>
            </a:r>
            <a:r>
              <a:rPr lang="fr-FR"/>
              <a:t> sort</a:t>
            </a:r>
          </a:p>
        </p:txBody>
      </p:sp>
      <p:sp>
        <p:nvSpPr>
          <p:cNvPr id="4" name="ZoneTexte 3">
            <a:extLst>
              <a:ext uri="{FF2B5EF4-FFF2-40B4-BE49-F238E27FC236}">
                <a16:creationId xmlns:a16="http://schemas.microsoft.com/office/drawing/2014/main" id="{D039159A-FF8A-4B88-8B72-E10899E38953}"/>
              </a:ext>
            </a:extLst>
          </p:cNvPr>
          <p:cNvSpPr txBox="1"/>
          <p:nvPr/>
        </p:nvSpPr>
        <p:spPr>
          <a:xfrm>
            <a:off x="3010353" y="4078437"/>
            <a:ext cx="599844" cy="369332"/>
          </a:xfrm>
          <a:prstGeom prst="rect">
            <a:avLst/>
          </a:prstGeom>
          <a:noFill/>
        </p:spPr>
        <p:txBody>
          <a:bodyPr wrap="none" rtlCol="0">
            <a:spAutoFit/>
          </a:bodyPr>
          <a:lstStyle/>
          <a:p>
            <a:r>
              <a:rPr lang="fr-FR">
                <a:solidFill>
                  <a:schemeClr val="accent6">
                    <a:lumMod val="75000"/>
                  </a:schemeClr>
                </a:solidFill>
              </a:rPr>
              <a:t>O(n)</a:t>
            </a:r>
          </a:p>
        </p:txBody>
      </p:sp>
      <p:sp>
        <p:nvSpPr>
          <p:cNvPr id="13" name="ZoneTexte 12">
            <a:extLst>
              <a:ext uri="{FF2B5EF4-FFF2-40B4-BE49-F238E27FC236}">
                <a16:creationId xmlns:a16="http://schemas.microsoft.com/office/drawing/2014/main" id="{6FB2C1CF-1641-4B94-8EF3-A4B96D914C2E}"/>
              </a:ext>
            </a:extLst>
          </p:cNvPr>
          <p:cNvSpPr txBox="1"/>
          <p:nvPr/>
        </p:nvSpPr>
        <p:spPr>
          <a:xfrm>
            <a:off x="7206188" y="4078437"/>
            <a:ext cx="1252266" cy="369332"/>
          </a:xfrm>
          <a:prstGeom prst="rect">
            <a:avLst/>
          </a:prstGeom>
          <a:noFill/>
        </p:spPr>
        <p:txBody>
          <a:bodyPr wrap="none" rtlCol="0">
            <a:spAutoFit/>
          </a:bodyPr>
          <a:lstStyle/>
          <a:p>
            <a:r>
              <a:rPr lang="fr-FR">
                <a:solidFill>
                  <a:schemeClr val="accent6">
                    <a:lumMod val="75000"/>
                  </a:schemeClr>
                </a:solidFill>
              </a:rPr>
              <a:t>O(n log(n) )</a:t>
            </a:r>
          </a:p>
        </p:txBody>
      </p:sp>
      <p:sp>
        <p:nvSpPr>
          <p:cNvPr id="15" name="ZoneTexte 14">
            <a:extLst>
              <a:ext uri="{FF2B5EF4-FFF2-40B4-BE49-F238E27FC236}">
                <a16:creationId xmlns:a16="http://schemas.microsoft.com/office/drawing/2014/main" id="{E5377994-E048-4036-B8B4-7407711A2F4D}"/>
              </a:ext>
            </a:extLst>
          </p:cNvPr>
          <p:cNvSpPr txBox="1"/>
          <p:nvPr/>
        </p:nvSpPr>
        <p:spPr>
          <a:xfrm>
            <a:off x="4988099" y="2032503"/>
            <a:ext cx="1000595" cy="276999"/>
          </a:xfrm>
          <a:prstGeom prst="rect">
            <a:avLst/>
          </a:prstGeom>
          <a:noFill/>
        </p:spPr>
        <p:txBody>
          <a:bodyPr wrap="none" rtlCol="0">
            <a:spAutoFit/>
          </a:bodyPr>
          <a:lstStyle/>
          <a:p>
            <a:r>
              <a:rPr lang="fr-FR" sz="1200"/>
              <a:t>Multiple files</a:t>
            </a:r>
          </a:p>
        </p:txBody>
      </p:sp>
      <p:sp>
        <p:nvSpPr>
          <p:cNvPr id="17" name="ZoneTexte 16">
            <a:extLst>
              <a:ext uri="{FF2B5EF4-FFF2-40B4-BE49-F238E27FC236}">
                <a16:creationId xmlns:a16="http://schemas.microsoft.com/office/drawing/2014/main" id="{98ABC5A4-E402-4A69-8C29-54EC97E09051}"/>
              </a:ext>
            </a:extLst>
          </p:cNvPr>
          <p:cNvSpPr txBox="1"/>
          <p:nvPr/>
        </p:nvSpPr>
        <p:spPr>
          <a:xfrm>
            <a:off x="9311756" y="2032502"/>
            <a:ext cx="1492716" cy="276999"/>
          </a:xfrm>
          <a:prstGeom prst="rect">
            <a:avLst/>
          </a:prstGeom>
          <a:noFill/>
        </p:spPr>
        <p:txBody>
          <a:bodyPr wrap="none" rtlCol="0">
            <a:spAutoFit/>
          </a:bodyPr>
          <a:lstStyle/>
          <a:p>
            <a:r>
              <a:rPr lang="fr-FR" sz="1200"/>
              <a:t>One or multiple files</a:t>
            </a:r>
          </a:p>
        </p:txBody>
      </p:sp>
      <p:sp>
        <p:nvSpPr>
          <p:cNvPr id="19" name="ZoneTexte 18">
            <a:extLst>
              <a:ext uri="{FF2B5EF4-FFF2-40B4-BE49-F238E27FC236}">
                <a16:creationId xmlns:a16="http://schemas.microsoft.com/office/drawing/2014/main" id="{5A64A6E1-0A55-4AE7-8C6C-751AEF736B1D}"/>
              </a:ext>
            </a:extLst>
          </p:cNvPr>
          <p:cNvSpPr txBox="1"/>
          <p:nvPr/>
        </p:nvSpPr>
        <p:spPr>
          <a:xfrm>
            <a:off x="1167486" y="2046402"/>
            <a:ext cx="1492716" cy="276999"/>
          </a:xfrm>
          <a:prstGeom prst="rect">
            <a:avLst/>
          </a:prstGeom>
          <a:noFill/>
        </p:spPr>
        <p:txBody>
          <a:bodyPr wrap="none" rtlCol="0">
            <a:spAutoFit/>
          </a:bodyPr>
          <a:lstStyle/>
          <a:p>
            <a:r>
              <a:rPr lang="fr-FR" sz="1200"/>
              <a:t>One or multiple files</a:t>
            </a:r>
          </a:p>
        </p:txBody>
      </p:sp>
    </p:spTree>
    <p:extLst>
      <p:ext uri="{BB962C8B-B14F-4D97-AF65-F5344CB8AC3E}">
        <p14:creationId xmlns:p14="http://schemas.microsoft.com/office/powerpoint/2010/main" val="690421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80AA-7B77-CD45-A051-9BEB76DD99F9}"/>
              </a:ext>
            </a:extLst>
          </p:cNvPr>
          <p:cNvSpPr>
            <a:spLocks noGrp="1"/>
          </p:cNvSpPr>
          <p:nvPr>
            <p:ph type="title"/>
          </p:nvPr>
        </p:nvSpPr>
        <p:spPr/>
        <p:txBody>
          <a:bodyPr/>
          <a:lstStyle/>
          <a:p>
            <a:r>
              <a:rPr lang="fr-FR" err="1"/>
              <a:t>Shuffling</a:t>
            </a:r>
            <a:endParaRPr lang="fr-FR"/>
          </a:p>
        </p:txBody>
      </p:sp>
      <p:sp>
        <p:nvSpPr>
          <p:cNvPr id="3" name="Content Placeholder 2">
            <a:extLst>
              <a:ext uri="{FF2B5EF4-FFF2-40B4-BE49-F238E27FC236}">
                <a16:creationId xmlns:a16="http://schemas.microsoft.com/office/drawing/2014/main" id="{F9DFDAAA-0E06-3646-B9ED-48E3D656F6F1}"/>
              </a:ext>
            </a:extLst>
          </p:cNvPr>
          <p:cNvSpPr>
            <a:spLocks noGrp="1"/>
          </p:cNvSpPr>
          <p:nvPr>
            <p:ph idx="1"/>
          </p:nvPr>
        </p:nvSpPr>
        <p:spPr>
          <a:xfrm>
            <a:off x="838200" y="1489754"/>
            <a:ext cx="10515600" cy="5189518"/>
          </a:xfrm>
        </p:spPr>
        <p:txBody>
          <a:bodyPr vert="horz" lIns="91440" tIns="45720" rIns="91440" bIns="45720" rtlCol="0" anchor="t">
            <a:normAutofit fontScale="55000" lnSpcReduction="20000"/>
          </a:bodyPr>
          <a:lstStyle/>
          <a:p>
            <a:pPr marL="0" indent="0">
              <a:buNone/>
            </a:pPr>
            <a:r>
              <a:rPr lang="fr-FR" b="1"/>
              <a:t>How do </a:t>
            </a:r>
            <a:r>
              <a:rPr lang="fr-FR" b="1" err="1"/>
              <a:t>you</a:t>
            </a:r>
            <a:r>
              <a:rPr lang="fr-FR" b="1"/>
              <a:t> </a:t>
            </a:r>
            <a:r>
              <a:rPr lang="fr-FR" b="1" err="1"/>
              <a:t>shuffle</a:t>
            </a:r>
            <a:r>
              <a:rPr lang="fr-FR" b="1"/>
              <a:t> a file </a:t>
            </a:r>
            <a:r>
              <a:rPr lang="fr-FR" b="1" err="1"/>
              <a:t>that</a:t>
            </a:r>
            <a:r>
              <a:rPr lang="fr-FR" b="1"/>
              <a:t> </a:t>
            </a:r>
            <a:r>
              <a:rPr lang="fr-FR" b="1" err="1"/>
              <a:t>does</a:t>
            </a:r>
            <a:r>
              <a:rPr lang="fr-FR" b="1"/>
              <a:t> not fit in RAM ?</a:t>
            </a:r>
          </a:p>
          <a:p>
            <a:pPr marL="0" indent="0">
              <a:buNone/>
            </a:pPr>
            <a:r>
              <a:rPr lang="fr-FR" err="1"/>
              <a:t>Better</a:t>
            </a:r>
            <a:r>
              <a:rPr lang="fr-FR"/>
              <a:t> solution : </a:t>
            </a:r>
            <a:r>
              <a:rPr lang="fr-FR" err="1"/>
              <a:t>don’t</a:t>
            </a:r>
            <a:r>
              <a:rPr lang="fr-FR"/>
              <a:t> sort </a:t>
            </a:r>
            <a:r>
              <a:rPr lang="fr-FR" err="1"/>
              <a:t>because</a:t>
            </a:r>
            <a:r>
              <a:rPr lang="fr-FR"/>
              <a:t> </a:t>
            </a:r>
            <a:r>
              <a:rPr lang="fr-FR" err="1"/>
              <a:t>it’s</a:t>
            </a:r>
            <a:r>
              <a:rPr lang="fr-FR"/>
              <a:t> </a:t>
            </a:r>
            <a:r>
              <a:rPr lang="fr-FR" err="1"/>
              <a:t>too</a:t>
            </a:r>
            <a:r>
              <a:rPr lang="fr-FR"/>
              <a:t> </a:t>
            </a:r>
            <a:r>
              <a:rPr lang="fr-FR" err="1"/>
              <a:t>expensive</a:t>
            </a: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en"/>
          </a:p>
          <a:p>
            <a:pPr marL="0" indent="0">
              <a:buNone/>
            </a:pPr>
            <a:endParaRPr lang="en"/>
          </a:p>
          <a:p>
            <a:pPr marL="0" indent="0">
              <a:buNone/>
            </a:pPr>
            <a:endParaRPr lang="en"/>
          </a:p>
          <a:p>
            <a:pPr marL="0" indent="0">
              <a:buNone/>
            </a:pPr>
            <a:endParaRPr lang="en"/>
          </a:p>
          <a:p>
            <a:pPr marL="0" indent="0">
              <a:buNone/>
            </a:pPr>
            <a:endParaRPr lang="en"/>
          </a:p>
          <a:p>
            <a:pPr marL="0" indent="0">
              <a:buNone/>
            </a:pPr>
            <a:endParaRPr lang="en"/>
          </a:p>
          <a:p>
            <a:pPr marL="0" indent="0">
              <a:buNone/>
            </a:pPr>
            <a:endParaRPr lang="en"/>
          </a:p>
          <a:p>
            <a:pPr marL="0" indent="0">
              <a:buNone/>
            </a:pPr>
            <a:r>
              <a:rPr lang="en"/>
              <a:t>Pick amount of files so that each file can be processed in-memory</a:t>
            </a:r>
          </a:p>
          <a:p>
            <a:pPr marL="0" indent="0">
              <a:buNone/>
            </a:pPr>
            <a:r>
              <a:rPr lang="en"/>
              <a:t>Need to know big file size</a:t>
            </a:r>
            <a:endParaRPr lang="en">
              <a:cs typeface="Calibri"/>
            </a:endParaRPr>
          </a:p>
          <a:p>
            <a:pPr marL="0" indent="0">
              <a:buNone/>
            </a:pPr>
            <a:r>
              <a:rPr lang="en"/>
              <a:t>Unix : no simple one-liner for the first operation !</a:t>
            </a:r>
          </a:p>
        </p:txBody>
      </p:sp>
      <p:graphicFrame>
        <p:nvGraphicFramePr>
          <p:cNvPr id="13" name="Tableau 12">
            <a:extLst>
              <a:ext uri="{FF2B5EF4-FFF2-40B4-BE49-F238E27FC236}">
                <a16:creationId xmlns:a16="http://schemas.microsoft.com/office/drawing/2014/main" id="{56279531-082F-4E0F-BFB4-AC9CBF15B457}"/>
              </a:ext>
            </a:extLst>
          </p:cNvPr>
          <p:cNvGraphicFramePr>
            <a:graphicFrameLocks noGrp="1"/>
          </p:cNvGraphicFramePr>
          <p:nvPr>
            <p:extLst>
              <p:ext uri="{D42A27DB-BD31-4B8C-83A1-F6EECF244321}">
                <p14:modId xmlns:p14="http://schemas.microsoft.com/office/powerpoint/2010/main" val="3048441126"/>
              </p:ext>
            </p:extLst>
          </p:nvPr>
        </p:nvGraphicFramePr>
        <p:xfrm>
          <a:off x="3137559" y="2468529"/>
          <a:ext cx="1025703" cy="2950264"/>
        </p:xfrm>
        <a:graphic>
          <a:graphicData uri="http://schemas.openxmlformats.org/drawingml/2006/table">
            <a:tbl>
              <a:tblPr firstRow="1" bandRow="1">
                <a:tableStyleId>{5C22544A-7EE6-4342-B048-85BDC9FD1C3A}</a:tableStyleId>
              </a:tblPr>
              <a:tblGrid>
                <a:gridCol w="1025703">
                  <a:extLst>
                    <a:ext uri="{9D8B030D-6E8A-4147-A177-3AD203B41FA5}">
                      <a16:colId xmlns:a16="http://schemas.microsoft.com/office/drawing/2014/main" val="916404949"/>
                    </a:ext>
                  </a:extLst>
                </a:gridCol>
              </a:tblGrid>
              <a:tr h="368783">
                <a:tc>
                  <a:txBody>
                    <a:bodyPr/>
                    <a:lstStyle/>
                    <a:p>
                      <a:pPr algn="ctr"/>
                      <a:r>
                        <a:rPr lang="fr-FR"/>
                        <a:t>..</a:t>
                      </a:r>
                    </a:p>
                  </a:txBody>
                  <a:tcPr/>
                </a:tc>
                <a:extLst>
                  <a:ext uri="{0D108BD9-81ED-4DB2-BD59-A6C34878D82A}">
                    <a16:rowId xmlns:a16="http://schemas.microsoft.com/office/drawing/2014/main" val="513214534"/>
                  </a:ext>
                </a:extLst>
              </a:tr>
              <a:tr h="368783">
                <a:tc>
                  <a:txBody>
                    <a:bodyPr/>
                    <a:lstStyle/>
                    <a:p>
                      <a:pPr algn="ctr"/>
                      <a:r>
                        <a:rPr lang="fr-FR"/>
                        <a:t>Row 1</a:t>
                      </a:r>
                    </a:p>
                  </a:txBody>
                  <a:tcPr/>
                </a:tc>
                <a:extLst>
                  <a:ext uri="{0D108BD9-81ED-4DB2-BD59-A6C34878D82A}">
                    <a16:rowId xmlns:a16="http://schemas.microsoft.com/office/drawing/2014/main" val="3645551625"/>
                  </a:ext>
                </a:extLst>
              </a:tr>
              <a:tr h="368783">
                <a:tc>
                  <a:txBody>
                    <a:bodyPr/>
                    <a:lstStyle/>
                    <a:p>
                      <a:pPr algn="ctr"/>
                      <a:endParaRPr lang="fr-FR"/>
                    </a:p>
                  </a:txBody>
                  <a:tcPr/>
                </a:tc>
                <a:extLst>
                  <a:ext uri="{0D108BD9-81ED-4DB2-BD59-A6C34878D82A}">
                    <a16:rowId xmlns:a16="http://schemas.microsoft.com/office/drawing/2014/main" val="4003547460"/>
                  </a:ext>
                </a:extLst>
              </a:tr>
              <a:tr h="368783">
                <a:tc>
                  <a:txBody>
                    <a:bodyPr/>
                    <a:lstStyle/>
                    <a:p>
                      <a:pPr algn="ctr"/>
                      <a:r>
                        <a:rPr lang="fr-FR"/>
                        <a:t>Row 42</a:t>
                      </a:r>
                    </a:p>
                  </a:txBody>
                  <a:tcPr/>
                </a:tc>
                <a:extLst>
                  <a:ext uri="{0D108BD9-81ED-4DB2-BD59-A6C34878D82A}">
                    <a16:rowId xmlns:a16="http://schemas.microsoft.com/office/drawing/2014/main" val="1889262468"/>
                  </a:ext>
                </a:extLst>
              </a:tr>
              <a:tr h="368783">
                <a:tc>
                  <a:txBody>
                    <a:bodyPr/>
                    <a:lstStyle/>
                    <a:p>
                      <a:pPr algn="ctr"/>
                      <a:r>
                        <a:rPr lang="fr-FR"/>
                        <a:t>…</a:t>
                      </a:r>
                    </a:p>
                  </a:txBody>
                  <a:tcPr/>
                </a:tc>
                <a:extLst>
                  <a:ext uri="{0D108BD9-81ED-4DB2-BD59-A6C34878D82A}">
                    <a16:rowId xmlns:a16="http://schemas.microsoft.com/office/drawing/2014/main" val="502550317"/>
                  </a:ext>
                </a:extLst>
              </a:tr>
              <a:tr h="3687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t>Row 123</a:t>
                      </a:r>
                    </a:p>
                  </a:txBody>
                  <a:tcPr/>
                </a:tc>
                <a:extLst>
                  <a:ext uri="{0D108BD9-81ED-4DB2-BD59-A6C34878D82A}">
                    <a16:rowId xmlns:a16="http://schemas.microsoft.com/office/drawing/2014/main" val="3227151800"/>
                  </a:ext>
                </a:extLst>
              </a:tr>
              <a:tr h="368783">
                <a:tc>
                  <a:txBody>
                    <a:bodyPr/>
                    <a:lstStyle/>
                    <a:p>
                      <a:pPr algn="ctr"/>
                      <a:r>
                        <a:rPr lang="fr-FR"/>
                        <a:t>…</a:t>
                      </a:r>
                    </a:p>
                  </a:txBody>
                  <a:tcPr/>
                </a:tc>
                <a:extLst>
                  <a:ext uri="{0D108BD9-81ED-4DB2-BD59-A6C34878D82A}">
                    <a16:rowId xmlns:a16="http://schemas.microsoft.com/office/drawing/2014/main" val="3071588920"/>
                  </a:ext>
                </a:extLst>
              </a:tr>
              <a:tr h="368783">
                <a:tc>
                  <a:txBody>
                    <a:bodyPr/>
                    <a:lstStyle/>
                    <a:p>
                      <a:pPr algn="ctr"/>
                      <a:r>
                        <a:rPr lang="fr-FR"/>
                        <a:t>Row n</a:t>
                      </a:r>
                    </a:p>
                  </a:txBody>
                  <a:tcPr/>
                </a:tc>
                <a:extLst>
                  <a:ext uri="{0D108BD9-81ED-4DB2-BD59-A6C34878D82A}">
                    <a16:rowId xmlns:a16="http://schemas.microsoft.com/office/drawing/2014/main" val="423518040"/>
                  </a:ext>
                </a:extLst>
              </a:tr>
            </a:tbl>
          </a:graphicData>
        </a:graphic>
      </p:graphicFrame>
      <p:cxnSp>
        <p:nvCxnSpPr>
          <p:cNvPr id="14" name="Connecteur droit avec flèche 13">
            <a:extLst>
              <a:ext uri="{FF2B5EF4-FFF2-40B4-BE49-F238E27FC236}">
                <a16:creationId xmlns:a16="http://schemas.microsoft.com/office/drawing/2014/main" id="{FAC4FCE2-570B-4995-AD75-779216AE0E45}"/>
              </a:ext>
            </a:extLst>
          </p:cNvPr>
          <p:cNvCxnSpPr/>
          <p:nvPr/>
        </p:nvCxnSpPr>
        <p:spPr>
          <a:xfrm>
            <a:off x="4409843" y="3963586"/>
            <a:ext cx="12739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4F866605-8536-4957-A4F3-36BB8A99428C}"/>
              </a:ext>
            </a:extLst>
          </p:cNvPr>
          <p:cNvSpPr txBox="1"/>
          <p:nvPr/>
        </p:nvSpPr>
        <p:spPr>
          <a:xfrm>
            <a:off x="4361491" y="3618661"/>
            <a:ext cx="1314784" cy="646331"/>
          </a:xfrm>
          <a:prstGeom prst="rect">
            <a:avLst/>
          </a:prstGeom>
          <a:noFill/>
        </p:spPr>
        <p:txBody>
          <a:bodyPr wrap="none" rtlCol="0">
            <a:spAutoFit/>
          </a:bodyPr>
          <a:lstStyle/>
          <a:p>
            <a:pPr algn="ctr"/>
            <a:r>
              <a:rPr lang="fr-FR" err="1"/>
              <a:t>Assign</a:t>
            </a:r>
            <a:r>
              <a:rPr lang="fr-FR"/>
              <a:t> to</a:t>
            </a:r>
          </a:p>
          <a:p>
            <a:pPr algn="ctr"/>
            <a:r>
              <a:rPr lang="fr-FR" err="1"/>
              <a:t>Random</a:t>
            </a:r>
            <a:r>
              <a:rPr lang="fr-FR"/>
              <a:t> file</a:t>
            </a:r>
          </a:p>
        </p:txBody>
      </p:sp>
      <p:sp>
        <p:nvSpPr>
          <p:cNvPr id="16" name="ZoneTexte 15">
            <a:extLst>
              <a:ext uri="{FF2B5EF4-FFF2-40B4-BE49-F238E27FC236}">
                <a16:creationId xmlns:a16="http://schemas.microsoft.com/office/drawing/2014/main" id="{D48C299E-9BFB-4CE7-ABE6-66730F1327F2}"/>
              </a:ext>
            </a:extLst>
          </p:cNvPr>
          <p:cNvSpPr txBox="1"/>
          <p:nvPr/>
        </p:nvSpPr>
        <p:spPr>
          <a:xfrm>
            <a:off x="4746919" y="4261133"/>
            <a:ext cx="599844" cy="369332"/>
          </a:xfrm>
          <a:prstGeom prst="rect">
            <a:avLst/>
          </a:prstGeom>
          <a:noFill/>
        </p:spPr>
        <p:txBody>
          <a:bodyPr wrap="none" rtlCol="0">
            <a:spAutoFit/>
          </a:bodyPr>
          <a:lstStyle/>
          <a:p>
            <a:r>
              <a:rPr lang="fr-FR">
                <a:solidFill>
                  <a:schemeClr val="accent6">
                    <a:lumMod val="75000"/>
                  </a:schemeClr>
                </a:solidFill>
              </a:rPr>
              <a:t>O(n)</a:t>
            </a:r>
          </a:p>
        </p:txBody>
      </p:sp>
      <p:sp>
        <p:nvSpPr>
          <p:cNvPr id="17" name="ZoneTexte 16">
            <a:extLst>
              <a:ext uri="{FF2B5EF4-FFF2-40B4-BE49-F238E27FC236}">
                <a16:creationId xmlns:a16="http://schemas.microsoft.com/office/drawing/2014/main" id="{72A00D37-3113-4EE0-BD87-0F41C1D0445D}"/>
              </a:ext>
            </a:extLst>
          </p:cNvPr>
          <p:cNvSpPr txBox="1"/>
          <p:nvPr/>
        </p:nvSpPr>
        <p:spPr>
          <a:xfrm>
            <a:off x="5918691" y="1788097"/>
            <a:ext cx="1000595" cy="276999"/>
          </a:xfrm>
          <a:prstGeom prst="rect">
            <a:avLst/>
          </a:prstGeom>
          <a:noFill/>
        </p:spPr>
        <p:txBody>
          <a:bodyPr wrap="none" rtlCol="0">
            <a:spAutoFit/>
          </a:bodyPr>
          <a:lstStyle/>
          <a:p>
            <a:r>
              <a:rPr lang="fr-FR" sz="1200"/>
              <a:t>Multiple files</a:t>
            </a:r>
          </a:p>
        </p:txBody>
      </p:sp>
      <p:sp>
        <p:nvSpPr>
          <p:cNvPr id="18" name="ZoneTexte 17">
            <a:extLst>
              <a:ext uri="{FF2B5EF4-FFF2-40B4-BE49-F238E27FC236}">
                <a16:creationId xmlns:a16="http://schemas.microsoft.com/office/drawing/2014/main" id="{53DFF7EB-19BC-4776-9FDB-80BF37015BC7}"/>
              </a:ext>
            </a:extLst>
          </p:cNvPr>
          <p:cNvSpPr txBox="1"/>
          <p:nvPr/>
        </p:nvSpPr>
        <p:spPr>
          <a:xfrm>
            <a:off x="2904052" y="2229098"/>
            <a:ext cx="1492716" cy="276999"/>
          </a:xfrm>
          <a:prstGeom prst="rect">
            <a:avLst/>
          </a:prstGeom>
          <a:noFill/>
        </p:spPr>
        <p:txBody>
          <a:bodyPr wrap="none" rtlCol="0">
            <a:spAutoFit/>
          </a:bodyPr>
          <a:lstStyle/>
          <a:p>
            <a:r>
              <a:rPr lang="fr-FR" sz="1200"/>
              <a:t>One or multiple files</a:t>
            </a:r>
          </a:p>
        </p:txBody>
      </p:sp>
      <p:sp>
        <p:nvSpPr>
          <p:cNvPr id="19" name="Rectangle 18">
            <a:extLst>
              <a:ext uri="{FF2B5EF4-FFF2-40B4-BE49-F238E27FC236}">
                <a16:creationId xmlns:a16="http://schemas.microsoft.com/office/drawing/2014/main" id="{803A2550-0D12-4152-9E5F-DE9698CFD031}"/>
              </a:ext>
            </a:extLst>
          </p:cNvPr>
          <p:cNvSpPr/>
          <p:nvPr/>
        </p:nvSpPr>
        <p:spPr>
          <a:xfrm>
            <a:off x="6159334" y="2036220"/>
            <a:ext cx="599325" cy="662754"/>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82EA064F-EC63-4A91-9E38-2682DEA81341}"/>
              </a:ext>
            </a:extLst>
          </p:cNvPr>
          <p:cNvSpPr/>
          <p:nvPr/>
        </p:nvSpPr>
        <p:spPr>
          <a:xfrm>
            <a:off x="6159333" y="2945148"/>
            <a:ext cx="599325" cy="662754"/>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8F4C0048-AF9C-44F0-98E7-BF5331376AED}"/>
              </a:ext>
            </a:extLst>
          </p:cNvPr>
          <p:cNvSpPr/>
          <p:nvPr/>
        </p:nvSpPr>
        <p:spPr>
          <a:xfrm>
            <a:off x="6161953" y="4223944"/>
            <a:ext cx="599325" cy="662754"/>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858D3B39-7B79-445C-9A59-E5A4FE7F6153}"/>
              </a:ext>
            </a:extLst>
          </p:cNvPr>
          <p:cNvSpPr/>
          <p:nvPr/>
        </p:nvSpPr>
        <p:spPr>
          <a:xfrm>
            <a:off x="6159332" y="5103996"/>
            <a:ext cx="599325" cy="662754"/>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a:extLst>
              <a:ext uri="{FF2B5EF4-FFF2-40B4-BE49-F238E27FC236}">
                <a16:creationId xmlns:a16="http://schemas.microsoft.com/office/drawing/2014/main" id="{0298BC9A-CBAA-4484-A5FA-1CD725761C40}"/>
              </a:ext>
            </a:extLst>
          </p:cNvPr>
          <p:cNvSpPr txBox="1"/>
          <p:nvPr/>
        </p:nvSpPr>
        <p:spPr>
          <a:xfrm>
            <a:off x="6286540" y="3715391"/>
            <a:ext cx="343364" cy="369332"/>
          </a:xfrm>
          <a:prstGeom prst="rect">
            <a:avLst/>
          </a:prstGeom>
          <a:noFill/>
        </p:spPr>
        <p:txBody>
          <a:bodyPr wrap="none" rtlCol="0">
            <a:spAutoFit/>
          </a:bodyPr>
          <a:lstStyle/>
          <a:p>
            <a:r>
              <a:rPr lang="fr-FR"/>
              <a:t>…</a:t>
            </a:r>
          </a:p>
        </p:txBody>
      </p:sp>
      <p:cxnSp>
        <p:nvCxnSpPr>
          <p:cNvPr id="24" name="Connecteur droit avec flèche 23">
            <a:extLst>
              <a:ext uri="{FF2B5EF4-FFF2-40B4-BE49-F238E27FC236}">
                <a16:creationId xmlns:a16="http://schemas.microsoft.com/office/drawing/2014/main" id="{CC5DFAC6-9DF6-41B7-AC90-B1C2A8103F0B}"/>
              </a:ext>
            </a:extLst>
          </p:cNvPr>
          <p:cNvCxnSpPr>
            <a:cxnSpLocks/>
          </p:cNvCxnSpPr>
          <p:nvPr/>
        </p:nvCxnSpPr>
        <p:spPr>
          <a:xfrm>
            <a:off x="6953158" y="2405051"/>
            <a:ext cx="1428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C18BDFFA-AE3C-445F-AAF1-600C3AA41C80}"/>
              </a:ext>
            </a:extLst>
          </p:cNvPr>
          <p:cNvSpPr txBox="1"/>
          <p:nvPr/>
        </p:nvSpPr>
        <p:spPr>
          <a:xfrm>
            <a:off x="7031631" y="3518384"/>
            <a:ext cx="1226170" cy="646331"/>
          </a:xfrm>
          <a:prstGeom prst="rect">
            <a:avLst/>
          </a:prstGeom>
          <a:noFill/>
        </p:spPr>
        <p:txBody>
          <a:bodyPr wrap="none" rtlCol="0">
            <a:spAutoFit/>
          </a:bodyPr>
          <a:lstStyle/>
          <a:p>
            <a:pPr algn="ctr"/>
            <a:r>
              <a:rPr lang="fr-FR"/>
              <a:t>In-memory</a:t>
            </a:r>
          </a:p>
          <a:p>
            <a:pPr algn="ctr"/>
            <a:r>
              <a:rPr lang="fr-FR" err="1"/>
              <a:t>shuffles</a:t>
            </a:r>
            <a:endParaRPr lang="fr-FR"/>
          </a:p>
        </p:txBody>
      </p:sp>
      <p:sp>
        <p:nvSpPr>
          <p:cNvPr id="26" name="ZoneTexte 25">
            <a:extLst>
              <a:ext uri="{FF2B5EF4-FFF2-40B4-BE49-F238E27FC236}">
                <a16:creationId xmlns:a16="http://schemas.microsoft.com/office/drawing/2014/main" id="{B565B79B-005A-4D93-9049-233066F2FFC3}"/>
              </a:ext>
            </a:extLst>
          </p:cNvPr>
          <p:cNvSpPr txBox="1"/>
          <p:nvPr/>
        </p:nvSpPr>
        <p:spPr>
          <a:xfrm>
            <a:off x="7386009" y="4121204"/>
            <a:ext cx="599844" cy="369332"/>
          </a:xfrm>
          <a:prstGeom prst="rect">
            <a:avLst/>
          </a:prstGeom>
          <a:noFill/>
        </p:spPr>
        <p:txBody>
          <a:bodyPr wrap="none" rtlCol="0">
            <a:spAutoFit/>
          </a:bodyPr>
          <a:lstStyle/>
          <a:p>
            <a:r>
              <a:rPr lang="fr-FR">
                <a:solidFill>
                  <a:schemeClr val="accent6">
                    <a:lumMod val="75000"/>
                  </a:schemeClr>
                </a:solidFill>
              </a:rPr>
              <a:t>O(n)</a:t>
            </a:r>
          </a:p>
        </p:txBody>
      </p:sp>
      <p:cxnSp>
        <p:nvCxnSpPr>
          <p:cNvPr id="27" name="Connecteur droit avec flèche 26">
            <a:extLst>
              <a:ext uri="{FF2B5EF4-FFF2-40B4-BE49-F238E27FC236}">
                <a16:creationId xmlns:a16="http://schemas.microsoft.com/office/drawing/2014/main" id="{5C3967EF-6E8A-4CE2-A2BB-0061FB416652}"/>
              </a:ext>
            </a:extLst>
          </p:cNvPr>
          <p:cNvCxnSpPr>
            <a:cxnSpLocks/>
          </p:cNvCxnSpPr>
          <p:nvPr/>
        </p:nvCxnSpPr>
        <p:spPr>
          <a:xfrm>
            <a:off x="6953158" y="3276525"/>
            <a:ext cx="1428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1771595D-70A8-450C-BAEE-FB0443360280}"/>
              </a:ext>
            </a:extLst>
          </p:cNvPr>
          <p:cNvCxnSpPr>
            <a:cxnSpLocks/>
          </p:cNvCxnSpPr>
          <p:nvPr/>
        </p:nvCxnSpPr>
        <p:spPr>
          <a:xfrm>
            <a:off x="6980261" y="4555321"/>
            <a:ext cx="1428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CC339939-F355-47A3-B625-82BF5C7EEA77}"/>
              </a:ext>
            </a:extLst>
          </p:cNvPr>
          <p:cNvCxnSpPr>
            <a:cxnSpLocks/>
          </p:cNvCxnSpPr>
          <p:nvPr/>
        </p:nvCxnSpPr>
        <p:spPr>
          <a:xfrm>
            <a:off x="6980261" y="5418791"/>
            <a:ext cx="1428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3C4BFB89-08A3-4655-BF15-A1C7241CB36E}"/>
              </a:ext>
            </a:extLst>
          </p:cNvPr>
          <p:cNvSpPr/>
          <p:nvPr/>
        </p:nvSpPr>
        <p:spPr>
          <a:xfrm>
            <a:off x="8630931" y="2036220"/>
            <a:ext cx="599325" cy="662754"/>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a:extLst>
              <a:ext uri="{FF2B5EF4-FFF2-40B4-BE49-F238E27FC236}">
                <a16:creationId xmlns:a16="http://schemas.microsoft.com/office/drawing/2014/main" id="{E6CE52F0-0C6F-4BF5-8025-40F4A0BB21F1}"/>
              </a:ext>
            </a:extLst>
          </p:cNvPr>
          <p:cNvSpPr/>
          <p:nvPr/>
        </p:nvSpPr>
        <p:spPr>
          <a:xfrm>
            <a:off x="8630930" y="2945148"/>
            <a:ext cx="599325" cy="662754"/>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a:extLst>
              <a:ext uri="{FF2B5EF4-FFF2-40B4-BE49-F238E27FC236}">
                <a16:creationId xmlns:a16="http://schemas.microsoft.com/office/drawing/2014/main" id="{7415D5DF-9F3B-465C-8B48-696462FAD816}"/>
              </a:ext>
            </a:extLst>
          </p:cNvPr>
          <p:cNvSpPr/>
          <p:nvPr/>
        </p:nvSpPr>
        <p:spPr>
          <a:xfrm>
            <a:off x="8633550" y="4223944"/>
            <a:ext cx="599325" cy="662754"/>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a:extLst>
              <a:ext uri="{FF2B5EF4-FFF2-40B4-BE49-F238E27FC236}">
                <a16:creationId xmlns:a16="http://schemas.microsoft.com/office/drawing/2014/main" id="{C3B3605B-7E2A-4BF3-BE17-E80FEA80A05E}"/>
              </a:ext>
            </a:extLst>
          </p:cNvPr>
          <p:cNvSpPr/>
          <p:nvPr/>
        </p:nvSpPr>
        <p:spPr>
          <a:xfrm>
            <a:off x="8630929" y="5103996"/>
            <a:ext cx="599325" cy="662754"/>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ZoneTexte 33">
            <a:extLst>
              <a:ext uri="{FF2B5EF4-FFF2-40B4-BE49-F238E27FC236}">
                <a16:creationId xmlns:a16="http://schemas.microsoft.com/office/drawing/2014/main" id="{CF09105C-9608-4600-9D45-26E71D90900F}"/>
              </a:ext>
            </a:extLst>
          </p:cNvPr>
          <p:cNvSpPr txBox="1"/>
          <p:nvPr/>
        </p:nvSpPr>
        <p:spPr>
          <a:xfrm>
            <a:off x="8758137" y="3715391"/>
            <a:ext cx="343364" cy="369332"/>
          </a:xfrm>
          <a:prstGeom prst="rect">
            <a:avLst/>
          </a:prstGeom>
          <a:noFill/>
        </p:spPr>
        <p:txBody>
          <a:bodyPr wrap="none" rtlCol="0">
            <a:spAutoFit/>
          </a:bodyPr>
          <a:lstStyle/>
          <a:p>
            <a:r>
              <a:rPr lang="fr-FR"/>
              <a:t>…</a:t>
            </a:r>
          </a:p>
        </p:txBody>
      </p:sp>
      <p:sp>
        <p:nvSpPr>
          <p:cNvPr id="35" name="ZoneTexte 34">
            <a:extLst>
              <a:ext uri="{FF2B5EF4-FFF2-40B4-BE49-F238E27FC236}">
                <a16:creationId xmlns:a16="http://schemas.microsoft.com/office/drawing/2014/main" id="{6C9D0667-FDFF-40B2-9B8E-FC6D3A840965}"/>
              </a:ext>
            </a:extLst>
          </p:cNvPr>
          <p:cNvSpPr txBox="1"/>
          <p:nvPr/>
        </p:nvSpPr>
        <p:spPr>
          <a:xfrm>
            <a:off x="8429521" y="1785709"/>
            <a:ext cx="1015150" cy="276999"/>
          </a:xfrm>
          <a:prstGeom prst="rect">
            <a:avLst/>
          </a:prstGeom>
          <a:noFill/>
        </p:spPr>
        <p:txBody>
          <a:bodyPr wrap="none" rtlCol="0">
            <a:spAutoFit/>
          </a:bodyPr>
          <a:lstStyle/>
          <a:p>
            <a:r>
              <a:rPr lang="fr-FR" sz="1200" err="1"/>
              <a:t>Shuffled</a:t>
            </a:r>
            <a:r>
              <a:rPr lang="fr-FR" sz="1200"/>
              <a:t> files</a:t>
            </a:r>
          </a:p>
        </p:txBody>
      </p:sp>
    </p:spTree>
    <p:extLst>
      <p:ext uri="{BB962C8B-B14F-4D97-AF65-F5344CB8AC3E}">
        <p14:creationId xmlns:p14="http://schemas.microsoft.com/office/powerpoint/2010/main" val="3445998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80AA-7B77-CD45-A051-9BEB76DD99F9}"/>
              </a:ext>
            </a:extLst>
          </p:cNvPr>
          <p:cNvSpPr>
            <a:spLocks noGrp="1"/>
          </p:cNvSpPr>
          <p:nvPr>
            <p:ph type="title"/>
          </p:nvPr>
        </p:nvSpPr>
        <p:spPr>
          <a:xfrm>
            <a:off x="838200" y="327417"/>
            <a:ext cx="10515600" cy="1325563"/>
          </a:xfrm>
        </p:spPr>
        <p:txBody>
          <a:bodyPr/>
          <a:lstStyle/>
          <a:p>
            <a:r>
              <a:rPr lang="fr-FR" dirty="0"/>
              <a:t>Conclusion</a:t>
            </a:r>
          </a:p>
        </p:txBody>
      </p:sp>
      <p:sp>
        <p:nvSpPr>
          <p:cNvPr id="6" name="Content Placeholder 2">
            <a:extLst>
              <a:ext uri="{FF2B5EF4-FFF2-40B4-BE49-F238E27FC236}">
                <a16:creationId xmlns:a16="http://schemas.microsoft.com/office/drawing/2014/main" id="{7C9AA3DC-136C-E0BF-E6C0-9F1490072F08}"/>
              </a:ext>
            </a:extLst>
          </p:cNvPr>
          <p:cNvSpPr>
            <a:spLocks noGrp="1"/>
          </p:cNvSpPr>
          <p:nvPr>
            <p:ph idx="1"/>
          </p:nvPr>
        </p:nvSpPr>
        <p:spPr>
          <a:xfrm>
            <a:off x="838200" y="1489754"/>
            <a:ext cx="11162122" cy="5189518"/>
          </a:xfrm>
        </p:spPr>
        <p:txBody>
          <a:bodyPr vert="horz" lIns="91440" tIns="45720" rIns="91440" bIns="45720" rtlCol="0" anchor="t">
            <a:normAutofit/>
          </a:bodyPr>
          <a:lstStyle/>
          <a:p>
            <a:pPr marL="0" indent="0">
              <a:buNone/>
            </a:pPr>
            <a:r>
              <a:rPr lang="fr-FR" dirty="0"/>
              <a:t>Model Performance </a:t>
            </a:r>
            <a:r>
              <a:rPr lang="fr-FR" dirty="0" err="1"/>
              <a:t>limited</a:t>
            </a:r>
            <a:r>
              <a:rPr lang="fr-FR" dirty="0"/>
              <a:t> by </a:t>
            </a:r>
            <a:r>
              <a:rPr lang="fr-FR" b="1" dirty="0"/>
              <a:t>training </a:t>
            </a:r>
            <a:r>
              <a:rPr lang="fr-FR" b="1" dirty="0" err="1"/>
              <a:t>cost</a:t>
            </a:r>
            <a:r>
              <a:rPr lang="fr-FR" b="1" dirty="0"/>
              <a:t>/time</a:t>
            </a:r>
            <a:r>
              <a:rPr lang="fr-FR" dirty="0"/>
              <a:t>, not </a:t>
            </a:r>
            <a:r>
              <a:rPr lang="fr-FR" dirty="0" err="1"/>
              <a:t>number</a:t>
            </a:r>
            <a:r>
              <a:rPr lang="fr-FR" dirty="0"/>
              <a:t> of </a:t>
            </a:r>
            <a:r>
              <a:rPr lang="fr-FR" dirty="0" err="1"/>
              <a:t>samples</a:t>
            </a:r>
            <a:r>
              <a:rPr lang="fr-FR" dirty="0"/>
              <a:t>. </a:t>
            </a:r>
          </a:p>
          <a:p>
            <a:pPr marL="0" indent="0">
              <a:buNone/>
            </a:pPr>
            <a:r>
              <a:rPr lang="fr-FR" dirty="0"/>
              <a:t>More data </a:t>
            </a:r>
            <a:r>
              <a:rPr lang="fr-FR" dirty="0" err="1"/>
              <a:t>will</a:t>
            </a:r>
            <a:r>
              <a:rPr lang="fr-FR" dirty="0"/>
              <a:t> </a:t>
            </a:r>
            <a:r>
              <a:rPr lang="fr-FR" dirty="0" err="1"/>
              <a:t>increase</a:t>
            </a:r>
            <a:r>
              <a:rPr lang="fr-FR" dirty="0"/>
              <a:t> </a:t>
            </a:r>
            <a:r>
              <a:rPr lang="fr-FR" b="1" dirty="0"/>
              <a:t>model </a:t>
            </a:r>
            <a:r>
              <a:rPr lang="fr-FR" b="1" dirty="0" err="1"/>
              <a:t>breadth</a:t>
            </a:r>
            <a:r>
              <a:rPr lang="fr-FR" b="1" dirty="0"/>
              <a:t>. </a:t>
            </a:r>
            <a:r>
              <a:rPr lang="fr-FR" dirty="0" err="1"/>
              <a:t>What</a:t>
            </a:r>
            <a:r>
              <a:rPr lang="fr-FR" dirty="0"/>
              <a:t> </a:t>
            </a:r>
            <a:r>
              <a:rPr lang="fr-FR" dirty="0" err="1"/>
              <a:t>is</a:t>
            </a:r>
            <a:r>
              <a:rPr lang="fr-FR" dirty="0"/>
              <a:t> </a:t>
            </a:r>
            <a:r>
              <a:rPr lang="fr-FR" dirty="0" err="1"/>
              <a:t>your</a:t>
            </a:r>
            <a:r>
              <a:rPr lang="fr-FR" dirty="0"/>
              <a:t> </a:t>
            </a:r>
            <a:r>
              <a:rPr lang="fr-FR" i="1" dirty="0" err="1"/>
              <a:t>task</a:t>
            </a:r>
            <a:r>
              <a:rPr lang="fr-FR" dirty="0"/>
              <a:t> ?</a:t>
            </a:r>
          </a:p>
          <a:p>
            <a:pPr marL="0" indent="0">
              <a:buNone/>
            </a:pPr>
            <a:r>
              <a:rPr lang="fr-FR" dirty="0" err="1"/>
              <a:t>Some</a:t>
            </a:r>
            <a:r>
              <a:rPr lang="fr-FR" dirty="0"/>
              <a:t> </a:t>
            </a:r>
            <a:r>
              <a:rPr lang="fr-FR" dirty="0" err="1"/>
              <a:t>task</a:t>
            </a:r>
            <a:r>
              <a:rPr lang="fr-FR" dirty="0"/>
              <a:t> </a:t>
            </a:r>
            <a:r>
              <a:rPr lang="fr-FR" dirty="0" err="1"/>
              <a:t>require</a:t>
            </a:r>
            <a:r>
              <a:rPr lang="fr-FR" dirty="0"/>
              <a:t> </a:t>
            </a:r>
            <a:r>
              <a:rPr lang="fr-FR" dirty="0" err="1"/>
              <a:t>manual</a:t>
            </a:r>
            <a:r>
              <a:rPr lang="fr-FR" dirty="0"/>
              <a:t> data annotation </a:t>
            </a:r>
            <a:r>
              <a:rPr lang="fr-FR" dirty="0" err="1"/>
              <a:t>that</a:t>
            </a:r>
            <a:r>
              <a:rPr lang="fr-FR" dirty="0"/>
              <a:t> </a:t>
            </a:r>
            <a:r>
              <a:rPr lang="fr-FR" dirty="0" err="1"/>
              <a:t>will</a:t>
            </a:r>
            <a:r>
              <a:rPr lang="fr-FR" dirty="0"/>
              <a:t> not </a:t>
            </a:r>
            <a:r>
              <a:rPr lang="fr-FR" dirty="0" err="1"/>
              <a:t>scale</a:t>
            </a:r>
            <a:r>
              <a:rPr lang="fr-FR" dirty="0"/>
              <a:t>. </a:t>
            </a:r>
            <a:r>
              <a:rPr lang="fr-FR" dirty="0" err="1"/>
              <a:t>Sometimes</a:t>
            </a:r>
            <a:r>
              <a:rPr lang="fr-FR" dirty="0"/>
              <a:t> </a:t>
            </a:r>
            <a:r>
              <a:rPr lang="fr-FR" dirty="0" err="1"/>
              <a:t>some</a:t>
            </a:r>
            <a:r>
              <a:rPr lang="fr-FR" dirty="0"/>
              <a:t> </a:t>
            </a:r>
            <a:r>
              <a:rPr lang="fr-FR" b="1" dirty="0"/>
              <a:t>cheap </a:t>
            </a:r>
            <a:r>
              <a:rPr lang="fr-FR" b="1" dirty="0" err="1"/>
              <a:t>ways</a:t>
            </a:r>
            <a:r>
              <a:rPr lang="fr-FR" b="1" dirty="0"/>
              <a:t> to </a:t>
            </a:r>
            <a:r>
              <a:rPr lang="fr-FR" b="1" dirty="0" err="1"/>
              <a:t>generate</a:t>
            </a:r>
            <a:r>
              <a:rPr lang="fr-FR" b="1" dirty="0"/>
              <a:t> labels </a:t>
            </a:r>
            <a:r>
              <a:rPr lang="fr-FR" dirty="0" err="1"/>
              <a:t>exist</a:t>
            </a:r>
            <a:r>
              <a:rPr lang="fr-FR" dirty="0"/>
              <a:t>.</a:t>
            </a:r>
          </a:p>
          <a:p>
            <a:pPr marL="0" indent="0">
              <a:buNone/>
            </a:pPr>
            <a:r>
              <a:rPr lang="fr-FR" dirty="0" err="1"/>
              <a:t>We</a:t>
            </a:r>
            <a:r>
              <a:rPr lang="fr-FR" dirty="0"/>
              <a:t> </a:t>
            </a:r>
            <a:r>
              <a:rPr lang="fr-FR" dirty="0" err="1"/>
              <a:t>need</a:t>
            </a:r>
            <a:r>
              <a:rPr lang="fr-FR" dirty="0"/>
              <a:t> to </a:t>
            </a:r>
            <a:r>
              <a:rPr lang="fr-FR" b="1" dirty="0" err="1"/>
              <a:t>decrease</a:t>
            </a:r>
            <a:r>
              <a:rPr lang="fr-FR" b="1" dirty="0"/>
              <a:t> training </a:t>
            </a:r>
            <a:r>
              <a:rPr lang="fr-FR" b="1" dirty="0" err="1"/>
              <a:t>costs</a:t>
            </a:r>
            <a:r>
              <a:rPr lang="fr-FR" b="1" dirty="0"/>
              <a:t>/time</a:t>
            </a:r>
            <a:r>
              <a:rPr lang="fr-FR" dirty="0"/>
              <a:t>:</a:t>
            </a:r>
          </a:p>
          <a:p>
            <a:pPr>
              <a:buFontTx/>
              <a:buChar char="-"/>
            </a:pPr>
            <a:r>
              <a:rPr lang="fr-FR" dirty="0"/>
              <a:t>Use </a:t>
            </a:r>
            <a:r>
              <a:rPr lang="fr-FR" b="1" dirty="0"/>
              <a:t>sampling</a:t>
            </a:r>
          </a:p>
          <a:p>
            <a:pPr>
              <a:buFontTx/>
              <a:buChar char="-"/>
            </a:pPr>
            <a:r>
              <a:rPr lang="fr-FR" dirty="0"/>
              <a:t>Replace polynomial </a:t>
            </a:r>
            <a:r>
              <a:rPr lang="fr-FR" dirty="0" err="1"/>
              <a:t>algorithms</a:t>
            </a:r>
            <a:r>
              <a:rPr lang="fr-FR" dirty="0"/>
              <a:t> by </a:t>
            </a:r>
            <a:r>
              <a:rPr lang="fr-FR" b="1" dirty="0" err="1"/>
              <a:t>linear</a:t>
            </a:r>
            <a:r>
              <a:rPr lang="fr-FR" b="1" dirty="0"/>
              <a:t> </a:t>
            </a:r>
            <a:r>
              <a:rPr lang="fr-FR" b="1" dirty="0" err="1"/>
              <a:t>algorithms</a:t>
            </a:r>
            <a:endParaRPr lang="fr-FR" b="1" dirty="0"/>
          </a:p>
          <a:p>
            <a:pPr>
              <a:buFontTx/>
              <a:buChar char="-"/>
            </a:pPr>
            <a:r>
              <a:rPr lang="fr-FR" b="1" dirty="0"/>
              <a:t>Out of </a:t>
            </a:r>
            <a:r>
              <a:rPr lang="fr-FR" b="1" dirty="0" err="1"/>
              <a:t>core</a:t>
            </a:r>
            <a:r>
              <a:rPr lang="fr-FR" b="1" dirty="0"/>
              <a:t> </a:t>
            </a:r>
            <a:r>
              <a:rPr lang="fr-FR" b="1" dirty="0" err="1"/>
              <a:t>algorithms</a:t>
            </a:r>
            <a:r>
              <a:rPr lang="fr-FR" b="1" dirty="0"/>
              <a:t> </a:t>
            </a:r>
            <a:r>
              <a:rPr lang="fr-FR" dirty="0"/>
              <a:t>(</a:t>
            </a:r>
            <a:r>
              <a:rPr lang="fr-FR" dirty="0" err="1"/>
              <a:t>some</a:t>
            </a:r>
            <a:r>
              <a:rPr lang="fr-FR" dirty="0"/>
              <a:t> </a:t>
            </a:r>
            <a:r>
              <a:rPr lang="fr-FR" dirty="0" err="1"/>
              <a:t>kind</a:t>
            </a:r>
            <a:r>
              <a:rPr lang="fr-FR" dirty="0"/>
              <a:t> of </a:t>
            </a:r>
            <a:r>
              <a:rPr lang="fr-FR" dirty="0" err="1"/>
              <a:t>divide</a:t>
            </a:r>
            <a:r>
              <a:rPr lang="fr-FR" dirty="0"/>
              <a:t> and </a:t>
            </a:r>
            <a:r>
              <a:rPr lang="fr-FR" dirty="0" err="1"/>
              <a:t>conquer</a:t>
            </a:r>
            <a:r>
              <a:rPr lang="fr-FR" dirty="0"/>
              <a:t> </a:t>
            </a:r>
            <a:r>
              <a:rPr lang="fr-FR" dirty="0" err="1"/>
              <a:t>strategy</a:t>
            </a:r>
            <a:r>
              <a:rPr lang="fr-FR" dirty="0"/>
              <a:t>)</a:t>
            </a:r>
          </a:p>
          <a:p>
            <a:pPr marL="0" indent="0">
              <a:buNone/>
            </a:pPr>
            <a:r>
              <a:rPr lang="fr-FR" dirty="0"/>
              <a:t>- </a:t>
            </a:r>
            <a:r>
              <a:rPr lang="fr-FR" dirty="0" err="1"/>
              <a:t>Optimize</a:t>
            </a:r>
            <a:r>
              <a:rPr lang="fr-FR" dirty="0"/>
              <a:t> </a:t>
            </a:r>
            <a:r>
              <a:rPr lang="fr-FR" b="1" dirty="0"/>
              <a:t>RAM usage</a:t>
            </a:r>
            <a:r>
              <a:rPr lang="fr-FR" dirty="0"/>
              <a:t> (</a:t>
            </a:r>
            <a:r>
              <a:rPr lang="fr-FR" dirty="0" err="1"/>
              <a:t>avoids</a:t>
            </a:r>
            <a:r>
              <a:rPr lang="fr-FR" dirty="0"/>
              <a:t> I/O)</a:t>
            </a:r>
          </a:p>
          <a:p>
            <a:pPr marL="0" indent="0">
              <a:buNone/>
            </a:pPr>
            <a:r>
              <a:rPr lang="fr-FR" dirty="0"/>
              <a:t>- </a:t>
            </a:r>
            <a:r>
              <a:rPr lang="fr-FR" dirty="0" err="1"/>
              <a:t>Parallelize</a:t>
            </a:r>
            <a:r>
              <a:rPr lang="fr-FR" dirty="0"/>
              <a:t> computations, use </a:t>
            </a:r>
            <a:r>
              <a:rPr lang="fr-FR" dirty="0" err="1"/>
              <a:t>dedicated</a:t>
            </a:r>
            <a:r>
              <a:rPr lang="fr-FR" dirty="0"/>
              <a:t> hardware (not </a:t>
            </a:r>
            <a:r>
              <a:rPr lang="fr-FR" dirty="0" err="1"/>
              <a:t>covered</a:t>
            </a:r>
            <a:r>
              <a:rPr lang="fr-FR" dirty="0"/>
              <a:t>)</a:t>
            </a:r>
          </a:p>
        </p:txBody>
      </p:sp>
    </p:spTree>
    <p:extLst>
      <p:ext uri="{BB962C8B-B14F-4D97-AF65-F5344CB8AC3E}">
        <p14:creationId xmlns:p14="http://schemas.microsoft.com/office/powerpoint/2010/main" val="3782468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F9A23DF-1BAA-4D84-A1DE-F883220A5580}"/>
              </a:ext>
            </a:extLst>
          </p:cNvPr>
          <p:cNvSpPr>
            <a:spLocks noGrp="1"/>
          </p:cNvSpPr>
          <p:nvPr>
            <p:ph type="ctrTitle"/>
          </p:nvPr>
        </p:nvSpPr>
        <p:spPr>
          <a:xfrm>
            <a:off x="1418771" y="1041400"/>
            <a:ext cx="9354457" cy="2387600"/>
          </a:xfrm>
        </p:spPr>
        <p:txBody>
          <a:bodyPr/>
          <a:lstStyle/>
          <a:p>
            <a:r>
              <a:rPr lang="fr-FR" err="1"/>
              <a:t>My</a:t>
            </a:r>
            <a:r>
              <a:rPr lang="fr-FR"/>
              <a:t> data </a:t>
            </a:r>
            <a:r>
              <a:rPr lang="fr-FR" err="1"/>
              <a:t>does</a:t>
            </a:r>
            <a:r>
              <a:rPr lang="fr-FR"/>
              <a:t> not fit in RAM !</a:t>
            </a:r>
          </a:p>
        </p:txBody>
      </p:sp>
      <p:sp>
        <p:nvSpPr>
          <p:cNvPr id="5" name="Content Placeholder 2">
            <a:extLst>
              <a:ext uri="{FF2B5EF4-FFF2-40B4-BE49-F238E27FC236}">
                <a16:creationId xmlns:a16="http://schemas.microsoft.com/office/drawing/2014/main" id="{230D2EDC-ED90-4493-938B-82E31265A451}"/>
              </a:ext>
            </a:extLst>
          </p:cNvPr>
          <p:cNvSpPr txBox="1">
            <a:spLocks/>
          </p:cNvSpPr>
          <p:nvPr/>
        </p:nvSpPr>
        <p:spPr>
          <a:xfrm>
            <a:off x="838200" y="4865914"/>
            <a:ext cx="10515600" cy="4583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 i="1" dirty="0">
                <a:latin typeface="Source Sans Pro Light" panose="020B0503030403020204" pitchFamily="34" charset="0"/>
                <a:ea typeface="Source Sans Pro Light" panose="020B0503030403020204" pitchFamily="34" charset="0"/>
                <a:cs typeface="Source Sans Pro" panose="020F0502020204030204" pitchFamily="34" charset="0"/>
              </a:rPr>
              <a:t>df = pd.read_csv(</a:t>
            </a:r>
            <a:r>
              <a:rPr lang="en" i="1" dirty="0">
                <a:solidFill>
                  <a:srgbClr val="6A8759"/>
                </a:solidFill>
                <a:latin typeface="Source Sans Pro Light" panose="020B0503030403020204" pitchFamily="34" charset="0"/>
                <a:ea typeface="Source Sans Pro Light" panose="020B0503030403020204" pitchFamily="34" charset="0"/>
                <a:cs typeface="Source Sans Pro" panose="020F0502020204030204" pitchFamily="34" charset="0"/>
              </a:rPr>
              <a:t>"my_big_file.csv"</a:t>
            </a:r>
            <a:r>
              <a:rPr lang="en" i="1" dirty="0">
                <a:latin typeface="Source Sans Pro Light" panose="020B0503030403020204" pitchFamily="34" charset="0"/>
                <a:ea typeface="Source Sans Pro Light" panose="020B0503030403020204" pitchFamily="34" charset="0"/>
                <a:cs typeface="Source Sans Pro" panose="020F0502020204030204" pitchFamily="34" charset="0"/>
              </a:rPr>
              <a:t>)</a:t>
            </a:r>
            <a:endParaRPr lang="fr-FR" i="1" dirty="0">
              <a:latin typeface="Source Sans Pro Light" panose="020B0503030403020204" pitchFamily="34" charset="0"/>
              <a:ea typeface="Source Sans Pro Light" panose="020B0503030403020204" pitchFamily="34" charset="0"/>
              <a:cs typeface="Source Sans Pro" panose="020F0502020204030204" pitchFamily="34" charset="0"/>
            </a:endParaRPr>
          </a:p>
        </p:txBody>
      </p:sp>
    </p:spTree>
    <p:extLst>
      <p:ext uri="{BB962C8B-B14F-4D97-AF65-F5344CB8AC3E}">
        <p14:creationId xmlns:p14="http://schemas.microsoft.com/office/powerpoint/2010/main" val="2493879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80AA-7B77-CD45-A051-9BEB76DD99F9}"/>
              </a:ext>
            </a:extLst>
          </p:cNvPr>
          <p:cNvSpPr>
            <a:spLocks noGrp="1"/>
          </p:cNvSpPr>
          <p:nvPr>
            <p:ph type="title"/>
          </p:nvPr>
        </p:nvSpPr>
        <p:spPr/>
        <p:txBody>
          <a:bodyPr/>
          <a:lstStyle/>
          <a:p>
            <a:r>
              <a:rPr lang="fr-FR"/>
              <a:t>Pandas </a:t>
            </a:r>
            <a:r>
              <a:rPr lang="fr-FR" err="1"/>
              <a:t>optimization</a:t>
            </a:r>
            <a:endParaRPr lang="fr-FR"/>
          </a:p>
        </p:txBody>
      </p:sp>
      <p:sp>
        <p:nvSpPr>
          <p:cNvPr id="3" name="Content Placeholder 2">
            <a:extLst>
              <a:ext uri="{FF2B5EF4-FFF2-40B4-BE49-F238E27FC236}">
                <a16:creationId xmlns:a16="http://schemas.microsoft.com/office/drawing/2014/main" id="{F9DFDAAA-0E06-3646-B9ED-48E3D656F6F1}"/>
              </a:ext>
            </a:extLst>
          </p:cNvPr>
          <p:cNvSpPr>
            <a:spLocks noGrp="1"/>
          </p:cNvSpPr>
          <p:nvPr>
            <p:ph idx="1"/>
          </p:nvPr>
        </p:nvSpPr>
        <p:spPr/>
        <p:txBody>
          <a:bodyPr>
            <a:normAutofit lnSpcReduction="10000"/>
          </a:bodyPr>
          <a:lstStyle/>
          <a:p>
            <a:r>
              <a:rPr lang="fr-FR"/>
              <a:t>Pandas </a:t>
            </a:r>
            <a:r>
              <a:rPr lang="fr-FR" err="1"/>
              <a:t>is</a:t>
            </a:r>
            <a:r>
              <a:rPr lang="fr-FR"/>
              <a:t> </a:t>
            </a:r>
            <a:r>
              <a:rPr lang="fr-FR" err="1"/>
              <a:t>quite</a:t>
            </a:r>
            <a:r>
              <a:rPr lang="fr-FR"/>
              <a:t> memory inefficient</a:t>
            </a:r>
          </a:p>
          <a:p>
            <a:r>
              <a:rPr lang="fr-FR"/>
              <a:t>One issue </a:t>
            </a:r>
            <a:r>
              <a:rPr lang="fr-FR" err="1"/>
              <a:t>is</a:t>
            </a:r>
            <a:r>
              <a:rPr lang="fr-FR"/>
              <a:t> </a:t>
            </a:r>
            <a:r>
              <a:rPr lang="fr-FR" err="1"/>
              <a:t>that</a:t>
            </a:r>
            <a:r>
              <a:rPr lang="fr-FR"/>
              <a:t> at </a:t>
            </a:r>
            <a:r>
              <a:rPr lang="fr-FR" err="1"/>
              <a:t>column</a:t>
            </a:r>
            <a:r>
              <a:rPr lang="fr-FR"/>
              <a:t> type </a:t>
            </a:r>
            <a:r>
              <a:rPr lang="fr-FR" err="1"/>
              <a:t>inference</a:t>
            </a:r>
            <a:r>
              <a:rPr lang="fr-FR"/>
              <a:t> time, </a:t>
            </a:r>
            <a:r>
              <a:rPr lang="fr-FR" err="1"/>
              <a:t>it</a:t>
            </a:r>
            <a:r>
              <a:rPr lang="fr-FR"/>
              <a:t> </a:t>
            </a:r>
            <a:r>
              <a:rPr lang="fr-FR" err="1"/>
              <a:t>casts</a:t>
            </a:r>
            <a:r>
              <a:rPr lang="fr-FR"/>
              <a:t> </a:t>
            </a:r>
            <a:r>
              <a:rPr lang="fr-FR" err="1"/>
              <a:t>them</a:t>
            </a:r>
            <a:r>
              <a:rPr lang="fr-FR"/>
              <a:t> to the </a:t>
            </a:r>
            <a:r>
              <a:rPr lang="fr-FR" err="1"/>
              <a:t>largest</a:t>
            </a:r>
            <a:r>
              <a:rPr lang="fr-FR"/>
              <a:t> possible type</a:t>
            </a:r>
          </a:p>
          <a:p>
            <a:r>
              <a:rPr lang="fr-FR">
                <a:latin typeface="Source Sans Pro" panose="020F0502020204030204" pitchFamily="34" charset="0"/>
                <a:cs typeface="Source Sans Pro" panose="020F0502020204030204" pitchFamily="34" charset="0"/>
              </a:rPr>
              <a:t>Pandas types</a:t>
            </a:r>
          </a:p>
          <a:p>
            <a:pPr lvl="1"/>
            <a:r>
              <a:rPr lang="en" b="1"/>
              <a:t>int8 / uint8 :</a:t>
            </a:r>
            <a:r>
              <a:rPr lang="en"/>
              <a:t> consumes 1 byte of memory, range between -128/127 or 0/255</a:t>
            </a:r>
          </a:p>
          <a:p>
            <a:pPr lvl="1"/>
            <a:r>
              <a:rPr lang="en" b="1"/>
              <a:t>bool </a:t>
            </a:r>
            <a:r>
              <a:rPr lang="en"/>
              <a:t>: consumes 1 byte, true or false</a:t>
            </a:r>
          </a:p>
          <a:p>
            <a:pPr lvl="1"/>
            <a:r>
              <a:rPr lang="en" b="1"/>
              <a:t>float16 / int16 / uint16:</a:t>
            </a:r>
            <a:r>
              <a:rPr lang="en"/>
              <a:t> consumes 2 bytes of memory, range between -32768 and 32767 or 0/65535</a:t>
            </a:r>
          </a:p>
          <a:p>
            <a:pPr lvl="1"/>
            <a:r>
              <a:rPr lang="en" b="1"/>
              <a:t>float32 / int32 / uint32 :</a:t>
            </a:r>
            <a:r>
              <a:rPr lang="en"/>
              <a:t> consumes 4 bytes of memory, range between -2147483648 and 2147483647</a:t>
            </a:r>
          </a:p>
          <a:p>
            <a:pPr lvl="1"/>
            <a:r>
              <a:rPr lang="en" b="1"/>
              <a:t>float64 / int64 / uint64:</a:t>
            </a:r>
            <a:r>
              <a:rPr lang="en"/>
              <a:t> consumes 8 bytes of memory</a:t>
            </a:r>
          </a:p>
          <a:p>
            <a:endParaRPr lang="fr-FR">
              <a:latin typeface="Source Sans Pro" panose="020F0502020204030204" pitchFamily="34" charset="0"/>
              <a:cs typeface="Source Sans Pro" panose="020F0502020204030204" pitchFamily="34" charset="0"/>
            </a:endParaRPr>
          </a:p>
        </p:txBody>
      </p:sp>
    </p:spTree>
    <p:extLst>
      <p:ext uri="{BB962C8B-B14F-4D97-AF65-F5344CB8AC3E}">
        <p14:creationId xmlns:p14="http://schemas.microsoft.com/office/powerpoint/2010/main" val="831158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80AA-7B77-CD45-A051-9BEB76DD99F9}"/>
              </a:ext>
            </a:extLst>
          </p:cNvPr>
          <p:cNvSpPr>
            <a:spLocks noGrp="1"/>
          </p:cNvSpPr>
          <p:nvPr>
            <p:ph type="title"/>
          </p:nvPr>
        </p:nvSpPr>
        <p:spPr/>
        <p:txBody>
          <a:bodyPr/>
          <a:lstStyle/>
          <a:p>
            <a:r>
              <a:rPr lang="fr-FR"/>
              <a:t>Pandas </a:t>
            </a:r>
            <a:r>
              <a:rPr lang="fr-FR" err="1"/>
              <a:t>optimization</a:t>
            </a:r>
            <a:endParaRPr lang="fr-FR"/>
          </a:p>
        </p:txBody>
      </p:sp>
      <p:sp>
        <p:nvSpPr>
          <p:cNvPr id="3" name="Content Placeholder 2">
            <a:extLst>
              <a:ext uri="{FF2B5EF4-FFF2-40B4-BE49-F238E27FC236}">
                <a16:creationId xmlns:a16="http://schemas.microsoft.com/office/drawing/2014/main" id="{F9DFDAAA-0E06-3646-B9ED-48E3D656F6F1}"/>
              </a:ext>
            </a:extLst>
          </p:cNvPr>
          <p:cNvSpPr>
            <a:spLocks noGrp="1"/>
          </p:cNvSpPr>
          <p:nvPr>
            <p:ph idx="1"/>
          </p:nvPr>
        </p:nvSpPr>
        <p:spPr/>
        <p:txBody>
          <a:bodyPr>
            <a:normAutofit/>
          </a:bodyPr>
          <a:lstStyle/>
          <a:p>
            <a:r>
              <a:rPr lang="fr-FR" err="1"/>
              <a:t>Categorical</a:t>
            </a:r>
            <a:r>
              <a:rPr lang="fr-FR"/>
              <a:t> </a:t>
            </a:r>
            <a:r>
              <a:rPr lang="fr-FR" err="1"/>
              <a:t>columns</a:t>
            </a:r>
            <a:endParaRPr lang="fr-FR"/>
          </a:p>
          <a:p>
            <a:pPr lvl="1"/>
            <a:r>
              <a:rPr lang="fr-FR"/>
              <a:t>If </a:t>
            </a:r>
            <a:r>
              <a:rPr lang="fr-FR" err="1"/>
              <a:t>you</a:t>
            </a:r>
            <a:r>
              <a:rPr lang="fr-FR"/>
              <a:t> have </a:t>
            </a:r>
            <a:r>
              <a:rPr lang="fr-FR" err="1"/>
              <a:t>some</a:t>
            </a:r>
            <a:r>
              <a:rPr lang="fr-FR"/>
              <a:t> </a:t>
            </a:r>
            <a:r>
              <a:rPr lang="fr-FR" err="1"/>
              <a:t>categorical</a:t>
            </a:r>
            <a:r>
              <a:rPr lang="fr-FR"/>
              <a:t> </a:t>
            </a:r>
            <a:r>
              <a:rPr lang="fr-FR" err="1"/>
              <a:t>columns</a:t>
            </a:r>
            <a:r>
              <a:rPr lang="fr-FR"/>
              <a:t> in </a:t>
            </a:r>
            <a:r>
              <a:rPr lang="fr-FR" err="1"/>
              <a:t>your</a:t>
            </a:r>
            <a:r>
              <a:rPr lang="fr-FR"/>
              <a:t> </a:t>
            </a:r>
            <a:r>
              <a:rPr lang="fr-FR" err="1"/>
              <a:t>dataset</a:t>
            </a:r>
            <a:r>
              <a:rPr lang="fr-FR"/>
              <a:t> (</a:t>
            </a:r>
            <a:r>
              <a:rPr lang="fr-FR" err="1"/>
              <a:t>with</a:t>
            </a:r>
            <a:r>
              <a:rPr lang="fr-FR"/>
              <a:t> strings </a:t>
            </a:r>
            <a:r>
              <a:rPr lang="fr-FR" err="1"/>
              <a:t>inside</a:t>
            </a:r>
            <a:r>
              <a:rPr lang="fr-FR"/>
              <a:t> for instance) </a:t>
            </a:r>
            <a:r>
              <a:rPr lang="fr-FR" err="1"/>
              <a:t>they</a:t>
            </a:r>
            <a:r>
              <a:rPr lang="fr-FR"/>
              <a:t> are </a:t>
            </a:r>
            <a:r>
              <a:rPr lang="fr-FR" err="1"/>
              <a:t>stored</a:t>
            </a:r>
            <a:r>
              <a:rPr lang="fr-FR"/>
              <a:t> as </a:t>
            </a:r>
            <a:r>
              <a:rPr lang="fr-FR" err="1"/>
              <a:t>objects</a:t>
            </a:r>
            <a:endParaRPr lang="fr-FR"/>
          </a:p>
          <a:p>
            <a:pPr lvl="1"/>
            <a:r>
              <a:rPr lang="fr-FR"/>
              <a:t>If the </a:t>
            </a:r>
            <a:r>
              <a:rPr lang="fr-FR" err="1"/>
              <a:t>number</a:t>
            </a:r>
            <a:r>
              <a:rPr lang="fr-FR"/>
              <a:t> of possible </a:t>
            </a:r>
            <a:r>
              <a:rPr lang="fr-FR" err="1"/>
              <a:t>categories</a:t>
            </a:r>
            <a:r>
              <a:rPr lang="fr-FR"/>
              <a:t> </a:t>
            </a:r>
            <a:r>
              <a:rPr lang="fr-FR" err="1"/>
              <a:t>is</a:t>
            </a:r>
            <a:r>
              <a:rPr lang="fr-FR"/>
              <a:t> </a:t>
            </a:r>
            <a:r>
              <a:rPr lang="fr-FR" err="1"/>
              <a:t>limited</a:t>
            </a:r>
            <a:r>
              <a:rPr lang="fr-FR"/>
              <a:t> </a:t>
            </a:r>
            <a:r>
              <a:rPr lang="fr-FR" err="1"/>
              <a:t>you</a:t>
            </a:r>
            <a:r>
              <a:rPr lang="fr-FR"/>
              <a:t> </a:t>
            </a:r>
            <a:r>
              <a:rPr lang="fr-FR" err="1"/>
              <a:t>can</a:t>
            </a:r>
            <a:r>
              <a:rPr lang="fr-FR"/>
              <a:t> force</a:t>
            </a:r>
            <a:r>
              <a:rPr lang="en"/>
              <a:t> pandas to use a virtual mapping table where all unique values are mapped via an integer instead of a pointer. This is done using the </a:t>
            </a:r>
            <a:r>
              <a:rPr lang="en" b="1"/>
              <a:t>category datatype</a:t>
            </a:r>
            <a:r>
              <a:rPr lang="en"/>
              <a:t>.</a:t>
            </a:r>
          </a:p>
          <a:p>
            <a:endParaRPr lang="fr-FR">
              <a:latin typeface="Source Sans Pro" panose="020F0502020204030204" pitchFamily="34" charset="0"/>
              <a:cs typeface="Source Sans Pro" panose="020F0502020204030204" pitchFamily="34" charset="0"/>
            </a:endParaRPr>
          </a:p>
        </p:txBody>
      </p:sp>
    </p:spTree>
    <p:extLst>
      <p:ext uri="{BB962C8B-B14F-4D97-AF65-F5344CB8AC3E}">
        <p14:creationId xmlns:p14="http://schemas.microsoft.com/office/powerpoint/2010/main" val="1745669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80AA-7B77-CD45-A051-9BEB76DD99F9}"/>
              </a:ext>
            </a:extLst>
          </p:cNvPr>
          <p:cNvSpPr>
            <a:spLocks noGrp="1"/>
          </p:cNvSpPr>
          <p:nvPr>
            <p:ph type="title"/>
          </p:nvPr>
        </p:nvSpPr>
        <p:spPr/>
        <p:txBody>
          <a:bodyPr/>
          <a:lstStyle/>
          <a:p>
            <a:r>
              <a:rPr lang="fr-FR"/>
              <a:t>Pandas </a:t>
            </a:r>
            <a:r>
              <a:rPr lang="fr-FR" err="1"/>
              <a:t>optimization</a:t>
            </a:r>
            <a:endParaRPr lang="fr-FR"/>
          </a:p>
        </p:txBody>
      </p:sp>
      <p:sp>
        <p:nvSpPr>
          <p:cNvPr id="3" name="Content Placeholder 2">
            <a:extLst>
              <a:ext uri="{FF2B5EF4-FFF2-40B4-BE49-F238E27FC236}">
                <a16:creationId xmlns:a16="http://schemas.microsoft.com/office/drawing/2014/main" id="{F9DFDAAA-0E06-3646-B9ED-48E3D656F6F1}"/>
              </a:ext>
            </a:extLst>
          </p:cNvPr>
          <p:cNvSpPr>
            <a:spLocks noGrp="1"/>
          </p:cNvSpPr>
          <p:nvPr>
            <p:ph idx="1"/>
          </p:nvPr>
        </p:nvSpPr>
        <p:spPr/>
        <p:txBody>
          <a:bodyPr>
            <a:normAutofit/>
          </a:bodyPr>
          <a:lstStyle/>
          <a:p>
            <a:r>
              <a:rPr lang="fr-FR"/>
              <a:t>So </a:t>
            </a:r>
            <a:r>
              <a:rPr lang="fr-FR" err="1"/>
              <a:t>what</a:t>
            </a:r>
            <a:r>
              <a:rPr lang="fr-FR"/>
              <a:t> </a:t>
            </a:r>
            <a:r>
              <a:rPr lang="fr-FR" err="1"/>
              <a:t>can</a:t>
            </a:r>
            <a:r>
              <a:rPr lang="fr-FR"/>
              <a:t> </a:t>
            </a:r>
            <a:r>
              <a:rPr lang="fr-FR" err="1"/>
              <a:t>we</a:t>
            </a:r>
            <a:r>
              <a:rPr lang="fr-FR"/>
              <a:t> do ?</a:t>
            </a:r>
          </a:p>
          <a:p>
            <a:r>
              <a:rPr lang="fr-FR"/>
              <a:t>You </a:t>
            </a:r>
            <a:r>
              <a:rPr lang="fr-FR" err="1"/>
              <a:t>can</a:t>
            </a:r>
            <a:r>
              <a:rPr lang="fr-FR"/>
              <a:t>:</a:t>
            </a:r>
          </a:p>
          <a:p>
            <a:pPr lvl="1"/>
            <a:r>
              <a:rPr lang="fr-FR" err="1"/>
              <a:t>Inspect</a:t>
            </a:r>
            <a:r>
              <a:rPr lang="fr-FR"/>
              <a:t> a </a:t>
            </a:r>
            <a:r>
              <a:rPr lang="fr-FR" err="1"/>
              <a:t>representative</a:t>
            </a:r>
            <a:r>
              <a:rPr lang="fr-FR"/>
              <a:t> </a:t>
            </a:r>
            <a:r>
              <a:rPr lang="fr-FR" err="1"/>
              <a:t>number</a:t>
            </a:r>
            <a:r>
              <a:rPr lang="fr-FR"/>
              <a:t> of </a:t>
            </a:r>
            <a:r>
              <a:rPr lang="fr-FR" err="1"/>
              <a:t>lines</a:t>
            </a:r>
            <a:r>
              <a:rPr lang="fr-FR"/>
              <a:t> of </a:t>
            </a:r>
            <a:r>
              <a:rPr lang="fr-FR" err="1"/>
              <a:t>your</a:t>
            </a:r>
            <a:r>
              <a:rPr lang="fr-FR"/>
              <a:t> </a:t>
            </a:r>
            <a:r>
              <a:rPr lang="fr-FR" err="1"/>
              <a:t>dataset</a:t>
            </a:r>
            <a:endParaRPr lang="fr-FR"/>
          </a:p>
          <a:p>
            <a:pPr lvl="1"/>
            <a:r>
              <a:rPr lang="en"/>
              <a:t>Downcast or convert into categorical the appropriate columns</a:t>
            </a:r>
          </a:p>
          <a:p>
            <a:pPr lvl="1"/>
            <a:r>
              <a:rPr lang="en">
                <a:latin typeface="Source Sans Pro" panose="020F0502020204030204" pitchFamily="34" charset="0"/>
                <a:cs typeface="Source Sans Pro" panose="020F0502020204030204" pitchFamily="34" charset="0"/>
              </a:rPr>
              <a:t>Use this new schema to load your whole dataset</a:t>
            </a:r>
            <a:endParaRPr lang="fr-FR">
              <a:latin typeface="Source Sans Pro" panose="020F0502020204030204" pitchFamily="34" charset="0"/>
              <a:cs typeface="Source Sans Pro" panose="020F0502020204030204" pitchFamily="34" charset="0"/>
            </a:endParaRPr>
          </a:p>
        </p:txBody>
      </p:sp>
    </p:spTree>
    <p:extLst>
      <p:ext uri="{BB962C8B-B14F-4D97-AF65-F5344CB8AC3E}">
        <p14:creationId xmlns:p14="http://schemas.microsoft.com/office/powerpoint/2010/main" val="180636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80AA-7B77-CD45-A051-9BEB76DD99F9}"/>
              </a:ext>
            </a:extLst>
          </p:cNvPr>
          <p:cNvSpPr>
            <a:spLocks noGrp="1"/>
          </p:cNvSpPr>
          <p:nvPr>
            <p:ph type="title"/>
          </p:nvPr>
        </p:nvSpPr>
        <p:spPr/>
        <p:txBody>
          <a:bodyPr/>
          <a:lstStyle/>
          <a:p>
            <a:r>
              <a:rPr lang="fr-FR"/>
              <a:t>Pandas </a:t>
            </a:r>
            <a:r>
              <a:rPr lang="fr-FR" err="1"/>
              <a:t>optimization</a:t>
            </a:r>
            <a:endParaRPr lang="fr-FR"/>
          </a:p>
        </p:txBody>
      </p:sp>
      <p:sp>
        <p:nvSpPr>
          <p:cNvPr id="3" name="Content Placeholder 2">
            <a:extLst>
              <a:ext uri="{FF2B5EF4-FFF2-40B4-BE49-F238E27FC236}">
                <a16:creationId xmlns:a16="http://schemas.microsoft.com/office/drawing/2014/main" id="{F9DFDAAA-0E06-3646-B9ED-48E3D656F6F1}"/>
              </a:ext>
            </a:extLst>
          </p:cNvPr>
          <p:cNvSpPr>
            <a:spLocks noGrp="1"/>
          </p:cNvSpPr>
          <p:nvPr>
            <p:ph idx="1"/>
          </p:nvPr>
        </p:nvSpPr>
        <p:spPr>
          <a:xfrm>
            <a:off x="838199" y="1825625"/>
            <a:ext cx="10982325" cy="4351338"/>
          </a:xfrm>
        </p:spPr>
        <p:txBody>
          <a:bodyPr>
            <a:normAutofit/>
          </a:bodyPr>
          <a:lstStyle/>
          <a:p>
            <a:pPr>
              <a:lnSpc>
                <a:spcPct val="160000"/>
              </a:lnSpc>
            </a:pPr>
            <a:r>
              <a:rPr lang="fr-FR" err="1">
                <a:ea typeface="Source Sans Pro Light" panose="020B0503030403020204" pitchFamily="34" charset="0"/>
              </a:rPr>
              <a:t>Don’t</a:t>
            </a:r>
            <a:r>
              <a:rPr lang="fr-FR">
                <a:ea typeface="Source Sans Pro Light" panose="020B0503030403020204" pitchFamily="34" charset="0"/>
              </a:rPr>
              <a:t> </a:t>
            </a:r>
            <a:r>
              <a:rPr lang="fr-FR" err="1">
                <a:ea typeface="Source Sans Pro Light" panose="020B0503030403020204" pitchFamily="34" charset="0"/>
              </a:rPr>
              <a:t>forget</a:t>
            </a:r>
            <a:r>
              <a:rPr lang="fr-FR">
                <a:ea typeface="Source Sans Pro Light" panose="020B0503030403020204" pitchFamily="34" charset="0"/>
              </a:rPr>
              <a:t> to </a:t>
            </a:r>
            <a:r>
              <a:rPr lang="fr-FR" err="1">
                <a:ea typeface="Source Sans Pro Light" panose="020B0503030403020204" pitchFamily="34" charset="0"/>
              </a:rPr>
              <a:t>only</a:t>
            </a:r>
            <a:r>
              <a:rPr lang="fr-FR">
                <a:ea typeface="Source Sans Pro Light" panose="020B0503030403020204" pitchFamily="34" charset="0"/>
              </a:rPr>
              <a:t> </a:t>
            </a:r>
            <a:r>
              <a:rPr lang="fr-FR" err="1">
                <a:ea typeface="Source Sans Pro Light" panose="020B0503030403020204" pitchFamily="34" charset="0"/>
              </a:rPr>
              <a:t>load</a:t>
            </a:r>
            <a:r>
              <a:rPr lang="fr-FR">
                <a:ea typeface="Source Sans Pro Light" panose="020B0503030403020204" pitchFamily="34" charset="0"/>
              </a:rPr>
              <a:t> the </a:t>
            </a:r>
            <a:r>
              <a:rPr lang="fr-FR" err="1">
                <a:ea typeface="Source Sans Pro Light" panose="020B0503030403020204" pitchFamily="34" charset="0"/>
              </a:rPr>
              <a:t>subset</a:t>
            </a:r>
            <a:r>
              <a:rPr lang="fr-FR">
                <a:ea typeface="Source Sans Pro Light" panose="020B0503030403020204" pitchFamily="34" charset="0"/>
              </a:rPr>
              <a:t> of </a:t>
            </a:r>
            <a:r>
              <a:rPr lang="fr-FR" err="1">
                <a:ea typeface="Source Sans Pro Light" panose="020B0503030403020204" pitchFamily="34" charset="0"/>
              </a:rPr>
              <a:t>columns</a:t>
            </a:r>
            <a:r>
              <a:rPr lang="fr-FR">
                <a:ea typeface="Source Sans Pro Light" panose="020B0503030403020204" pitchFamily="34" charset="0"/>
              </a:rPr>
              <a:t> </a:t>
            </a:r>
            <a:r>
              <a:rPr lang="fr-FR" err="1">
                <a:ea typeface="Source Sans Pro Light" panose="020B0503030403020204" pitchFamily="34" charset="0"/>
              </a:rPr>
              <a:t>you</a:t>
            </a:r>
            <a:r>
              <a:rPr lang="fr-FR">
                <a:ea typeface="Source Sans Pro Light" panose="020B0503030403020204" pitchFamily="34" charset="0"/>
              </a:rPr>
              <a:t> are </a:t>
            </a:r>
            <a:r>
              <a:rPr lang="fr-FR" err="1">
                <a:ea typeface="Source Sans Pro Light" panose="020B0503030403020204" pitchFamily="34" charset="0"/>
              </a:rPr>
              <a:t>going</a:t>
            </a:r>
            <a:r>
              <a:rPr lang="fr-FR">
                <a:ea typeface="Source Sans Pro Light" panose="020B0503030403020204" pitchFamily="34" charset="0"/>
              </a:rPr>
              <a:t> to use</a:t>
            </a:r>
          </a:p>
          <a:p>
            <a:pPr marL="0" indent="0">
              <a:lnSpc>
                <a:spcPct val="160000"/>
              </a:lnSpc>
              <a:buNone/>
            </a:pPr>
            <a:r>
              <a:rPr lang="fr-FR" sz="1800" err="1">
                <a:latin typeface="Source Sans Pro Light" panose="020B0503030403020204" pitchFamily="34" charset="0"/>
                <a:ea typeface="Source Sans Pro Light" panose="020B0503030403020204" pitchFamily="34" charset="0"/>
              </a:rPr>
              <a:t>df_optimized</a:t>
            </a:r>
            <a:r>
              <a:rPr lang="fr-FR" sz="1800">
                <a:latin typeface="Source Sans Pro Light" panose="020B0503030403020204" pitchFamily="34" charset="0"/>
                <a:ea typeface="Source Sans Pro Light" panose="020B0503030403020204" pitchFamily="34" charset="0"/>
              </a:rPr>
              <a:t> = </a:t>
            </a:r>
            <a:r>
              <a:rPr lang="fr-FR" sz="1800" err="1">
                <a:latin typeface="Source Sans Pro Light" panose="020B0503030403020204" pitchFamily="34" charset="0"/>
                <a:ea typeface="Source Sans Pro Light" panose="020B0503030403020204" pitchFamily="34" charset="0"/>
              </a:rPr>
              <a:t>pd.read_csv</a:t>
            </a:r>
            <a:r>
              <a:rPr lang="fr-FR" sz="1800">
                <a:latin typeface="Source Sans Pro Light" panose="020B0503030403020204" pitchFamily="34" charset="0"/>
                <a:ea typeface="Source Sans Pro Light" panose="020B0503030403020204" pitchFamily="34" charset="0"/>
              </a:rPr>
              <a:t>(</a:t>
            </a:r>
            <a:r>
              <a:rPr lang="fr-FR" sz="1800">
                <a:solidFill>
                  <a:srgbClr val="6A8759"/>
                </a:solidFill>
                <a:latin typeface="Source Sans Pro Light" panose="020B0503030403020204" pitchFamily="34" charset="0"/>
                <a:ea typeface="Source Sans Pro Light" panose="020B0503030403020204" pitchFamily="34" charset="0"/>
              </a:rPr>
              <a:t>"</a:t>
            </a:r>
            <a:r>
              <a:rPr lang="fr-FR" sz="1800" err="1">
                <a:solidFill>
                  <a:srgbClr val="6A8759"/>
                </a:solidFill>
                <a:latin typeface="Source Sans Pro Light" panose="020B0503030403020204" pitchFamily="34" charset="0"/>
                <a:ea typeface="Source Sans Pro Light" panose="020B0503030403020204" pitchFamily="34" charset="0"/>
              </a:rPr>
              <a:t>my_big_file.csv</a:t>
            </a:r>
            <a:r>
              <a:rPr lang="fr-FR" sz="1800">
                <a:solidFill>
                  <a:srgbClr val="6A8759"/>
                </a:solidFill>
                <a:latin typeface="Source Sans Pro Light" panose="020B0503030403020204" pitchFamily="34" charset="0"/>
                <a:ea typeface="Source Sans Pro Light" panose="020B0503030403020204" pitchFamily="34" charset="0"/>
              </a:rPr>
              <a:t>"</a:t>
            </a:r>
            <a:r>
              <a:rPr lang="fr-FR" sz="1800">
                <a:solidFill>
                  <a:srgbClr val="CC7832"/>
                </a:solidFill>
                <a:latin typeface="Source Sans Pro Light" panose="020B0503030403020204" pitchFamily="34" charset="0"/>
                <a:ea typeface="Source Sans Pro Light" panose="020B0503030403020204" pitchFamily="34" charset="0"/>
              </a:rPr>
              <a:t>, </a:t>
            </a:r>
            <a:r>
              <a:rPr lang="fr-FR" sz="1800" err="1">
                <a:solidFill>
                  <a:srgbClr val="AA4926"/>
                </a:solidFill>
                <a:latin typeface="Source Sans Pro Light" panose="020B0503030403020204" pitchFamily="34" charset="0"/>
                <a:ea typeface="Source Sans Pro Light" panose="020B0503030403020204" pitchFamily="34" charset="0"/>
              </a:rPr>
              <a:t>dtype</a:t>
            </a:r>
            <a:r>
              <a:rPr lang="fr-FR" sz="1800">
                <a:latin typeface="Source Sans Pro Light" panose="020B0503030403020204" pitchFamily="34" charset="0"/>
                <a:ea typeface="Source Sans Pro Light" panose="020B0503030403020204" pitchFamily="34" charset="0"/>
              </a:rPr>
              <a:t>=</a:t>
            </a:r>
            <a:r>
              <a:rPr lang="fr-FR" sz="1800" err="1">
                <a:latin typeface="Source Sans Pro Light" panose="020B0503030403020204" pitchFamily="34" charset="0"/>
                <a:ea typeface="Source Sans Pro Light" panose="020B0503030403020204" pitchFamily="34" charset="0"/>
              </a:rPr>
              <a:t>column_types</a:t>
            </a:r>
            <a:r>
              <a:rPr lang="fr-FR" sz="1800">
                <a:solidFill>
                  <a:srgbClr val="CC7832"/>
                </a:solidFill>
                <a:latin typeface="Source Sans Pro Light" panose="020B0503030403020204" pitchFamily="34" charset="0"/>
                <a:ea typeface="Source Sans Pro Light" panose="020B0503030403020204" pitchFamily="34" charset="0"/>
              </a:rPr>
              <a:t>, </a:t>
            </a:r>
            <a:r>
              <a:rPr lang="fr-FR" sz="1800" err="1">
                <a:solidFill>
                  <a:srgbClr val="AA4926"/>
                </a:solidFill>
                <a:latin typeface="Source Sans Pro Light" panose="020B0503030403020204" pitchFamily="34" charset="0"/>
                <a:ea typeface="Source Sans Pro Light" panose="020B0503030403020204" pitchFamily="34" charset="0"/>
              </a:rPr>
              <a:t>usecols</a:t>
            </a:r>
            <a:r>
              <a:rPr lang="fr-FR" sz="1800">
                <a:latin typeface="Source Sans Pro Light" panose="020B0503030403020204" pitchFamily="34" charset="0"/>
                <a:ea typeface="Source Sans Pro Light" panose="020B0503030403020204" pitchFamily="34" charset="0"/>
              </a:rPr>
              <a:t>=[</a:t>
            </a:r>
            <a:r>
              <a:rPr lang="fr-FR" sz="1800">
                <a:solidFill>
                  <a:srgbClr val="6A8759"/>
                </a:solidFill>
                <a:latin typeface="Source Sans Pro Light" panose="020B0503030403020204" pitchFamily="34" charset="0"/>
                <a:ea typeface="Source Sans Pro Light" panose="020B0503030403020204" pitchFamily="34" charset="0"/>
              </a:rPr>
              <a:t>"</a:t>
            </a:r>
            <a:r>
              <a:rPr lang="fr-FR" sz="1800" err="1">
                <a:solidFill>
                  <a:srgbClr val="6A8759"/>
                </a:solidFill>
                <a:latin typeface="Source Sans Pro Light" panose="020B0503030403020204" pitchFamily="34" charset="0"/>
                <a:ea typeface="Source Sans Pro Light" panose="020B0503030403020204" pitchFamily="34" charset="0"/>
              </a:rPr>
              <a:t>float_col</a:t>
            </a:r>
            <a:r>
              <a:rPr lang="fr-FR" sz="1800">
                <a:solidFill>
                  <a:srgbClr val="6A8759"/>
                </a:solidFill>
                <a:latin typeface="Source Sans Pro Light" panose="020B0503030403020204" pitchFamily="34" charset="0"/>
                <a:ea typeface="Source Sans Pro Light" panose="020B0503030403020204" pitchFamily="34" charset="0"/>
              </a:rPr>
              <a:t>"</a:t>
            </a:r>
            <a:r>
              <a:rPr lang="fr-FR" sz="1800">
                <a:solidFill>
                  <a:srgbClr val="CC7832"/>
                </a:solidFill>
                <a:latin typeface="Source Sans Pro Light" panose="020B0503030403020204" pitchFamily="34" charset="0"/>
                <a:ea typeface="Source Sans Pro Light" panose="020B0503030403020204" pitchFamily="34" charset="0"/>
              </a:rPr>
              <a:t>, </a:t>
            </a:r>
            <a:r>
              <a:rPr lang="fr-FR" sz="1800">
                <a:solidFill>
                  <a:srgbClr val="6A8759"/>
                </a:solidFill>
                <a:latin typeface="Source Sans Pro Light" panose="020B0503030403020204" pitchFamily="34" charset="0"/>
                <a:ea typeface="Source Sans Pro Light" panose="020B0503030403020204" pitchFamily="34" charset="0"/>
              </a:rPr>
              <a:t>"</a:t>
            </a:r>
            <a:r>
              <a:rPr lang="fr-FR" sz="1800" err="1">
                <a:solidFill>
                  <a:srgbClr val="6A8759"/>
                </a:solidFill>
                <a:latin typeface="Source Sans Pro Light" panose="020B0503030403020204" pitchFamily="34" charset="0"/>
                <a:ea typeface="Source Sans Pro Light" panose="020B0503030403020204" pitchFamily="34" charset="0"/>
              </a:rPr>
              <a:t>int_col</a:t>
            </a:r>
            <a:r>
              <a:rPr lang="fr-FR" sz="1800">
                <a:solidFill>
                  <a:srgbClr val="6A8759"/>
                </a:solidFill>
                <a:latin typeface="Source Sans Pro Light" panose="020B0503030403020204" pitchFamily="34" charset="0"/>
                <a:ea typeface="Source Sans Pro Light" panose="020B0503030403020204" pitchFamily="34" charset="0"/>
              </a:rPr>
              <a:t>"</a:t>
            </a:r>
            <a:r>
              <a:rPr lang="fr-FR" sz="1800">
                <a:solidFill>
                  <a:srgbClr val="CC7832"/>
                </a:solidFill>
                <a:latin typeface="Source Sans Pro Light" panose="020B0503030403020204" pitchFamily="34" charset="0"/>
                <a:ea typeface="Source Sans Pro Light" panose="020B0503030403020204" pitchFamily="34" charset="0"/>
              </a:rPr>
              <a:t>, </a:t>
            </a:r>
            <a:r>
              <a:rPr lang="fr-FR" sz="1800">
                <a:solidFill>
                  <a:srgbClr val="6A8759"/>
                </a:solidFill>
                <a:latin typeface="Source Sans Pro Light" panose="020B0503030403020204" pitchFamily="34" charset="0"/>
                <a:ea typeface="Source Sans Pro Light" panose="020B0503030403020204" pitchFamily="34" charset="0"/>
              </a:rPr>
              <a:t>"</a:t>
            </a:r>
            <a:r>
              <a:rPr lang="fr-FR" sz="1800" err="1">
                <a:solidFill>
                  <a:srgbClr val="6A8759"/>
                </a:solidFill>
                <a:latin typeface="Source Sans Pro Light" panose="020B0503030403020204" pitchFamily="34" charset="0"/>
                <a:ea typeface="Source Sans Pro Light" panose="020B0503030403020204" pitchFamily="34" charset="0"/>
              </a:rPr>
              <a:t>cat_col</a:t>
            </a:r>
            <a:r>
              <a:rPr lang="fr-FR" sz="1800">
                <a:solidFill>
                  <a:srgbClr val="6A8759"/>
                </a:solidFill>
                <a:latin typeface="Source Sans Pro Light" panose="020B0503030403020204" pitchFamily="34" charset="0"/>
                <a:ea typeface="Source Sans Pro Light" panose="020B0503030403020204" pitchFamily="34" charset="0"/>
              </a:rPr>
              <a:t>"</a:t>
            </a:r>
            <a:r>
              <a:rPr lang="fr-FR" sz="1800">
                <a:latin typeface="Source Sans Pro Light" panose="020B0503030403020204" pitchFamily="34" charset="0"/>
                <a:ea typeface="Source Sans Pro Light" panose="020B0503030403020204" pitchFamily="34" charset="0"/>
              </a:rPr>
              <a:t>])</a:t>
            </a:r>
            <a:br>
              <a:rPr lang="fr-FR"/>
            </a:br>
            <a:endParaRPr lang="fr-FR">
              <a:latin typeface="Source Sans Pro Light" panose="020B0503030403020204" pitchFamily="34" charset="0"/>
              <a:ea typeface="Source Sans Pro Light" panose="020B0503030403020204" pitchFamily="34" charset="0"/>
              <a:cs typeface="Source Sans Pro" panose="020F0502020204030204" pitchFamily="34" charset="0"/>
            </a:endParaRPr>
          </a:p>
        </p:txBody>
      </p:sp>
    </p:spTree>
    <p:extLst>
      <p:ext uri="{BB962C8B-B14F-4D97-AF65-F5344CB8AC3E}">
        <p14:creationId xmlns:p14="http://schemas.microsoft.com/office/powerpoint/2010/main" val="3357379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F9A23DF-1BAA-4D84-A1DE-F883220A5580}"/>
              </a:ext>
            </a:extLst>
          </p:cNvPr>
          <p:cNvSpPr>
            <a:spLocks noGrp="1"/>
          </p:cNvSpPr>
          <p:nvPr>
            <p:ph type="ctrTitle"/>
          </p:nvPr>
        </p:nvSpPr>
        <p:spPr>
          <a:xfrm>
            <a:off x="3307442" y="1045029"/>
            <a:ext cx="5577115" cy="2387600"/>
          </a:xfrm>
        </p:spPr>
        <p:txBody>
          <a:bodyPr/>
          <a:lstStyle/>
          <a:p>
            <a:r>
              <a:rPr lang="fr-FR" err="1"/>
              <a:t>My</a:t>
            </a:r>
            <a:r>
              <a:rPr lang="fr-FR"/>
              <a:t> data </a:t>
            </a:r>
            <a:r>
              <a:rPr lang="fr-FR" err="1"/>
              <a:t>still</a:t>
            </a:r>
            <a:r>
              <a:rPr lang="fr-FR"/>
              <a:t> </a:t>
            </a:r>
            <a:r>
              <a:rPr lang="fr-FR" err="1"/>
              <a:t>does</a:t>
            </a:r>
            <a:r>
              <a:rPr lang="fr-FR"/>
              <a:t> not fit in RAM !</a:t>
            </a:r>
          </a:p>
        </p:txBody>
      </p:sp>
    </p:spTree>
    <p:extLst>
      <p:ext uri="{BB962C8B-B14F-4D97-AF65-F5344CB8AC3E}">
        <p14:creationId xmlns:p14="http://schemas.microsoft.com/office/powerpoint/2010/main" val="1831534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80AA-7B77-CD45-A051-9BEB76DD99F9}"/>
              </a:ext>
            </a:extLst>
          </p:cNvPr>
          <p:cNvSpPr>
            <a:spLocks noGrp="1"/>
          </p:cNvSpPr>
          <p:nvPr>
            <p:ph type="title"/>
          </p:nvPr>
        </p:nvSpPr>
        <p:spPr/>
        <p:txBody>
          <a:bodyPr/>
          <a:lstStyle/>
          <a:p>
            <a:r>
              <a:rPr lang="fr-FR"/>
              <a:t>Sampling</a:t>
            </a:r>
          </a:p>
        </p:txBody>
      </p:sp>
      <p:sp>
        <p:nvSpPr>
          <p:cNvPr id="3" name="Content Placeholder 2">
            <a:extLst>
              <a:ext uri="{FF2B5EF4-FFF2-40B4-BE49-F238E27FC236}">
                <a16:creationId xmlns:a16="http://schemas.microsoft.com/office/drawing/2014/main" id="{F9DFDAAA-0E06-3646-B9ED-48E3D656F6F1}"/>
              </a:ext>
            </a:extLst>
          </p:cNvPr>
          <p:cNvSpPr>
            <a:spLocks noGrp="1"/>
          </p:cNvSpPr>
          <p:nvPr>
            <p:ph idx="1"/>
          </p:nvPr>
        </p:nvSpPr>
        <p:spPr>
          <a:xfrm>
            <a:off x="838199" y="1489754"/>
            <a:ext cx="10843517" cy="5189518"/>
          </a:xfrm>
        </p:spPr>
        <p:txBody>
          <a:bodyPr>
            <a:normAutofit/>
          </a:bodyPr>
          <a:lstStyle/>
          <a:p>
            <a:pPr marL="0" indent="0">
              <a:buNone/>
            </a:pPr>
            <a:r>
              <a:rPr lang="fr-FR" dirty="0" err="1"/>
              <a:t>Maybe</a:t>
            </a:r>
            <a:r>
              <a:rPr lang="fr-FR" dirty="0"/>
              <a:t> </a:t>
            </a:r>
            <a:r>
              <a:rPr lang="fr-FR" dirty="0" err="1"/>
              <a:t>we</a:t>
            </a:r>
            <a:r>
              <a:rPr lang="fr-FR" dirty="0"/>
              <a:t> can </a:t>
            </a:r>
            <a:r>
              <a:rPr lang="fr-FR" dirty="0" err="1"/>
              <a:t>rely</a:t>
            </a:r>
            <a:r>
              <a:rPr lang="fr-FR" dirty="0"/>
              <a:t> on a </a:t>
            </a:r>
            <a:r>
              <a:rPr lang="fr-FR" dirty="0" err="1"/>
              <a:t>smaller</a:t>
            </a:r>
            <a:r>
              <a:rPr lang="fr-FR" dirty="0"/>
              <a:t> version of the </a:t>
            </a:r>
            <a:r>
              <a:rPr lang="fr-FR" dirty="0" err="1"/>
              <a:t>dataset</a:t>
            </a:r>
            <a:endParaRPr lang="fr-FR" dirty="0"/>
          </a:p>
          <a:p>
            <a:pPr marL="0" indent="0">
              <a:buNone/>
            </a:pPr>
            <a:r>
              <a:rPr lang="fr-FR" dirty="0"/>
              <a:t>Uniform Sampling</a:t>
            </a:r>
          </a:p>
          <a:p>
            <a:pPr marL="0" indent="0">
              <a:buNone/>
            </a:pPr>
            <a:r>
              <a:rPr lang="fr-FR" dirty="0" err="1"/>
              <a:t>Maybe</a:t>
            </a:r>
            <a:r>
              <a:rPr lang="fr-FR" dirty="0"/>
              <a:t> </a:t>
            </a:r>
            <a:r>
              <a:rPr lang="fr-FR" dirty="0" err="1"/>
              <a:t>we</a:t>
            </a:r>
            <a:r>
              <a:rPr lang="fr-FR" dirty="0"/>
              <a:t> can do </a:t>
            </a:r>
            <a:r>
              <a:rPr lang="fr-FR" dirty="0" err="1"/>
              <a:t>better</a:t>
            </a:r>
            <a:endParaRPr lang="fr-FR" dirty="0"/>
          </a:p>
          <a:p>
            <a:pPr marL="0" indent="0">
              <a:buNone/>
            </a:pPr>
            <a:endParaRPr lang="fr-FR" dirty="0"/>
          </a:p>
        </p:txBody>
      </p:sp>
      <p:pic>
        <p:nvPicPr>
          <p:cNvPr id="5" name="Image 4">
            <a:extLst>
              <a:ext uri="{FF2B5EF4-FFF2-40B4-BE49-F238E27FC236}">
                <a16:creationId xmlns:a16="http://schemas.microsoft.com/office/drawing/2014/main" id="{D675F5E2-42CC-44A8-8373-27612454CBE8}"/>
              </a:ext>
            </a:extLst>
          </p:cNvPr>
          <p:cNvPicPr>
            <a:picLocks noChangeAspect="1"/>
          </p:cNvPicPr>
          <p:nvPr/>
        </p:nvPicPr>
        <p:blipFill>
          <a:blip r:embed="rId2"/>
          <a:stretch>
            <a:fillRect/>
          </a:stretch>
        </p:blipFill>
        <p:spPr>
          <a:xfrm>
            <a:off x="4045432" y="3226282"/>
            <a:ext cx="4101136" cy="2755923"/>
          </a:xfrm>
          <a:prstGeom prst="rect">
            <a:avLst/>
          </a:prstGeom>
        </p:spPr>
      </p:pic>
    </p:spTree>
    <p:extLst>
      <p:ext uri="{BB962C8B-B14F-4D97-AF65-F5344CB8AC3E}">
        <p14:creationId xmlns:p14="http://schemas.microsoft.com/office/powerpoint/2010/main" val="295236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1387</Words>
  <Application>Microsoft Office PowerPoint</Application>
  <PresentationFormat>Grand écran</PresentationFormat>
  <Paragraphs>327</Paragraphs>
  <Slides>25</Slides>
  <Notes>15</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25</vt:i4>
      </vt:variant>
    </vt:vector>
  </HeadingPairs>
  <TitlesOfParts>
    <vt:vector size="34" baseType="lpstr">
      <vt:lpstr>Arial</vt:lpstr>
      <vt:lpstr>Calibri</vt:lpstr>
      <vt:lpstr>Calibri Light</vt:lpstr>
      <vt:lpstr>Cambria Math</vt:lpstr>
      <vt:lpstr>Source Sans Pro</vt:lpstr>
      <vt:lpstr>Source Sans Pro Light</vt:lpstr>
      <vt:lpstr>Verdana</vt:lpstr>
      <vt:lpstr>Wingdings</vt:lpstr>
      <vt:lpstr>Office Theme</vt:lpstr>
      <vt:lpstr>Présentation PowerPoint</vt:lpstr>
      <vt:lpstr>Présentation PowerPoint</vt:lpstr>
      <vt:lpstr>My data does not fit in RAM !</vt:lpstr>
      <vt:lpstr>Pandas optimization</vt:lpstr>
      <vt:lpstr>Pandas optimization</vt:lpstr>
      <vt:lpstr>Pandas optimization</vt:lpstr>
      <vt:lpstr>Pandas optimization</vt:lpstr>
      <vt:lpstr>My data still does not fit in RAM !</vt:lpstr>
      <vt:lpstr>Sampling</vt:lpstr>
      <vt:lpstr>Sampling</vt:lpstr>
      <vt:lpstr>Sampling</vt:lpstr>
      <vt:lpstr>Sampling</vt:lpstr>
      <vt:lpstr>Sampling</vt:lpstr>
      <vt:lpstr>My data still does not fit in RAM !</vt:lpstr>
      <vt:lpstr>Out of Core algorithms</vt:lpstr>
      <vt:lpstr>Out of Core algorithms</vt:lpstr>
      <vt:lpstr>Out of Core algorithms</vt:lpstr>
      <vt:lpstr>Out of Core algorithms</vt:lpstr>
      <vt:lpstr>Out of Core algorithms</vt:lpstr>
      <vt:lpstr>Shuffling</vt:lpstr>
      <vt:lpstr>Shuffling</vt:lpstr>
      <vt:lpstr>Shuffling</vt:lpstr>
      <vt:lpstr>Shuffling</vt:lpstr>
      <vt:lpstr>Shuffling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Mohamed-Amine Benhalloum</dc:creator>
  <cp:lastModifiedBy>David Diebold</cp:lastModifiedBy>
  <cp:revision>20</cp:revision>
  <dcterms:created xsi:type="dcterms:W3CDTF">2020-03-07T18:37:47Z</dcterms:created>
  <dcterms:modified xsi:type="dcterms:W3CDTF">2023-03-14T11:43:48Z</dcterms:modified>
</cp:coreProperties>
</file>