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6A08-AF7D-48DB-BAEC-6CCC37378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8F897-31AE-43D4-809D-10B9EC47F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6BD81-C945-407E-961E-48F99B45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1D34-D765-4E34-A817-BCF63C6A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75EAA-1CBD-4E17-A203-BC689DEEC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0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66D6C-F0A3-4B8F-93F3-A107D82A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28F002-BFE2-475C-857B-C75D672CE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E3DFE-7034-4151-B4DC-6DC058636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504B-7A9E-4D0E-A691-1EACCE1D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3326F-CD3D-4F01-B765-1897E67FB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862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6C91A-B29E-4B57-933B-59632DA1F6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AB5B2-59BD-48C6-BE1B-9C043CE4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3DD74-712F-4A5E-BB86-02599128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C1F54-15D6-4C40-82B8-A90C66BE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813BC-BCD3-4AE5-97FA-366A6EFBF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03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1320-1FCC-472F-8132-7BDD8339D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EA131-C318-49A0-A844-BA4098402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93E03-209D-4714-86E6-763E4588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CC90-CCBE-4AD3-BC35-7178BFBA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A3834-502D-4192-9D1C-0C3930BB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67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0FDA-56E7-4492-B672-DAA71036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2465D-69EA-47FC-97B0-9E5F95E2C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4A571-6E40-4CE3-B59B-B02B2B37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5421-C71D-47DB-97EF-F86D3C60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A3D11-FC85-46D6-A1E9-F5DBD740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855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AC1C-04CE-4F7A-A0E4-DA0EAD66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ED51-8399-4D09-8237-B0BE9683C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959F6-E1C5-4DB7-9E2A-2ECE6E103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9F314-2FAA-40A7-932D-486D907D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45B0D-3B54-4604-820F-3ED736B7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06D6C-5D80-4FD4-A476-A6440BAB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102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B3A7-D580-4EC2-80D8-7B32E4CC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5086A-829E-4D68-B505-92250565E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2B942-70CB-4E90-8B6C-734F7EF12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0DA07-2AEC-4E94-9E94-9D5755BF9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BB2E95-3768-42A0-8AD7-DA07039A1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EE515-5B1B-4971-9DEE-6A24DE55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88A20-393A-4F8E-ACA2-0FD660ED8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4A7CE-6432-4B07-A7A8-E3AFBE74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52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D6AC-B600-46FC-9006-91444252D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AD08B-9F73-4FB4-8DF6-72720387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B66DB-5F10-4D69-A215-EC7FF176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0C51D-85EB-4662-9E80-1C5B262B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866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13596-FE89-4BB8-B475-725A923F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6E36-9526-46A4-8FFD-CD4324C8F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378E3-B823-487E-933C-A01D960CC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0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C37F-0913-47FF-AB96-38F14959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12ED-0875-4A59-A25B-6AD714BCE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32A5B-C410-471D-801B-1982CDE55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8BA8-DAEF-4538-8392-0B84BC1FB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2DFF-D690-4E8E-B63C-85961644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69574-D327-4969-B9A6-F1797B4C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70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51872-839F-4428-B644-A337504D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DE0D5-03CC-437A-8DBB-0F2E221B7A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60D13-B828-4F03-A314-9FC2604E5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0D7E-E918-41AC-8BE2-2E55A4DF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5250C-DC30-432A-BCB6-33A7AF1D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D56FD-9529-4484-AF43-131A7773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9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B6DC0-A465-499B-A4A9-CD6B1553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EA7BB-9614-4F25-AA53-6564DE15E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14210-7350-4B21-98D8-D5C733629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C6C3-FC01-4B79-AD81-E1D5D0B3E962}" type="datetimeFigureOut">
              <a:rPr lang="en-AU" smtClean="0"/>
              <a:t>3/08/2017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3F8CC-F5E4-4DD1-8E3E-C970C2F2E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DE6C-E5E1-4E9F-AC79-1F34B77D2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BFAF6-A6D7-4B4F-9CBF-D9DCEFCBCF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14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32CCFDC-CD3A-4B27-8A4E-6B8EA1802ACA}"/>
              </a:ext>
            </a:extLst>
          </p:cNvPr>
          <p:cNvSpPr/>
          <p:nvPr/>
        </p:nvSpPr>
        <p:spPr bwMode="auto">
          <a:xfrm>
            <a:off x="3227971" y="3537691"/>
            <a:ext cx="1371600" cy="680133"/>
          </a:xfrm>
          <a:prstGeom prst="roundRect">
            <a:avLst/>
          </a:prstGeom>
          <a:solidFill>
            <a:srgbClr val="0377D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09C59EB-F648-4B17-A67B-E58CA2970F30}"/>
              </a:ext>
            </a:extLst>
          </p:cNvPr>
          <p:cNvSpPr/>
          <p:nvPr/>
        </p:nvSpPr>
        <p:spPr bwMode="auto">
          <a:xfrm>
            <a:off x="4117611" y="4562634"/>
            <a:ext cx="1371600" cy="680133"/>
          </a:xfrm>
          <a:prstGeom prst="roundRect">
            <a:avLst/>
          </a:prstGeom>
          <a:solidFill>
            <a:srgbClr val="0377D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986D61-FDC3-4DA6-8E19-4AAEE43444B6}"/>
              </a:ext>
            </a:extLst>
          </p:cNvPr>
          <p:cNvSpPr/>
          <p:nvPr/>
        </p:nvSpPr>
        <p:spPr bwMode="auto">
          <a:xfrm>
            <a:off x="5794011" y="4562634"/>
            <a:ext cx="1371600" cy="680133"/>
          </a:xfrm>
          <a:prstGeom prst="roundRect">
            <a:avLst/>
          </a:prstGeom>
          <a:solidFill>
            <a:srgbClr val="0377D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C8B22C7-0C3E-47C6-B44E-E0521FCB3486}"/>
              </a:ext>
            </a:extLst>
          </p:cNvPr>
          <p:cNvSpPr/>
          <p:nvPr/>
        </p:nvSpPr>
        <p:spPr bwMode="auto">
          <a:xfrm>
            <a:off x="6656971" y="3601913"/>
            <a:ext cx="1371600" cy="680133"/>
          </a:xfrm>
          <a:prstGeom prst="roundRect">
            <a:avLst/>
          </a:prstGeom>
          <a:solidFill>
            <a:srgbClr val="0377D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CA2457D-F32E-4044-9B70-0E2108B7D91D}"/>
              </a:ext>
            </a:extLst>
          </p:cNvPr>
          <p:cNvSpPr/>
          <p:nvPr/>
        </p:nvSpPr>
        <p:spPr bwMode="auto">
          <a:xfrm>
            <a:off x="3227971" y="2512748"/>
            <a:ext cx="1371600" cy="680133"/>
          </a:xfrm>
          <a:prstGeom prst="roundRect">
            <a:avLst/>
          </a:prstGeom>
          <a:solidFill>
            <a:srgbClr val="0377D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8901706-A5DA-412D-86BF-84ED0E7F32F7}"/>
              </a:ext>
            </a:extLst>
          </p:cNvPr>
          <p:cNvSpPr/>
          <p:nvPr/>
        </p:nvSpPr>
        <p:spPr bwMode="auto">
          <a:xfrm>
            <a:off x="6654744" y="2547559"/>
            <a:ext cx="1371600" cy="680133"/>
          </a:xfrm>
          <a:prstGeom prst="roundRect">
            <a:avLst/>
          </a:prstGeom>
          <a:solidFill>
            <a:srgbClr val="0377D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EFD6456-B783-42DE-ABAE-65088EC4B960}"/>
              </a:ext>
            </a:extLst>
          </p:cNvPr>
          <p:cNvSpPr/>
          <p:nvPr/>
        </p:nvSpPr>
        <p:spPr bwMode="auto">
          <a:xfrm>
            <a:off x="4061948" y="1522200"/>
            <a:ext cx="1371600" cy="680133"/>
          </a:xfrm>
          <a:prstGeom prst="roundRect">
            <a:avLst/>
          </a:prstGeom>
          <a:solidFill>
            <a:srgbClr val="0377D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967F0A4-3FD8-43CA-ADBC-9012E5EB1EF4}"/>
              </a:ext>
            </a:extLst>
          </p:cNvPr>
          <p:cNvSpPr/>
          <p:nvPr/>
        </p:nvSpPr>
        <p:spPr bwMode="auto">
          <a:xfrm>
            <a:off x="5757397" y="1520637"/>
            <a:ext cx="1371600" cy="680133"/>
          </a:xfrm>
          <a:prstGeom prst="roundRect">
            <a:avLst/>
          </a:prstGeom>
          <a:solidFill>
            <a:srgbClr val="0377D6">
              <a:alpha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Flowchart: Magnetic Disk 43">
            <a:extLst>
              <a:ext uri="{FF2B5EF4-FFF2-40B4-BE49-F238E27FC236}">
                <a16:creationId xmlns:a16="http://schemas.microsoft.com/office/drawing/2014/main" id="{C64FB923-CE48-45F0-B18F-12770CFD6F9F}"/>
              </a:ext>
            </a:extLst>
          </p:cNvPr>
          <p:cNvSpPr/>
          <p:nvPr/>
        </p:nvSpPr>
        <p:spPr bwMode="auto">
          <a:xfrm>
            <a:off x="4112055" y="2787493"/>
            <a:ext cx="291460" cy="322985"/>
          </a:xfrm>
          <a:prstGeom prst="flowChartMagneticDisk">
            <a:avLst/>
          </a:prstGeom>
          <a:solidFill>
            <a:srgbClr val="002050"/>
          </a:soli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Flowchart: Magnetic Disk 44">
            <a:extLst>
              <a:ext uri="{FF2B5EF4-FFF2-40B4-BE49-F238E27FC236}">
                <a16:creationId xmlns:a16="http://schemas.microsoft.com/office/drawing/2014/main" id="{56C561AD-BDDC-4284-BC1B-BCCF7A009273}"/>
              </a:ext>
            </a:extLst>
          </p:cNvPr>
          <p:cNvSpPr/>
          <p:nvPr/>
        </p:nvSpPr>
        <p:spPr bwMode="auto">
          <a:xfrm>
            <a:off x="4104271" y="3826745"/>
            <a:ext cx="291460" cy="322985"/>
          </a:xfrm>
          <a:prstGeom prst="flowChartMagneticDisk">
            <a:avLst/>
          </a:prstGeom>
          <a:solidFill>
            <a:srgbClr val="002050"/>
          </a:soli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C11121BE-D5D0-434E-89D8-8DA9C3C92F3B}"/>
              </a:ext>
            </a:extLst>
          </p:cNvPr>
          <p:cNvSpPr/>
          <p:nvPr/>
        </p:nvSpPr>
        <p:spPr bwMode="auto">
          <a:xfrm>
            <a:off x="5070111" y="4855252"/>
            <a:ext cx="291460" cy="322985"/>
          </a:xfrm>
          <a:prstGeom prst="flowChartMagneticDisk">
            <a:avLst/>
          </a:prstGeom>
          <a:solidFill>
            <a:srgbClr val="002050"/>
          </a:soli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7" name="Flowchart: Magnetic Disk 46">
            <a:extLst>
              <a:ext uri="{FF2B5EF4-FFF2-40B4-BE49-F238E27FC236}">
                <a16:creationId xmlns:a16="http://schemas.microsoft.com/office/drawing/2014/main" id="{EF6A91B7-53E7-43EB-9F47-36B9A6B9CC77}"/>
              </a:ext>
            </a:extLst>
          </p:cNvPr>
          <p:cNvSpPr/>
          <p:nvPr/>
        </p:nvSpPr>
        <p:spPr bwMode="auto">
          <a:xfrm>
            <a:off x="6786199" y="4837631"/>
            <a:ext cx="291460" cy="322985"/>
          </a:xfrm>
          <a:prstGeom prst="flowChartMagneticDisk">
            <a:avLst/>
          </a:prstGeom>
          <a:solidFill>
            <a:srgbClr val="002050"/>
          </a:soli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8" name="Flowchart: Magnetic Disk 47">
            <a:extLst>
              <a:ext uri="{FF2B5EF4-FFF2-40B4-BE49-F238E27FC236}">
                <a16:creationId xmlns:a16="http://schemas.microsoft.com/office/drawing/2014/main" id="{8F8CE550-F6D0-4D10-9CD2-AC58ABB1831F}"/>
              </a:ext>
            </a:extLst>
          </p:cNvPr>
          <p:cNvSpPr/>
          <p:nvPr/>
        </p:nvSpPr>
        <p:spPr bwMode="auto">
          <a:xfrm>
            <a:off x="7569144" y="3877757"/>
            <a:ext cx="291460" cy="322985"/>
          </a:xfrm>
          <a:prstGeom prst="flowChartMagneticDisk">
            <a:avLst/>
          </a:prstGeom>
          <a:solidFill>
            <a:srgbClr val="002050"/>
          </a:soli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4A998FCA-8FEA-4A4F-9E90-190791DF11DB}"/>
              </a:ext>
            </a:extLst>
          </p:cNvPr>
          <p:cNvSpPr/>
          <p:nvPr/>
        </p:nvSpPr>
        <p:spPr bwMode="auto">
          <a:xfrm>
            <a:off x="7600532" y="2864807"/>
            <a:ext cx="291460" cy="322985"/>
          </a:xfrm>
          <a:prstGeom prst="flowChartMagneticDisk">
            <a:avLst/>
          </a:prstGeom>
          <a:solidFill>
            <a:srgbClr val="002050"/>
          </a:soli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Flowchart: Magnetic Disk 49">
            <a:extLst>
              <a:ext uri="{FF2B5EF4-FFF2-40B4-BE49-F238E27FC236}">
                <a16:creationId xmlns:a16="http://schemas.microsoft.com/office/drawing/2014/main" id="{4A76ACAB-E1F7-478D-B31C-930365C46982}"/>
              </a:ext>
            </a:extLst>
          </p:cNvPr>
          <p:cNvSpPr/>
          <p:nvPr/>
        </p:nvSpPr>
        <p:spPr bwMode="auto">
          <a:xfrm>
            <a:off x="6734624" y="1812130"/>
            <a:ext cx="291460" cy="322985"/>
          </a:xfrm>
          <a:prstGeom prst="flowChartMagneticDisk">
            <a:avLst/>
          </a:prstGeom>
          <a:solidFill>
            <a:srgbClr val="002050"/>
          </a:soli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Flowchart: Magnetic Disk 50">
            <a:extLst>
              <a:ext uri="{FF2B5EF4-FFF2-40B4-BE49-F238E27FC236}">
                <a16:creationId xmlns:a16="http://schemas.microsoft.com/office/drawing/2014/main" id="{79BA1324-A8A0-4971-BD2C-22A7F286D12A}"/>
              </a:ext>
            </a:extLst>
          </p:cNvPr>
          <p:cNvSpPr/>
          <p:nvPr/>
        </p:nvSpPr>
        <p:spPr bwMode="auto">
          <a:xfrm>
            <a:off x="4977324" y="1837464"/>
            <a:ext cx="291460" cy="322985"/>
          </a:xfrm>
          <a:prstGeom prst="flowChartMagneticDisk">
            <a:avLst/>
          </a:prstGeom>
          <a:solidFill>
            <a:srgbClr val="002050"/>
          </a:soli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596339-0D31-41BA-99D4-C937042E369F}"/>
              </a:ext>
            </a:extLst>
          </p:cNvPr>
          <p:cNvCxnSpPr>
            <a:stCxn id="42" idx="1"/>
            <a:endCxn id="40" idx="0"/>
          </p:cNvCxnSpPr>
          <p:nvPr/>
        </p:nvCxnSpPr>
        <p:spPr>
          <a:xfrm flipH="1">
            <a:off x="3913771" y="1862267"/>
            <a:ext cx="148177" cy="650481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59E568-7537-481B-9DCB-F06550FA5F4A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>
            <a:off x="3913771" y="3192881"/>
            <a:ext cx="0" cy="344810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8AF10D8-969C-4D77-B571-9B72A94DBF36}"/>
              </a:ext>
            </a:extLst>
          </p:cNvPr>
          <p:cNvCxnSpPr>
            <a:cxnSpLocks/>
            <a:stCxn id="36" idx="2"/>
            <a:endCxn id="37" idx="1"/>
          </p:cNvCxnSpPr>
          <p:nvPr/>
        </p:nvCxnSpPr>
        <p:spPr>
          <a:xfrm>
            <a:off x="3913771" y="4217824"/>
            <a:ext cx="203840" cy="684877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3295FC-5774-4AD5-8843-E59812C903A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489211" y="4902701"/>
            <a:ext cx="304800" cy="0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E69865-0CCC-48C4-BA96-70207395D1D2}"/>
              </a:ext>
            </a:extLst>
          </p:cNvPr>
          <p:cNvCxnSpPr>
            <a:cxnSpLocks/>
            <a:stCxn id="38" idx="3"/>
            <a:endCxn id="39" idx="2"/>
          </p:cNvCxnSpPr>
          <p:nvPr/>
        </p:nvCxnSpPr>
        <p:spPr>
          <a:xfrm flipV="1">
            <a:off x="7165611" y="4282046"/>
            <a:ext cx="177160" cy="620655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C6CE8-4D8F-4458-BD39-640667A7C444}"/>
              </a:ext>
            </a:extLst>
          </p:cNvPr>
          <p:cNvCxnSpPr>
            <a:cxnSpLocks/>
            <a:stCxn id="39" idx="0"/>
            <a:endCxn id="41" idx="2"/>
          </p:cNvCxnSpPr>
          <p:nvPr/>
        </p:nvCxnSpPr>
        <p:spPr>
          <a:xfrm flipH="1" flipV="1">
            <a:off x="7340544" y="3227692"/>
            <a:ext cx="2227" cy="374221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2D84E63-6CEA-4EFD-9AAC-F1F4861CCD0D}"/>
              </a:ext>
            </a:extLst>
          </p:cNvPr>
          <p:cNvCxnSpPr>
            <a:cxnSpLocks/>
            <a:stCxn id="41" idx="0"/>
            <a:endCxn id="43" idx="3"/>
          </p:cNvCxnSpPr>
          <p:nvPr/>
        </p:nvCxnSpPr>
        <p:spPr>
          <a:xfrm flipH="1" flipV="1">
            <a:off x="7128997" y="1860704"/>
            <a:ext cx="211547" cy="686855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05707F5-5D8E-471D-84F4-5BAABA107CA1}"/>
              </a:ext>
            </a:extLst>
          </p:cNvPr>
          <p:cNvCxnSpPr>
            <a:cxnSpLocks/>
            <a:stCxn id="43" idx="1"/>
            <a:endCxn id="42" idx="3"/>
          </p:cNvCxnSpPr>
          <p:nvPr/>
        </p:nvCxnSpPr>
        <p:spPr>
          <a:xfrm flipH="1">
            <a:off x="5433548" y="1860704"/>
            <a:ext cx="323849" cy="1563"/>
          </a:xfrm>
          <a:prstGeom prst="line">
            <a:avLst/>
          </a:prstGeom>
          <a:noFill/>
          <a:ln w="28575" cap="flat" cmpd="sng" algn="ctr">
            <a:solidFill>
              <a:srgbClr val="3F3F3F"/>
            </a:solidFill>
            <a:prstDash val="solid"/>
            <a:headEnd type="none"/>
            <a:tailEnd type="none"/>
          </a:ln>
          <a:effectLst/>
        </p:spPr>
      </p:cxnSp>
      <p:sp>
        <p:nvSpPr>
          <p:cNvPr id="60" name="TextBox 39">
            <a:extLst>
              <a:ext uri="{FF2B5EF4-FFF2-40B4-BE49-F238E27FC236}">
                <a16:creationId xmlns:a16="http://schemas.microsoft.com/office/drawing/2014/main" id="{9AB03305-AF4E-4BEF-9333-DE84E4DBF586}"/>
              </a:ext>
            </a:extLst>
          </p:cNvPr>
          <p:cNvSpPr txBox="1"/>
          <p:nvPr/>
        </p:nvSpPr>
        <p:spPr>
          <a:xfrm>
            <a:off x="4040674" y="1591098"/>
            <a:ext cx="787716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 1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40">
            <a:extLst>
              <a:ext uri="{FF2B5EF4-FFF2-40B4-BE49-F238E27FC236}">
                <a16:creationId xmlns:a16="http://schemas.microsoft.com/office/drawing/2014/main" id="{2384E22F-FB96-484C-B4FC-DD24BEC93CC1}"/>
              </a:ext>
            </a:extLst>
          </p:cNvPr>
          <p:cNvSpPr txBox="1"/>
          <p:nvPr/>
        </p:nvSpPr>
        <p:spPr>
          <a:xfrm>
            <a:off x="6689198" y="2635831"/>
            <a:ext cx="787716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 7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2" name="TextBox 41">
            <a:extLst>
              <a:ext uri="{FF2B5EF4-FFF2-40B4-BE49-F238E27FC236}">
                <a16:creationId xmlns:a16="http://schemas.microsoft.com/office/drawing/2014/main" id="{E9940123-89C6-46E1-8FD4-5D8C30926D1C}"/>
              </a:ext>
            </a:extLst>
          </p:cNvPr>
          <p:cNvSpPr txBox="1"/>
          <p:nvPr/>
        </p:nvSpPr>
        <p:spPr>
          <a:xfrm>
            <a:off x="4155386" y="4734419"/>
            <a:ext cx="787716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 4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3" name="TextBox 42">
            <a:extLst>
              <a:ext uri="{FF2B5EF4-FFF2-40B4-BE49-F238E27FC236}">
                <a16:creationId xmlns:a16="http://schemas.microsoft.com/office/drawing/2014/main" id="{ABC13FF3-9FDB-4FFE-AFC0-EE4934EB2FBD}"/>
              </a:ext>
            </a:extLst>
          </p:cNvPr>
          <p:cNvSpPr txBox="1"/>
          <p:nvPr/>
        </p:nvSpPr>
        <p:spPr>
          <a:xfrm>
            <a:off x="5826238" y="4638269"/>
            <a:ext cx="787716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 5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4" name="TextBox 43">
            <a:extLst>
              <a:ext uri="{FF2B5EF4-FFF2-40B4-BE49-F238E27FC236}">
                <a16:creationId xmlns:a16="http://schemas.microsoft.com/office/drawing/2014/main" id="{AA7F3EE4-057E-44C5-8029-82A273C4A858}"/>
              </a:ext>
            </a:extLst>
          </p:cNvPr>
          <p:cNvSpPr txBox="1"/>
          <p:nvPr/>
        </p:nvSpPr>
        <p:spPr>
          <a:xfrm>
            <a:off x="3185967" y="2575981"/>
            <a:ext cx="787716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 2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TextBox 44">
            <a:extLst>
              <a:ext uri="{FF2B5EF4-FFF2-40B4-BE49-F238E27FC236}">
                <a16:creationId xmlns:a16="http://schemas.microsoft.com/office/drawing/2014/main" id="{BFFA459E-C98C-4039-B33A-30196639DE01}"/>
              </a:ext>
            </a:extLst>
          </p:cNvPr>
          <p:cNvSpPr txBox="1"/>
          <p:nvPr/>
        </p:nvSpPr>
        <p:spPr>
          <a:xfrm>
            <a:off x="3215429" y="3609762"/>
            <a:ext cx="787716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 3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6" name="TextBox 45">
            <a:extLst>
              <a:ext uri="{FF2B5EF4-FFF2-40B4-BE49-F238E27FC236}">
                <a16:creationId xmlns:a16="http://schemas.microsoft.com/office/drawing/2014/main" id="{F3E5EA39-ACE4-425E-8E6C-8DA898253AC4}"/>
              </a:ext>
            </a:extLst>
          </p:cNvPr>
          <p:cNvSpPr txBox="1"/>
          <p:nvPr/>
        </p:nvSpPr>
        <p:spPr>
          <a:xfrm>
            <a:off x="5802462" y="1614537"/>
            <a:ext cx="787716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 0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7" name="TextBox 46">
            <a:extLst>
              <a:ext uri="{FF2B5EF4-FFF2-40B4-BE49-F238E27FC236}">
                <a16:creationId xmlns:a16="http://schemas.microsoft.com/office/drawing/2014/main" id="{996883A2-407E-4BCE-A7EB-026C7BB9413A}"/>
              </a:ext>
            </a:extLst>
          </p:cNvPr>
          <p:cNvSpPr txBox="1"/>
          <p:nvPr/>
        </p:nvSpPr>
        <p:spPr>
          <a:xfrm>
            <a:off x="6707614" y="3719828"/>
            <a:ext cx="787716" cy="43396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Node 6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0FEE7F4-A801-4457-AF27-7046F892E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15" y="1898568"/>
            <a:ext cx="748026" cy="989057"/>
          </a:xfrm>
          <a:prstGeom prst="rect">
            <a:avLst/>
          </a:prstGeom>
        </p:spPr>
      </p:pic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F73A5C1-EA84-4566-B449-B4F16E9A971F}"/>
              </a:ext>
            </a:extLst>
          </p:cNvPr>
          <p:cNvCxnSpPr>
            <a:stCxn id="71" idx="3"/>
            <a:endCxn id="64" idx="1"/>
          </p:cNvCxnSpPr>
          <p:nvPr/>
        </p:nvCxnSpPr>
        <p:spPr>
          <a:xfrm>
            <a:off x="2678541" y="2393097"/>
            <a:ext cx="507426" cy="399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Picture 73">
            <a:extLst>
              <a:ext uri="{FF2B5EF4-FFF2-40B4-BE49-F238E27FC236}">
                <a16:creationId xmlns:a16="http://schemas.microsoft.com/office/drawing/2014/main" id="{DFF7A754-2CF0-4B9B-B1C1-3743B0B6A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07" y="4902701"/>
            <a:ext cx="748026" cy="989057"/>
          </a:xfrm>
          <a:prstGeom prst="rect">
            <a:avLst/>
          </a:prstGeom>
        </p:spPr>
      </p:pic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CE8F1303-6C67-469F-9167-5A2AB53101DD}"/>
              </a:ext>
            </a:extLst>
          </p:cNvPr>
          <p:cNvCxnSpPr>
            <a:cxnSpLocks/>
            <a:stCxn id="74" idx="3"/>
            <a:endCxn id="37" idx="2"/>
          </p:cNvCxnSpPr>
          <p:nvPr/>
        </p:nvCxnSpPr>
        <p:spPr>
          <a:xfrm flipV="1">
            <a:off x="3096333" y="5242767"/>
            <a:ext cx="1707078" cy="154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3F0440B-C39C-434C-983F-4A63FA0BEEFA}"/>
              </a:ext>
            </a:extLst>
          </p:cNvPr>
          <p:cNvSpPr/>
          <p:nvPr/>
        </p:nvSpPr>
        <p:spPr bwMode="auto">
          <a:xfrm>
            <a:off x="4836741" y="3100261"/>
            <a:ext cx="814852" cy="527316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Election Contract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E228E4F4-DCDE-4F56-A7E9-0CACD499C90C}"/>
              </a:ext>
            </a:extLst>
          </p:cNvPr>
          <p:cNvSpPr/>
          <p:nvPr/>
        </p:nvSpPr>
        <p:spPr bwMode="auto">
          <a:xfrm>
            <a:off x="4836741" y="2475713"/>
            <a:ext cx="814852" cy="527316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Election Contract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B669630F-A2AB-495A-A4D2-C89DA3783DE5}"/>
              </a:ext>
            </a:extLst>
          </p:cNvPr>
          <p:cNvSpPr/>
          <p:nvPr/>
        </p:nvSpPr>
        <p:spPr bwMode="auto">
          <a:xfrm>
            <a:off x="4827260" y="3724809"/>
            <a:ext cx="814852" cy="527316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…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A6FB497-04F9-47CD-BEB2-0A123E57D09A}"/>
              </a:ext>
            </a:extLst>
          </p:cNvPr>
          <p:cNvSpPr/>
          <p:nvPr/>
        </p:nvSpPr>
        <p:spPr bwMode="auto">
          <a:xfrm>
            <a:off x="5759710" y="3098211"/>
            <a:ext cx="814852" cy="527316"/>
          </a:xfrm>
          <a:prstGeom prst="roundRect">
            <a:avLst/>
          </a:prstGeom>
          <a:solidFill>
            <a:schemeClr val="accent6">
              <a:lumMod val="75000"/>
              <a:alpha val="80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rPr>
              <a:t>Oracle Contract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50626FF8-9379-4E73-AE2D-13270540083D}"/>
              </a:ext>
            </a:extLst>
          </p:cNvPr>
          <p:cNvCxnSpPr>
            <a:stCxn id="83" idx="3"/>
            <a:endCxn id="86" idx="0"/>
          </p:cNvCxnSpPr>
          <p:nvPr/>
        </p:nvCxnSpPr>
        <p:spPr>
          <a:xfrm>
            <a:off x="5651593" y="2739371"/>
            <a:ext cx="515543" cy="35884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20E9CAE-3716-4F9A-9A2D-B326EF4233B5}"/>
              </a:ext>
            </a:extLst>
          </p:cNvPr>
          <p:cNvCxnSpPr>
            <a:cxnSpLocks/>
            <a:stCxn id="79" idx="3"/>
            <a:endCxn id="86" idx="1"/>
          </p:cNvCxnSpPr>
          <p:nvPr/>
        </p:nvCxnSpPr>
        <p:spPr>
          <a:xfrm flipV="1">
            <a:off x="5651593" y="3361869"/>
            <a:ext cx="108117" cy="2050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801A219D-27CC-45CB-B68A-63764194B7EF}"/>
              </a:ext>
            </a:extLst>
          </p:cNvPr>
          <p:cNvCxnSpPr>
            <a:cxnSpLocks/>
            <a:stCxn id="85" idx="3"/>
            <a:endCxn id="86" idx="2"/>
          </p:cNvCxnSpPr>
          <p:nvPr/>
        </p:nvCxnSpPr>
        <p:spPr>
          <a:xfrm flipV="1">
            <a:off x="5642112" y="3625527"/>
            <a:ext cx="525024" cy="36294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9BD6987-2572-45ED-97B9-11368026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283" y="2614914"/>
            <a:ext cx="619881" cy="922777"/>
          </a:xfrm>
          <a:prstGeom prst="rect">
            <a:avLst/>
          </a:prstGeom>
        </p:spPr>
      </p:pic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B3BE94E5-B385-4AD6-A6EC-71F470D834E4}"/>
              </a:ext>
            </a:extLst>
          </p:cNvPr>
          <p:cNvCxnSpPr>
            <a:cxnSpLocks/>
            <a:stCxn id="95" idx="1"/>
            <a:endCxn id="41" idx="3"/>
          </p:cNvCxnSpPr>
          <p:nvPr/>
        </p:nvCxnSpPr>
        <p:spPr>
          <a:xfrm rot="10800000">
            <a:off x="8026345" y="2887627"/>
            <a:ext cx="541939" cy="1886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C425FE56-FDCA-4258-9F38-CDEA093BC5AC}"/>
              </a:ext>
            </a:extLst>
          </p:cNvPr>
          <p:cNvSpPr/>
          <p:nvPr/>
        </p:nvSpPr>
        <p:spPr bwMode="auto">
          <a:xfrm>
            <a:off x="9793796" y="2573262"/>
            <a:ext cx="746046" cy="610718"/>
          </a:xfrm>
          <a:prstGeom prst="flowChartMagneticDisk">
            <a:avLst/>
          </a:prstGeom>
          <a:solidFill>
            <a:srgbClr val="002050"/>
          </a:solidFill>
          <a:ln w="9525" cap="flat" cmpd="sng" algn="ctr">
            <a:solidFill>
              <a:sysClr val="window" lastClr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D4ED100-FEA4-44B4-899F-09EF32C99886}"/>
              </a:ext>
            </a:extLst>
          </p:cNvPr>
          <p:cNvSpPr txBox="1"/>
          <p:nvPr/>
        </p:nvSpPr>
        <p:spPr>
          <a:xfrm>
            <a:off x="9793796" y="3233073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Member</a:t>
            </a:r>
          </a:p>
          <a:p>
            <a:r>
              <a:rPr lang="en-AU" sz="1200" dirty="0"/>
              <a:t>Details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FBB6103-95B5-4260-B27C-6936CD7AFA36}"/>
              </a:ext>
            </a:extLst>
          </p:cNvPr>
          <p:cNvCxnSpPr>
            <a:cxnSpLocks/>
            <a:stCxn id="95" idx="3"/>
            <a:endCxn id="99" idx="2"/>
          </p:cNvCxnSpPr>
          <p:nvPr/>
        </p:nvCxnSpPr>
        <p:spPr>
          <a:xfrm flipV="1">
            <a:off x="9188164" y="2878621"/>
            <a:ext cx="605632" cy="1976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7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607EB-DADB-4714-85BB-A09E99B15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80" y="525517"/>
            <a:ext cx="11768530" cy="58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92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Walter</dc:creator>
  <cp:lastModifiedBy>Marc Walter</cp:lastModifiedBy>
  <cp:revision>4</cp:revision>
  <dcterms:created xsi:type="dcterms:W3CDTF">2017-08-03T09:19:02Z</dcterms:created>
  <dcterms:modified xsi:type="dcterms:W3CDTF">2017-08-03T09:59:28Z</dcterms:modified>
</cp:coreProperties>
</file>