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648DF-25A3-6B45-93FA-FB2002DBDC1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DD6D7-912F-F64D-9F9A-EBBC4164165B}">
      <dgm:prSet phldrT="[Text]"/>
      <dgm:spPr/>
      <dgm:t>
        <a:bodyPr/>
        <a:lstStyle/>
        <a:p>
          <a:r>
            <a:rPr lang="en-US" dirty="0"/>
            <a:t>Python Library to retrieve sensor data from Raspberry Pi, </a:t>
          </a:r>
          <a:r>
            <a:rPr lang="en-US" dirty="0" err="1"/>
            <a:t>Sensehat</a:t>
          </a:r>
          <a:r>
            <a:rPr lang="en-US" dirty="0"/>
            <a:t>, </a:t>
          </a:r>
          <a:r>
            <a:rPr lang="en-US" dirty="0" err="1"/>
            <a:t>etc</a:t>
          </a:r>
          <a:endParaRPr lang="en-US" dirty="0"/>
        </a:p>
      </dgm:t>
    </dgm:pt>
    <dgm:pt modelId="{7E70874E-16DE-834F-96B2-A442336E6A75}" type="parTrans" cxnId="{8705F870-AB6A-E54D-9EB0-CB8E3BBE72BA}">
      <dgm:prSet/>
      <dgm:spPr/>
      <dgm:t>
        <a:bodyPr/>
        <a:lstStyle/>
        <a:p>
          <a:endParaRPr lang="en-US"/>
        </a:p>
      </dgm:t>
    </dgm:pt>
    <dgm:pt modelId="{D3AE58C0-FF2E-DC4A-9F42-299BB70A93BD}" type="sibTrans" cxnId="{8705F870-AB6A-E54D-9EB0-CB8E3BBE72BA}">
      <dgm:prSet/>
      <dgm:spPr/>
      <dgm:t>
        <a:bodyPr/>
        <a:lstStyle/>
        <a:p>
          <a:endParaRPr lang="en-US"/>
        </a:p>
      </dgm:t>
    </dgm:pt>
    <dgm:pt modelId="{5D5F792D-1509-EB40-9795-E9F981B73635}">
      <dgm:prSet/>
      <dgm:spPr/>
      <dgm:t>
        <a:bodyPr/>
        <a:lstStyle/>
        <a:p>
          <a:r>
            <a:rPr lang="en-US"/>
            <a:t>Corrected temperature readings (correlated with CPU temperature)</a:t>
          </a:r>
          <a:endParaRPr lang="en-US" dirty="0"/>
        </a:p>
      </dgm:t>
    </dgm:pt>
    <dgm:pt modelId="{ABC3054D-660B-6F49-A4D8-1E13A48DC943}" type="parTrans" cxnId="{D23E770C-1CB2-7940-B65A-B3D7F9C8E78F}">
      <dgm:prSet/>
      <dgm:spPr/>
      <dgm:t>
        <a:bodyPr/>
        <a:lstStyle/>
        <a:p>
          <a:endParaRPr lang="en-US"/>
        </a:p>
      </dgm:t>
    </dgm:pt>
    <dgm:pt modelId="{69E33273-324D-C74F-9C33-0016199C3550}" type="sibTrans" cxnId="{D23E770C-1CB2-7940-B65A-B3D7F9C8E78F}">
      <dgm:prSet/>
      <dgm:spPr/>
      <dgm:t>
        <a:bodyPr/>
        <a:lstStyle/>
        <a:p>
          <a:endParaRPr lang="en-US"/>
        </a:p>
      </dgm:t>
    </dgm:pt>
    <dgm:pt modelId="{CB4ED99C-1803-9843-B9FD-D64F28BD94F8}">
      <dgm:prSet/>
      <dgm:spPr/>
      <dgm:t>
        <a:bodyPr/>
        <a:lstStyle/>
        <a:p>
          <a:r>
            <a:rPr lang="en-US"/>
            <a:t>Python Camera: check your surroundings!</a:t>
          </a:r>
          <a:endParaRPr lang="en-US" dirty="0"/>
        </a:p>
      </dgm:t>
    </dgm:pt>
    <dgm:pt modelId="{474D9B00-D936-F84D-B089-E30009FD1632}" type="parTrans" cxnId="{A76CF8C8-5881-B446-924A-E278212C4021}">
      <dgm:prSet/>
      <dgm:spPr/>
      <dgm:t>
        <a:bodyPr/>
        <a:lstStyle/>
        <a:p>
          <a:endParaRPr lang="en-US"/>
        </a:p>
      </dgm:t>
    </dgm:pt>
    <dgm:pt modelId="{01C35BF5-7D20-234E-B6D7-89696B552B5A}" type="sibTrans" cxnId="{A76CF8C8-5881-B446-924A-E278212C4021}">
      <dgm:prSet/>
      <dgm:spPr/>
      <dgm:t>
        <a:bodyPr/>
        <a:lstStyle/>
        <a:p>
          <a:endParaRPr lang="en-US"/>
        </a:p>
      </dgm:t>
    </dgm:pt>
    <dgm:pt modelId="{56297C96-870D-1446-8768-D22C94627022}">
      <dgm:prSet/>
      <dgm:spPr/>
      <dgm:t>
        <a:bodyPr/>
        <a:lstStyle/>
        <a:p>
          <a:r>
            <a:rPr lang="en-US" dirty="0"/>
            <a:t>Graph reading data and predict what to wear (hat? Umbrella?)</a:t>
          </a:r>
        </a:p>
      </dgm:t>
    </dgm:pt>
    <dgm:pt modelId="{8FB9071F-F48A-E347-BE09-62B9A0EA9E9F}" type="parTrans" cxnId="{977196E2-0D63-D74D-B930-7D58F901005F}">
      <dgm:prSet/>
      <dgm:spPr/>
      <dgm:t>
        <a:bodyPr/>
        <a:lstStyle/>
        <a:p>
          <a:endParaRPr lang="en-US"/>
        </a:p>
      </dgm:t>
    </dgm:pt>
    <dgm:pt modelId="{746811FC-F0B3-804C-ACA9-829D9A7C8B04}" type="sibTrans" cxnId="{977196E2-0D63-D74D-B930-7D58F901005F}">
      <dgm:prSet/>
      <dgm:spPr/>
      <dgm:t>
        <a:bodyPr/>
        <a:lstStyle/>
        <a:p>
          <a:endParaRPr lang="en-US"/>
        </a:p>
      </dgm:t>
    </dgm:pt>
    <dgm:pt modelId="{01907C46-AE38-2942-BFB4-3C38F9A972CD}" type="pres">
      <dgm:prSet presAssocID="{735648DF-25A3-6B45-93FA-FB2002DBDC1B}" presName="diagram" presStyleCnt="0">
        <dgm:presLayoutVars>
          <dgm:dir/>
          <dgm:resizeHandles val="exact"/>
        </dgm:presLayoutVars>
      </dgm:prSet>
      <dgm:spPr/>
    </dgm:pt>
    <dgm:pt modelId="{EF393BE4-C2F2-E74E-9603-0A0DC212068D}" type="pres">
      <dgm:prSet presAssocID="{514DD6D7-912F-F64D-9F9A-EBBC4164165B}" presName="node" presStyleLbl="node1" presStyleIdx="0" presStyleCnt="4">
        <dgm:presLayoutVars>
          <dgm:bulletEnabled val="1"/>
        </dgm:presLayoutVars>
      </dgm:prSet>
      <dgm:spPr/>
    </dgm:pt>
    <dgm:pt modelId="{2C838AB4-1523-0245-A0D2-100AAA38D676}" type="pres">
      <dgm:prSet presAssocID="{D3AE58C0-FF2E-DC4A-9F42-299BB70A93BD}" presName="sibTrans" presStyleCnt="0"/>
      <dgm:spPr/>
    </dgm:pt>
    <dgm:pt modelId="{E0903C05-6160-0E4B-B881-4F12DFCE59D7}" type="pres">
      <dgm:prSet presAssocID="{5D5F792D-1509-EB40-9795-E9F981B73635}" presName="node" presStyleLbl="node1" presStyleIdx="1" presStyleCnt="4">
        <dgm:presLayoutVars>
          <dgm:bulletEnabled val="1"/>
        </dgm:presLayoutVars>
      </dgm:prSet>
      <dgm:spPr/>
    </dgm:pt>
    <dgm:pt modelId="{BBF19D23-6AD0-AD4C-A9BE-76C53EBB000B}" type="pres">
      <dgm:prSet presAssocID="{69E33273-324D-C74F-9C33-0016199C3550}" presName="sibTrans" presStyleCnt="0"/>
      <dgm:spPr/>
    </dgm:pt>
    <dgm:pt modelId="{D5716461-9595-B34E-BE49-5B912A558480}" type="pres">
      <dgm:prSet presAssocID="{CB4ED99C-1803-9843-B9FD-D64F28BD94F8}" presName="node" presStyleLbl="node1" presStyleIdx="2" presStyleCnt="4">
        <dgm:presLayoutVars>
          <dgm:bulletEnabled val="1"/>
        </dgm:presLayoutVars>
      </dgm:prSet>
      <dgm:spPr/>
    </dgm:pt>
    <dgm:pt modelId="{959D6155-93EE-7D40-984E-6452961E2603}" type="pres">
      <dgm:prSet presAssocID="{01C35BF5-7D20-234E-B6D7-89696B552B5A}" presName="sibTrans" presStyleCnt="0"/>
      <dgm:spPr/>
    </dgm:pt>
    <dgm:pt modelId="{C9B01D87-19D2-1B43-A88A-D83D0A44FFA6}" type="pres">
      <dgm:prSet presAssocID="{56297C96-870D-1446-8768-D22C94627022}" presName="node" presStyleLbl="node1" presStyleIdx="3" presStyleCnt="4">
        <dgm:presLayoutVars>
          <dgm:bulletEnabled val="1"/>
        </dgm:presLayoutVars>
      </dgm:prSet>
      <dgm:spPr/>
    </dgm:pt>
  </dgm:ptLst>
  <dgm:cxnLst>
    <dgm:cxn modelId="{D23E770C-1CB2-7940-B65A-B3D7F9C8E78F}" srcId="{735648DF-25A3-6B45-93FA-FB2002DBDC1B}" destId="{5D5F792D-1509-EB40-9795-E9F981B73635}" srcOrd="1" destOrd="0" parTransId="{ABC3054D-660B-6F49-A4D8-1E13A48DC943}" sibTransId="{69E33273-324D-C74F-9C33-0016199C3550}"/>
    <dgm:cxn modelId="{E9DD4934-EE7D-8B4B-BC56-CA96BA054314}" type="presOf" srcId="{735648DF-25A3-6B45-93FA-FB2002DBDC1B}" destId="{01907C46-AE38-2942-BFB4-3C38F9A972CD}" srcOrd="0" destOrd="0" presId="urn:microsoft.com/office/officeart/2005/8/layout/default"/>
    <dgm:cxn modelId="{346B3C4E-20A8-A04C-82A4-7298C02CB631}" type="presOf" srcId="{CB4ED99C-1803-9843-B9FD-D64F28BD94F8}" destId="{D5716461-9595-B34E-BE49-5B912A558480}" srcOrd="0" destOrd="0" presId="urn:microsoft.com/office/officeart/2005/8/layout/default"/>
    <dgm:cxn modelId="{8705F870-AB6A-E54D-9EB0-CB8E3BBE72BA}" srcId="{735648DF-25A3-6B45-93FA-FB2002DBDC1B}" destId="{514DD6D7-912F-F64D-9F9A-EBBC4164165B}" srcOrd="0" destOrd="0" parTransId="{7E70874E-16DE-834F-96B2-A442336E6A75}" sibTransId="{D3AE58C0-FF2E-DC4A-9F42-299BB70A93BD}"/>
    <dgm:cxn modelId="{A76CF8C8-5881-B446-924A-E278212C4021}" srcId="{735648DF-25A3-6B45-93FA-FB2002DBDC1B}" destId="{CB4ED99C-1803-9843-B9FD-D64F28BD94F8}" srcOrd="2" destOrd="0" parTransId="{474D9B00-D936-F84D-B089-E30009FD1632}" sibTransId="{01C35BF5-7D20-234E-B6D7-89696B552B5A}"/>
    <dgm:cxn modelId="{977196E2-0D63-D74D-B930-7D58F901005F}" srcId="{735648DF-25A3-6B45-93FA-FB2002DBDC1B}" destId="{56297C96-870D-1446-8768-D22C94627022}" srcOrd="3" destOrd="0" parTransId="{8FB9071F-F48A-E347-BE09-62B9A0EA9E9F}" sibTransId="{746811FC-F0B3-804C-ACA9-829D9A7C8B04}"/>
    <dgm:cxn modelId="{44CFFAF0-E6E0-5B42-B868-19A6264E6096}" type="presOf" srcId="{56297C96-870D-1446-8768-D22C94627022}" destId="{C9B01D87-19D2-1B43-A88A-D83D0A44FFA6}" srcOrd="0" destOrd="0" presId="urn:microsoft.com/office/officeart/2005/8/layout/default"/>
    <dgm:cxn modelId="{03F1AFF2-00B3-784C-B5CE-24DCDEA829D5}" type="presOf" srcId="{514DD6D7-912F-F64D-9F9A-EBBC4164165B}" destId="{EF393BE4-C2F2-E74E-9603-0A0DC212068D}" srcOrd="0" destOrd="0" presId="urn:microsoft.com/office/officeart/2005/8/layout/default"/>
    <dgm:cxn modelId="{01A6D8F4-64A2-354F-81B2-4EF059E0AD45}" type="presOf" srcId="{5D5F792D-1509-EB40-9795-E9F981B73635}" destId="{E0903C05-6160-0E4B-B881-4F12DFCE59D7}" srcOrd="0" destOrd="0" presId="urn:microsoft.com/office/officeart/2005/8/layout/default"/>
    <dgm:cxn modelId="{404E8F84-1047-9741-B52F-208FE2630189}" type="presParOf" srcId="{01907C46-AE38-2942-BFB4-3C38F9A972CD}" destId="{EF393BE4-C2F2-E74E-9603-0A0DC212068D}" srcOrd="0" destOrd="0" presId="urn:microsoft.com/office/officeart/2005/8/layout/default"/>
    <dgm:cxn modelId="{10F0E02E-6E0F-7A46-A90A-2267AA937C96}" type="presParOf" srcId="{01907C46-AE38-2942-BFB4-3C38F9A972CD}" destId="{2C838AB4-1523-0245-A0D2-100AAA38D676}" srcOrd="1" destOrd="0" presId="urn:microsoft.com/office/officeart/2005/8/layout/default"/>
    <dgm:cxn modelId="{6B362346-9526-DF4E-B71E-60FD76AB6A0C}" type="presParOf" srcId="{01907C46-AE38-2942-BFB4-3C38F9A972CD}" destId="{E0903C05-6160-0E4B-B881-4F12DFCE59D7}" srcOrd="2" destOrd="0" presId="urn:microsoft.com/office/officeart/2005/8/layout/default"/>
    <dgm:cxn modelId="{51996446-CF88-F747-8F02-F740DB155A90}" type="presParOf" srcId="{01907C46-AE38-2942-BFB4-3C38F9A972CD}" destId="{BBF19D23-6AD0-AD4C-A9BE-76C53EBB000B}" srcOrd="3" destOrd="0" presId="urn:microsoft.com/office/officeart/2005/8/layout/default"/>
    <dgm:cxn modelId="{D79C39B3-3E01-8C4F-AC9C-693A595AE770}" type="presParOf" srcId="{01907C46-AE38-2942-BFB4-3C38F9A972CD}" destId="{D5716461-9595-B34E-BE49-5B912A558480}" srcOrd="4" destOrd="0" presId="urn:microsoft.com/office/officeart/2005/8/layout/default"/>
    <dgm:cxn modelId="{713C7DBB-9FEB-2342-9081-AA95A90433DE}" type="presParOf" srcId="{01907C46-AE38-2942-BFB4-3C38F9A972CD}" destId="{959D6155-93EE-7D40-984E-6452961E2603}" srcOrd="5" destOrd="0" presId="urn:microsoft.com/office/officeart/2005/8/layout/default"/>
    <dgm:cxn modelId="{81CB2246-6C90-3A41-A0F8-2703DE9E0A4E}" type="presParOf" srcId="{01907C46-AE38-2942-BFB4-3C38F9A972CD}" destId="{C9B01D87-19D2-1B43-A88A-D83D0A44FF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93BE4-C2F2-E74E-9603-0A0DC212068D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 Library to retrieve sensor data from Raspberry Pi, </a:t>
          </a:r>
          <a:r>
            <a:rPr lang="en-US" sz="3200" kern="1200" dirty="0" err="1"/>
            <a:t>Sensehat</a:t>
          </a:r>
          <a:r>
            <a:rPr lang="en-US" sz="3200" kern="1200" dirty="0"/>
            <a:t>, </a:t>
          </a:r>
          <a:r>
            <a:rPr lang="en-US" sz="3200" kern="1200" dirty="0" err="1"/>
            <a:t>etc</a:t>
          </a:r>
          <a:endParaRPr lang="en-US" sz="3200" kern="1200" dirty="0"/>
        </a:p>
      </dsp:txBody>
      <dsp:txXfrm>
        <a:off x="992" y="194138"/>
        <a:ext cx="3869531" cy="2321718"/>
      </dsp:txXfrm>
    </dsp:sp>
    <dsp:sp modelId="{E0903C05-6160-0E4B-B881-4F12DFCE59D7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Corrected temperature readings (correlated with CPU temperature)</a:t>
          </a:r>
          <a:endParaRPr lang="en-US" sz="3200" kern="1200" dirty="0"/>
        </a:p>
      </dsp:txBody>
      <dsp:txXfrm>
        <a:off x="4257476" y="194138"/>
        <a:ext cx="3869531" cy="2321718"/>
      </dsp:txXfrm>
    </dsp:sp>
    <dsp:sp modelId="{D5716461-9595-B34E-BE49-5B912A558480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Python Camera: check your surroundings!</a:t>
          </a:r>
          <a:endParaRPr lang="en-US" sz="3200" kern="1200" dirty="0"/>
        </a:p>
      </dsp:txBody>
      <dsp:txXfrm>
        <a:off x="992" y="2902810"/>
        <a:ext cx="3869531" cy="2321718"/>
      </dsp:txXfrm>
    </dsp:sp>
    <dsp:sp modelId="{C9B01D87-19D2-1B43-A88A-D83D0A44FFA6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Graph reading data and predict what to wear (hat? Umbrella?)</a:t>
          </a:r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E768-018A-BD40-8B00-5449459FA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EE748-EA8C-A54F-8DCD-A4F653AF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EF-86E2-4744-B0D4-120A661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680B-0990-D54A-A1FD-861117D1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B87F-7928-5E41-B7B4-D7DB8E4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D9E-860D-1149-BFDF-5B199510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A982-6053-DF4E-8320-B8FF98FF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4882-FD82-DF4F-9EB8-B280A36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C8F3-E5FB-6D47-B3D8-4CFB53A7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B1A5-7EBF-EF42-B83F-31B9DD0D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15F5-B878-1C4E-85DE-13AE77AA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8CE7-4DC9-0D4A-B325-F4F33F19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1DE9-165F-1047-9B43-766269E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62E-B5AA-E844-AFE0-41C79DC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21EA-A331-5C47-B62D-13D22E11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812-1F87-3C40-B8E8-00185FFD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87A-25AC-EC47-81AB-6E56CE23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F603-9939-164B-824E-1D51250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6F54-4980-C640-B7E7-89B9B5F9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1FA8-BD21-D044-888F-C6F81825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D0CE-9AB1-4245-A013-73C82B0D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1B81-824A-AF46-B792-5A8D0BC4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206B-05E6-F94F-8845-E57951BF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5F7-A203-9A4B-B305-2CAA9C6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33A6-03F9-444C-B9F7-3B2CE2BB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414D-7780-7D4E-8115-D1BCCF7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86E9-E300-E848-8583-BF355147E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3386-EAAB-D64A-BD3E-6F86B6B2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5671-7A7D-AF4A-B420-EF2647EA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703F9-820E-2C42-BB0F-75DE7F0C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AF5C-72B5-9145-BE65-C68C73BD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3D6-162E-0A48-8B11-43CA5E97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4B9C-D43E-784E-9095-7C5C9FBC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2E18-E568-F048-A002-503EF42E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02709-1408-8E4F-84E7-3EBA32B0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05C94-7701-B148-9317-06FAA3283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44E57-7B0C-5943-BE8A-BB1919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FFB2-1B9C-AA4C-9E45-E4701F82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79976-6EC4-7645-9E51-80176D49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08D7-0669-6641-B1DC-A50799B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4E10-8C8D-0846-B300-29F5E6AF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4DC68-A4AD-4848-B25C-98FD333F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39BD-51D7-5144-AE72-55815BD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A35FC-72F8-AF4E-BAF6-4E2EBFBF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890EB-5181-1F4C-913C-FA12C2FF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5F27-3BEA-1349-AE61-F851DA0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C08-5A7E-9A4B-B390-0811201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002E-436C-B744-B8A0-14C29C46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C0B4-D64C-6E46-932E-E6E4D8C0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F437-DCA7-6C44-989B-FA90116D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037D0-0115-084A-A355-F32EF7F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8CB0-DFB5-B044-95F6-AAECEE7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4FFD-C3A3-9D4B-8567-DE9F59FD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5840E-3B47-DA41-B5C3-E222F711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F4945-3CEA-2F4B-9CE0-B9D28950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BC8-A93E-144E-BC66-5E8B2C93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BFAD-634B-D643-83C8-79AC27E7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1569C-8104-FB4B-A3DA-80BEAC0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18965-4CDC-6B44-99ED-8D92BA37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9A09-3201-954D-9B80-1AE5182F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9B88-27F1-B743-8DF1-E3F9E2D7B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E97C-E889-B345-B678-A72C9C7467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ABC5-7C6E-BB40-BE06-5D7974CD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DF9B-BDE6-674B-B705-21057B95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D3AF-EA62-724F-857F-7EB4C1E7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C63-F8E9-5945-B8D0-1DEFD007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Foxie</a:t>
            </a:r>
            <a:r>
              <a:rPr lang="en-US" dirty="0"/>
              <a:t> Sensor API for your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A74B5-DD09-5042-B893-5D1B61884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Raspberry Pi - IoT and Cognitive Platform with Python Flask, Firebase, Requests, Django and Bokeh</a:t>
            </a:r>
          </a:p>
          <a:p>
            <a:endParaRPr lang="en-US" dirty="0"/>
          </a:p>
          <a:p>
            <a:r>
              <a:rPr lang="en-US" dirty="0"/>
              <a:t>Lin Zhang, Mihai Criveti, Shailesh Wadhwa, </a:t>
            </a:r>
            <a:r>
              <a:rPr lang="en-US" dirty="0" err="1"/>
              <a:t>Zhenbang</a:t>
            </a:r>
            <a:r>
              <a:rPr lang="en-US" dirty="0"/>
              <a:t> Xiao, </a:t>
            </a:r>
            <a:r>
              <a:rPr lang="en-US" dirty="0" err="1"/>
              <a:t>Ruiqi</a:t>
            </a:r>
            <a:r>
              <a:rPr lang="en-US" dirty="0"/>
              <a:t> 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92902-0E10-AD49-9495-486F74A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66" y="5257800"/>
            <a:ext cx="1346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260-1EB8-5A46-918A-2247E37D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772E92-586A-AE4E-8997-BA89B722E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317152"/>
              </p:ext>
            </p:extLst>
          </p:nvPr>
        </p:nvGraphicFramePr>
        <p:xfrm>
          <a:off x="2032000" y="1281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9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16E-D037-3D47-86DB-DC7EF178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API and NoSQL Database for IOT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66241-1796-2444-A812-C47C1E52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073900" cy="4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27-5EEF-A943-AF6E-801FDA2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Rubber Duck (It’s about to rain!)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D549-1A69-2742-A320-9BC6F321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94694"/>
            <a:ext cx="5943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27-5EEF-A943-AF6E-801FDA2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Rubber Duck (It’s about to rain!)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D549-1A69-2742-A320-9BC6F321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94694"/>
            <a:ext cx="5943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27-5EEF-A943-AF6E-801FDA2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Steve (It’s cold, wear a hat)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0E6789-C7B8-C648-8723-9474FECF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1924844"/>
            <a:ext cx="6172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1BDE02-3444-AA41-8CC0-B3E9D82F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26" y="1264587"/>
            <a:ext cx="5372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2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DFA-4F07-6845-BB79-9E328F2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FA518-EC3C-0B40-BEDF-F891EC71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11"/>
            <a:ext cx="8399176" cy="48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0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Foxie Sensor API for your Raspberry Pi</vt:lpstr>
      <vt:lpstr>Features</vt:lpstr>
      <vt:lpstr>JSON API and NoSQL Database for IOT</vt:lpstr>
      <vt:lpstr>Rubber Duck (It’s about to rain!)</vt:lpstr>
      <vt:lpstr>Rubber Duck (It’s about to rain!)</vt:lpstr>
      <vt:lpstr>Steve (It’s cold, wear a hat)</vt:lpstr>
      <vt:lpstr>Graphing</vt:lpstr>
      <vt:lpstr>Graphing</vt:lpstr>
      <vt:lpstr>Graphing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Foxie Sensor API for your Raspberry Pi</dc:title>
  <dc:creator>Mihai Criveti</dc:creator>
  <cp:lastModifiedBy>Mihai Criveti</cp:lastModifiedBy>
  <cp:revision>3</cp:revision>
  <dcterms:created xsi:type="dcterms:W3CDTF">2018-04-22T12:46:54Z</dcterms:created>
  <dcterms:modified xsi:type="dcterms:W3CDTF">2018-04-22T13:01:23Z</dcterms:modified>
</cp:coreProperties>
</file>