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7" autoAdjust="0"/>
    <p:restoredTop sz="94690" autoAdjust="0"/>
  </p:normalViewPr>
  <p:slideViewPr>
    <p:cSldViewPr snapToGrid="0" snapToObjects="1">
      <p:cViewPr varScale="1">
        <p:scale>
          <a:sx n="106" d="100"/>
          <a:sy n="106" d="100"/>
        </p:scale>
        <p:origin x="248" y="184"/>
      </p:cViewPr>
      <p:guideLst>
        <p:guide orient="horz" pos="2172"/>
        <p:guide pos="38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BM Plex Sans" panose="020B060305020300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BM Plex Sans" panose="020B0603050203000203" pitchFamily="34" charset="0"/>
              </a:defRPr>
            </a:lvl1pPr>
          </a:lstStyle>
          <a:p>
            <a:fld id="{0F9C1CCF-B725-44A7-AA57-5E433BD85C9F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BM Plex Sans" panose="020B060305020300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BM Plex Sans" panose="020B0603050203000203" pitchFamily="34" charset="0"/>
              </a:defRPr>
            </a:lvl1pPr>
          </a:lstStyle>
          <a:p>
            <a:fld id="{18BDFEC3-8487-43E8-A154-7C12CBC1FFF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BM Plex Sans" panose="020B0603050203000203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BM Plex Sans" panose="020B0603050203000203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BM Plex Sans" panose="020B0603050203000203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BM Plex Sans" panose="020B0603050203000203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BM Plex Sans" panose="020B06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 b="0" i="0">
                <a:latin typeface="IBM Plex Sans Medium" panose="020B06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IBM Plex Sans Medium" panose="020B06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>
            <a:lvl1pPr>
              <a:defRPr b="0" i="0">
                <a:latin typeface="IBM Plex Sans Medium" panose="020B0603050203000203" pitchFamily="34" charset="0"/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>
            <a:lvl1pPr>
              <a:defRPr b="0" i="0">
                <a:latin typeface="IBM Plex Sans Medium" panose="020B060305020300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>
            <a:lvl1pPr>
              <a:defRPr b="0" i="0">
                <a:latin typeface="IBM Plex Sans Medium" panose="020B06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true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9" name="TextBox 8"/>
          <p:cNvSpPr txBox="true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="0" i="0" dirty="0">
                <a:solidFill>
                  <a:schemeClr val="tx1"/>
                </a:solidFill>
                <a:effectLst/>
                <a:latin typeface="IBM Plex Sans" panose="020B0603050203000203" pitchFamily="34" charset="0"/>
              </a:rPr>
              <a:t>“</a:t>
            </a:r>
            <a:endParaRPr lang="en-US" sz="8000" b="0" i="0" dirty="0">
              <a:solidFill>
                <a:schemeClr val="tx1"/>
              </a:solidFill>
              <a:effectLst/>
              <a:latin typeface="IBM Plex Sans" panose="020B0603050203000203" pitchFamily="34" charset="0"/>
            </a:endParaRPr>
          </a:p>
        </p:txBody>
      </p:sp>
      <p:sp>
        <p:nvSpPr>
          <p:cNvPr id="10" name="TextBox 9"/>
          <p:cNvSpPr txBox="true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b="0" i="0" dirty="0">
                <a:solidFill>
                  <a:schemeClr val="tx1"/>
                </a:solidFill>
                <a:effectLst/>
                <a:latin typeface="IBM Plex Sans" panose="020B0603050203000203" pitchFamily="34" charset="0"/>
              </a:rPr>
              <a:t>”</a:t>
            </a:r>
            <a:endParaRPr lang="en-US" sz="8000" b="0" i="0" dirty="0">
              <a:solidFill>
                <a:schemeClr val="tx1"/>
              </a:solidFill>
              <a:effectLst/>
              <a:latin typeface="IBM Plex Sans" panose="020B0603050203000203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true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true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8" name="Text Placeholder 3"/>
          <p:cNvSpPr>
            <a:spLocks noGrp="true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9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0" name="Text Placeholder 3"/>
          <p:cNvSpPr>
            <a:spLocks noGrp="true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1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2" name="Text Placeholder 3"/>
          <p:cNvSpPr>
            <a:spLocks noGrp="true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true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true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0" name="Picture Placeholder 2"/>
          <p:cNvSpPr>
            <a:spLocks noGrp="true" noChangeAspect="true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true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2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3" name="Picture Placeholder 2"/>
          <p:cNvSpPr>
            <a:spLocks noGrp="true" noChangeAspect="true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true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5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6" name="Picture Placeholder 2"/>
          <p:cNvSpPr>
            <a:spLocks noGrp="true" noChangeAspect="true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true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3261043" y="2829560"/>
            <a:ext cx="5669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b="1">
                <a:ln w="22225">
                  <a:solidFill>
                    <a:srgbClr val="7030A0"/>
                  </a:solidFill>
                  <a:prstDash val="solid"/>
                </a:ln>
                <a:solidFill>
                  <a:schemeClr val="bg1"/>
                </a:solidFill>
                <a:effectLst/>
                <a:latin typeface="IBM Plex Mono" panose="020B0609050203000203" charset="0"/>
                <a:cs typeface="IBM Plex Mono" panose="020B0609050203000203" charset="0"/>
              </a:rPr>
              <a:t>THANK YOU!</a:t>
            </a:r>
            <a:endParaRPr lang="en-US" altLang="en-US" sz="7200" b="1">
              <a:ln w="22225">
                <a:solidFill>
                  <a:srgbClr val="7030A0"/>
                </a:solidFill>
                <a:prstDash val="solid"/>
              </a:ln>
              <a:solidFill>
                <a:schemeClr val="bg1"/>
              </a:solidFill>
              <a:effectLst/>
              <a:latin typeface="IBM Plex Mono" panose="020B0609050203000203" charset="0"/>
              <a:cs typeface="IBM Plex Mono" panose="020B0609050203000203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82905" y="3175"/>
            <a:ext cx="11508105" cy="1091699"/>
          </a:xfrm>
        </p:spPr>
        <p:txBody>
          <a:bodyPr/>
          <a:lstStyle>
            <a:lvl1pPr>
              <a:defRPr b="0" i="0">
                <a:latin typeface="IBM Plex Sans Medium" panose="020B0603050203000203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2904" y="1094875"/>
            <a:ext cx="11508105" cy="5294496"/>
          </a:xfrm>
        </p:spPr>
        <p:txBody>
          <a:bodyPr/>
          <a:lstStyle>
            <a:lvl1pPr>
              <a:defRPr sz="2000"/>
            </a:lvl1pPr>
            <a:lvl2pPr>
              <a:spcAft>
                <a:spcPts val="600"/>
              </a:spcAft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8595359" y="6396355"/>
            <a:ext cx="3295649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382904" y="6395850"/>
            <a:ext cx="8075296" cy="36512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CrivetiMihai</a:t>
            </a:r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 b="0" i="0">
                <a:latin typeface="IBM Plex Sans Medium" panose="020B0603050203000203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 b="0" i="0">
                <a:solidFill>
                  <a:schemeClr val="tx1">
                    <a:tint val="75000"/>
                  </a:schemeClr>
                </a:solidFill>
                <a:latin typeface="IBM Plex Sans Medium" panose="020B060305020300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82905" y="3175"/>
            <a:ext cx="11508105" cy="1091699"/>
          </a:xfrm>
        </p:spPr>
        <p:txBody>
          <a:bodyPr/>
          <a:lstStyle>
            <a:lvl1pPr>
              <a:defRPr b="0" i="0">
                <a:latin typeface="IBM Plex Sans Medium" panose="020B0603050203000203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382270" y="1094874"/>
            <a:ext cx="5713730" cy="5313545"/>
          </a:xfrm>
        </p:spPr>
        <p:txBody>
          <a:bodyPr/>
          <a:lstStyle>
            <a:lvl1pPr>
              <a:defRPr sz="2000"/>
            </a:lvl1pPr>
            <a:lvl2pPr>
              <a:spcAft>
                <a:spcPts val="600"/>
              </a:spcAft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094874"/>
            <a:ext cx="5718175" cy="5313546"/>
          </a:xfrm>
        </p:spPr>
        <p:txBody>
          <a:bodyPr/>
          <a:lstStyle>
            <a:lvl1pPr>
              <a:defRPr sz="2000"/>
            </a:lvl1pPr>
            <a:lvl2pPr>
              <a:spcAft>
                <a:spcPts val="600"/>
              </a:spcAft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>
          <a:xfrm>
            <a:off x="8595359" y="6396355"/>
            <a:ext cx="3295015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382270" y="6395850"/>
            <a:ext cx="8075930" cy="36512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CrivetiMihai</a:t>
            </a:r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0" y="762000"/>
            <a:ext cx="10820400" cy="12954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CrivetiMihai</a:t>
            </a:r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0" y="1518920"/>
            <a:ext cx="4114800" cy="1600200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995582" y="741679"/>
            <a:ext cx="6510618" cy="5471925"/>
          </a:xfrm>
        </p:spPr>
        <p:txBody>
          <a:bodyPr anchor="ctr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85800" y="3119119"/>
            <a:ext cx="4114800" cy="30944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382905" y="3175"/>
            <a:ext cx="11508105" cy="107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382905" y="1082843"/>
            <a:ext cx="11508105" cy="5381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595360" y="6396355"/>
            <a:ext cx="3295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IBM Plex Sans" panose="020B0603050203000203" pitchFamily="34" charset="0"/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82905" y="6395850"/>
            <a:ext cx="8075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IBM Plex Sans" panose="020B060305020300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CrivetiMihai</a:t>
            </a:r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IBM Plex Sans" panose="020B06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tx1"/>
          </a:solidFill>
          <a:latin typeface="IBM Plex Sans" panose="020B060305020300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panose="020B06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panose="020B06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BM Plex Sans" panose="020B06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IBM Plex Sans" panose="020B06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IBM Plex Sans" panose="020B06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/>
          <a:lstStyle/>
          <a:p>
            <a:r>
              <a:rPr lang="en-US"/>
              <a:t>Presentation Subtitle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54050" y="6818"/>
            <a:ext cx="10820400" cy="1293028"/>
          </a:xfrm>
        </p:spPr>
        <p:txBody>
          <a:bodyPr/>
          <a:lstStyle/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54050" y="1437005"/>
            <a:ext cx="10820400" cy="523303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Hello</a:t>
            </a:r>
            <a:r>
              <a:rPr lang="en-US" sz="2200"/>
              <a:t>, world.</a:t>
            </a:r>
            <a:endParaRPr 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/>
          <a:lstStyle/>
          <a:p>
            <a:r>
              <a:rPr lang="en-US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/>
          <a:lstStyle/>
          <a:p>
            <a:r>
              <a:rPr lang="en-US"/>
              <a:t>Some explanatory text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>
          <a:xfrm>
            <a:off x="641985" y="2373"/>
            <a:ext cx="10820400" cy="1293028"/>
          </a:xfrm>
        </p:spPr>
        <p:txBody>
          <a:bodyPr/>
          <a:lstStyle/>
          <a:p>
            <a:r>
              <a:rPr lang="en-US" dirty="0"/>
              <a:t>Slide Title for Two-Content</a:t>
            </a:r>
            <a:endParaRPr lang="en-US" dirty="0"/>
          </a:p>
        </p:txBody>
      </p:sp>
      <p:sp>
        <p:nvSpPr>
          <p:cNvPr id="5" name="Content Placeholder 4"/>
          <p:cNvSpPr>
            <a:spLocks noGrp="true"/>
          </p:cNvSpPr>
          <p:nvPr>
            <p:ph sz="half" idx="1"/>
          </p:nvPr>
        </p:nvSpPr>
        <p:spPr>
          <a:xfrm>
            <a:off x="641985" y="1432560"/>
            <a:ext cx="5334000" cy="5248910"/>
          </a:xfrm>
        </p:spPr>
        <p:txBody>
          <a:bodyPr/>
          <a:lstStyle/>
          <a:p>
            <a:r>
              <a:rPr lang="en-US" sz="2200" dirty="0"/>
              <a:t>Some content on </a:t>
            </a:r>
            <a:r>
              <a:rPr lang="en-US" sz="2200"/>
              <a:t>the left.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Content Placeholder 5"/>
          <p:cNvSpPr>
            <a:spLocks noGrp="true"/>
          </p:cNvSpPr>
          <p:nvPr>
            <p:ph sz="half" idx="2"/>
          </p:nvPr>
        </p:nvSpPr>
        <p:spPr>
          <a:xfrm>
            <a:off x="6128385" y="1432560"/>
            <a:ext cx="5334000" cy="5248910"/>
          </a:xfrm>
        </p:spPr>
        <p:txBody>
          <a:bodyPr/>
          <a:lstStyle/>
          <a:p>
            <a:r>
              <a:rPr lang="en-US" sz="2200" dirty="0"/>
              <a:t>Some content on the right.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true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false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{490405B8-A3BB-6F4F-B07C-DDE13BC1676B}tf10001079</Template>
  <TotalTime>0</TotalTime>
  <Words>176</Words>
  <Application>WPS Presentation</Application>
  <PresentationFormat>Widescreen</PresentationFormat>
  <Paragraphs>19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IBM Plex Sans</vt:lpstr>
      <vt:lpstr>IBM Plex Sans Medium</vt:lpstr>
      <vt:lpstr>IBM Plex Mono</vt:lpstr>
      <vt:lpstr>微软雅黑</vt:lpstr>
      <vt:lpstr>Arial Unicode MS</vt:lpstr>
      <vt:lpstr>Calibri</vt:lpstr>
      <vt:lpstr>Vapor Trail</vt:lpstr>
      <vt:lpstr>Presentation Title</vt:lpstr>
      <vt:lpstr>Slide Title</vt:lpstr>
      <vt:lpstr>Section header</vt:lpstr>
      <vt:lpstr>Slide Title for Two-Content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Mihai Criveti</dc:creator>
  <cp:lastModifiedBy>cmihai</cp:lastModifiedBy>
  <cp:revision>34</cp:revision>
  <dcterms:created xsi:type="dcterms:W3CDTF">2020-09-26T12:11:06Z</dcterms:created>
  <dcterms:modified xsi:type="dcterms:W3CDTF">2020-09-26T12:11:06Z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