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45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43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204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427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53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7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264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64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3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35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811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03C4-6260-414D-AC86-78DCA4E6F1ED}" type="datetimeFigureOut">
              <a:rPr lang="es-EC" smtClean="0"/>
              <a:t>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D99-F7F4-4D24-A3B4-3CD4A4933F4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41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4E6E5-BB48-4202-9221-9DBB925E9A32}"/>
              </a:ext>
            </a:extLst>
          </p:cNvPr>
          <p:cNvSpPr txBox="1"/>
          <p:nvPr/>
        </p:nvSpPr>
        <p:spPr>
          <a:xfrm>
            <a:off x="2640162" y="1643118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latin typeface="Fira Code" panose="020B0809050000020004" pitchFamily="49" charset="0"/>
                <a:ea typeface="Fira Code" panose="020B0809050000020004" pitchFamily="49" charset="0"/>
              </a:rPr>
              <a:t>[1,1,1,1,1]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14CDD-8A4B-4635-ACE2-5624BFE60E07}"/>
              </a:ext>
            </a:extLst>
          </p:cNvPr>
          <p:cNvSpPr txBox="1"/>
          <p:nvPr/>
        </p:nvSpPr>
        <p:spPr>
          <a:xfrm>
            <a:off x="1570111" y="2362045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latin typeface="Fira Code" panose="020B0809050000020004" pitchFamily="49" charset="0"/>
                <a:ea typeface="Fira Code" panose="020B0809050000020004" pitchFamily="49" charset="0"/>
              </a:rPr>
              <a:t>[2,1,1,1]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B27C6-8F46-421B-BC39-FD9462219048}"/>
              </a:ext>
            </a:extLst>
          </p:cNvPr>
          <p:cNvSpPr txBox="1"/>
          <p:nvPr/>
        </p:nvSpPr>
        <p:spPr>
          <a:xfrm>
            <a:off x="2894513" y="2362045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latin typeface="Fira Code" panose="020B0809050000020004" pitchFamily="49" charset="0"/>
                <a:ea typeface="Fira Code" panose="020B0809050000020004" pitchFamily="49" charset="0"/>
              </a:rPr>
              <a:t>[3,1,1]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F0FAF-49BF-4953-8AFE-BA61BB62E518}"/>
              </a:ext>
            </a:extLst>
          </p:cNvPr>
          <p:cNvSpPr txBox="1"/>
          <p:nvPr/>
        </p:nvSpPr>
        <p:spPr>
          <a:xfrm>
            <a:off x="4051129" y="236204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latin typeface="Fira Code" panose="020B0809050000020004" pitchFamily="49" charset="0"/>
                <a:ea typeface="Fira Code" panose="020B0809050000020004" pitchFamily="49" charset="0"/>
              </a:rPr>
              <a:t>[4,1]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3F86-4CFA-40C3-9E22-87D6D3A55BE1}"/>
              </a:ext>
            </a:extLst>
          </p:cNvPr>
          <p:cNvSpPr txBox="1"/>
          <p:nvPr/>
        </p:nvSpPr>
        <p:spPr>
          <a:xfrm>
            <a:off x="4949129" y="236204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latin typeface="Fira Code" panose="020B0809050000020004" pitchFamily="49" charset="0"/>
                <a:ea typeface="Fira Code" panose="020B0809050000020004" pitchFamily="49" charset="0"/>
              </a:rPr>
              <a:t>[5]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4528C-D8EC-49CD-A586-B5FEE4B7578C}"/>
              </a:ext>
            </a:extLst>
          </p:cNvPr>
          <p:cNvSpPr txBox="1"/>
          <p:nvPr/>
        </p:nvSpPr>
        <p:spPr>
          <a:xfrm>
            <a:off x="1234922" y="2987782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latin typeface="Fira Code" panose="020B0809050000020004" pitchFamily="49" charset="0"/>
                <a:ea typeface="Fira Code" panose="020B0809050000020004" pitchFamily="49" charset="0"/>
              </a:rPr>
              <a:t>[2,2,1]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18652-538C-41FE-AE8B-34DF58158CCB}"/>
              </a:ext>
            </a:extLst>
          </p:cNvPr>
          <p:cNvSpPr txBox="1"/>
          <p:nvPr/>
        </p:nvSpPr>
        <p:spPr>
          <a:xfrm>
            <a:off x="2272024" y="298778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latin typeface="Fira Code" panose="020B0809050000020004" pitchFamily="49" charset="0"/>
                <a:ea typeface="Fira Code" panose="020B0809050000020004" pitchFamily="49" charset="0"/>
              </a:rPr>
              <a:t>[2,3]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477B0-057B-49C8-84D5-6A4A92916849}"/>
              </a:ext>
            </a:extLst>
          </p:cNvPr>
          <p:cNvSpPr txBox="1"/>
          <p:nvPr/>
        </p:nvSpPr>
        <p:spPr>
          <a:xfrm>
            <a:off x="3014161" y="298778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[3,2]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60AA3A-9AEE-4817-9A23-64CAD52951D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232312" y="1981673"/>
            <a:ext cx="1196688" cy="38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3310BC-84D4-4F15-B8A4-548C9688BBA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29000" y="1981672"/>
            <a:ext cx="1077" cy="38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E3715B-CC4E-4226-97DE-5A652519EBB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429000" y="1981673"/>
            <a:ext cx="1031055" cy="38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C4DA6-3BF3-4F51-BD15-177A27526D4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429000" y="1981673"/>
            <a:ext cx="1802418" cy="38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977148-62F3-4AC6-B669-9EA26A82695D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770486" y="2700600"/>
            <a:ext cx="461826" cy="28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14FFEA-7C36-46B0-9230-A46F814B3A1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232312" y="2700600"/>
            <a:ext cx="448639" cy="28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4A717C-E24C-4B1D-B4DC-DCB484717D7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3423088" y="2700599"/>
            <a:ext cx="6989" cy="287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ECE32A-00AA-41D6-A3E7-2D023B165940}"/>
              </a:ext>
            </a:extLst>
          </p:cNvPr>
          <p:cNvSpPr txBox="1"/>
          <p:nvPr/>
        </p:nvSpPr>
        <p:spPr>
          <a:xfrm>
            <a:off x="2140643" y="86276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b="1" dirty="0">
                <a:latin typeface="Fira Code" panose="020B0809050000020004" pitchFamily="49" charset="0"/>
                <a:ea typeface="Fira Code" panose="020B0809050000020004" pitchFamily="49" charset="0"/>
              </a:rPr>
              <a:t>Particiones de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47BED4-59CA-4F82-8A33-498BFC0254BF}"/>
              </a:ext>
            </a:extLst>
          </p:cNvPr>
          <p:cNvSpPr txBox="1"/>
          <p:nvPr/>
        </p:nvSpPr>
        <p:spPr>
          <a:xfrm>
            <a:off x="1710914" y="4495955"/>
            <a:ext cx="343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Ya existe, por lo tanto descartamos una de las dos particiones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9B20B-7250-4A16-89F9-9F0923EA9AF6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3052019" y="2955267"/>
            <a:ext cx="12700" cy="742137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664A37-EC22-43E4-BCCA-7FE6AAE19338}"/>
              </a:ext>
            </a:extLst>
          </p:cNvPr>
          <p:cNvCxnSpPr>
            <a:cxnSpLocks/>
          </p:cNvCxnSpPr>
          <p:nvPr/>
        </p:nvCxnSpPr>
        <p:spPr>
          <a:xfrm>
            <a:off x="3065989" y="3550444"/>
            <a:ext cx="0" cy="77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8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GABRIEL BASTIDAS VERDUGA</dc:creator>
  <cp:lastModifiedBy>CRISTIAN GABRIEL BASTIDAS VERDUGA</cp:lastModifiedBy>
  <cp:revision>3</cp:revision>
  <dcterms:created xsi:type="dcterms:W3CDTF">2021-06-06T23:03:01Z</dcterms:created>
  <dcterms:modified xsi:type="dcterms:W3CDTF">2021-06-06T23:28:29Z</dcterms:modified>
</cp:coreProperties>
</file>