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8" d="100"/>
          <a:sy n="98" d="100"/>
        </p:scale>
        <p:origin x="-85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3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8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0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4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C686-921C-4BAA-B312-564E4F906AE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52C2-BB0B-445E-937F-BF85E115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567" y="548680"/>
            <a:ext cx="8810874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75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roadway" panose="04040905080B02020502" pitchFamily="82" charset="0"/>
              </a:rPr>
              <a:t>Judy Adventure </a:t>
            </a:r>
          </a:p>
          <a:p>
            <a:pPr algn="ctr"/>
            <a:r>
              <a:rPr lang="en-US" altLang="zh-CN" sz="55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roadway" panose="04040905080B02020502" pitchFamily="82" charset="0"/>
              </a:rPr>
              <a:t>in </a:t>
            </a:r>
            <a:r>
              <a:rPr lang="en-US" altLang="zh-CN" sz="55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roadway" panose="04040905080B02020502" pitchFamily="82" charset="0"/>
              </a:rPr>
              <a:t>W</a:t>
            </a:r>
            <a:r>
              <a:rPr lang="en-US" altLang="zh-CN" sz="55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roadway" panose="04040905080B02020502" pitchFamily="82" charset="0"/>
              </a:rPr>
              <a:t>onder Land</a:t>
            </a:r>
            <a:endParaRPr lang="zh-CN" altLang="en-US" sz="55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3429000"/>
            <a:ext cx="322395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</a:p>
          <a:p>
            <a:r>
              <a:rPr lang="en-US" altLang="zh-CN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Verdana" panose="020B0604030504040204" pitchFamily="34" charset="0"/>
                <a:ea typeface="Verdana" panose="020B0604030504040204" pitchFamily="34" charset="0"/>
              </a:rPr>
              <a:t>New game</a:t>
            </a:r>
          </a:p>
          <a:p>
            <a:r>
              <a:rPr lang="en-US" altLang="zh-CN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Credit</a:t>
            </a:r>
            <a:endParaRPr lang="zh-CN" alt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Verdana" panose="020B060403050404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021288"/>
            <a:ext cx="1115617" cy="836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612" y="3003219"/>
            <a:ext cx="2385252" cy="26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7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3851920" y="3717032"/>
            <a:ext cx="504056" cy="432048"/>
          </a:xfrm>
          <a:prstGeom prst="rightArrow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4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292080" y="1628800"/>
            <a:ext cx="504056" cy="1440160"/>
            <a:chOff x="5292080" y="1628800"/>
            <a:chExt cx="504056" cy="1440160"/>
          </a:xfrm>
        </p:grpSpPr>
        <p:sp>
          <p:nvSpPr>
            <p:cNvPr id="3" name="右箭头 2"/>
            <p:cNvSpPr/>
            <p:nvPr/>
          </p:nvSpPr>
          <p:spPr>
            <a:xfrm>
              <a:off x="5292080" y="1628800"/>
              <a:ext cx="504056" cy="432048"/>
            </a:xfrm>
            <a:prstGeom prst="rightArrow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>
              <a:off x="5292080" y="2132856"/>
              <a:ext cx="504056" cy="432048"/>
            </a:xfrm>
            <a:prstGeom prst="rightArrow">
              <a:avLst/>
            </a:prstGeom>
            <a:gradFill>
              <a:gsLst>
                <a:gs pos="3000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5292080" y="2636912"/>
              <a:ext cx="504056" cy="432048"/>
            </a:xfrm>
            <a:prstGeom prst="rightArrow">
              <a:avLst/>
            </a:prstGeom>
            <a:gradFill>
              <a:gsLst>
                <a:gs pos="6000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15811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3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779912" y="188640"/>
            <a:ext cx="1584176" cy="288032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188640"/>
            <a:ext cx="1800200" cy="792088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20272" y="188640"/>
            <a:ext cx="1944216" cy="792088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/>
          <p:cNvSpPr/>
          <p:nvPr/>
        </p:nvSpPr>
        <p:spPr>
          <a:xfrm>
            <a:off x="0" y="5229200"/>
            <a:ext cx="9144000" cy="1628800"/>
          </a:xfrm>
          <a:prstGeom prst="frame">
            <a:avLst>
              <a:gd name="adj1" fmla="val 3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588224" y="5229200"/>
            <a:ext cx="0" cy="16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11760" y="5229200"/>
            <a:ext cx="0" cy="16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4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6638" y="-744538"/>
            <a:ext cx="11217276" cy="835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圆角矩形 41"/>
          <p:cNvSpPr/>
          <p:nvPr/>
        </p:nvSpPr>
        <p:spPr>
          <a:xfrm>
            <a:off x="4232275" y="2800004"/>
            <a:ext cx="679450" cy="1257992"/>
          </a:xfrm>
          <a:prstGeom prst="roundRect">
            <a:avLst/>
          </a:prstGeom>
          <a:noFill/>
          <a:ln w="60325" cmpd="thickThin">
            <a:gradFill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46468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6638" y="-744538"/>
            <a:ext cx="11217276" cy="835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7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37" y="188640"/>
            <a:ext cx="3054350" cy="73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50419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11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71540" y="548632"/>
            <a:ext cx="4320554" cy="3600460"/>
            <a:chOff x="971540" y="548632"/>
            <a:chExt cx="4320554" cy="3600460"/>
          </a:xfrm>
        </p:grpSpPr>
        <p:sp>
          <p:nvSpPr>
            <p:cNvPr id="2" name="矩形 1"/>
            <p:cNvSpPr/>
            <p:nvPr/>
          </p:nvSpPr>
          <p:spPr>
            <a:xfrm>
              <a:off x="971540" y="548632"/>
              <a:ext cx="2160300" cy="720128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00B05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奇门遁甲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971540" y="1274769"/>
              <a:ext cx="2160300" cy="714047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00B0F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小人无咎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71541" y="1988816"/>
              <a:ext cx="2160276" cy="720092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弗损益之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71542" y="2708920"/>
              <a:ext cx="2160276" cy="72008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C0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飞龙在天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71541" y="3429000"/>
              <a:ext cx="2160276" cy="720092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亢龙有悔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131841" y="548632"/>
              <a:ext cx="2160252" cy="720128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7030A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神鬼奇谋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131818" y="1268760"/>
              <a:ext cx="2160276" cy="720056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3">
                      <a:lumMod val="75000"/>
                    </a:schemeClr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潜龙勿用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131841" y="1990321"/>
              <a:ext cx="2160253" cy="718587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利有攸往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131841" y="2706569"/>
              <a:ext cx="2160251" cy="722431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见龙在田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131817" y="3429000"/>
              <a:ext cx="2160275" cy="720092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无往不复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31" y="2016126"/>
            <a:ext cx="4346575" cy="379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圆角矩形 13"/>
          <p:cNvSpPr/>
          <p:nvPr/>
        </p:nvSpPr>
        <p:spPr>
          <a:xfrm>
            <a:off x="791517" y="4584667"/>
            <a:ext cx="744678" cy="1238251"/>
          </a:xfrm>
          <a:prstGeom prst="roundRect">
            <a:avLst/>
          </a:prstGeom>
          <a:noFill/>
          <a:ln w="47625" cmpd="thickThin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54345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-862013"/>
            <a:ext cx="11430000" cy="858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14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13257</TotalTime>
  <Words>44</Words>
  <Application>Microsoft Office PowerPoint</Application>
  <PresentationFormat>全屏显示(4:3)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刘南飞</dc:creator>
  <cp:lastModifiedBy>刘南飞</cp:lastModifiedBy>
  <cp:revision>37</cp:revision>
  <dcterms:created xsi:type="dcterms:W3CDTF">2019-06-12T07:21:59Z</dcterms:created>
  <dcterms:modified xsi:type="dcterms:W3CDTF">2019-06-22T04:15:43Z</dcterms:modified>
</cp:coreProperties>
</file>