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3678" autoAdjust="0"/>
  </p:normalViewPr>
  <p:slideViewPr>
    <p:cSldViewPr snapToGrid="0">
      <p:cViewPr>
        <p:scale>
          <a:sx n="75" d="100"/>
          <a:sy n="75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1114D-D7A9-4682-B816-DB65B0C8D225}" type="datetimeFigureOut">
              <a:rPr lang="es-CO" smtClean="0"/>
              <a:t>29/08/2024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CF07-94A4-4C02-A461-C7E142B02C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638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CF07-94A4-4C02-A461-C7E142B02CC1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317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D088F-B4E5-4466-B22F-0A82BBD4C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96EF0-E072-47AA-AD47-64B47ECD2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DD1AFD-8603-43C0-9A7A-B552D912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AB70-81D9-4BA4-810D-12FED11F9C28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88CAD-CA46-4A2D-A7A0-74771A7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8EC343-3F11-4B44-B20E-A141E52C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C3BE-C0A3-40EA-A738-CF1D85244E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88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868AE-188E-4C49-9269-94E7F8DF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4F64BE-AB55-42D5-AE37-281E404D3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758FE6-749B-4078-9971-84237EE0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AB70-81D9-4BA4-810D-12FED11F9C28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D502E5-26A3-469A-8ACC-22BB5294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79D14F-DFCA-4BBA-8709-DDAC1F64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C3BE-C0A3-40EA-A738-CF1D85244E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44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4DD539-6B43-426B-B76C-179AB8847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FC4985-7000-4D45-AEF0-46BAA5BA0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E5BD1-C11D-4858-974D-5A916AC3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AB70-81D9-4BA4-810D-12FED11F9C28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6979C-DCA4-41FB-A2E5-A1321908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A71B7-DDDF-4C1D-BA93-CEA28FD9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C3BE-C0A3-40EA-A738-CF1D85244E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75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318D5-B764-4BF8-BA0B-3F428F8A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B0678-BB18-48BA-8C11-4A430DFA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0CAFE4-8EF9-4D4A-BFD7-58C23701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AB70-81D9-4BA4-810D-12FED11F9C28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ADB675-336B-4E3D-8C49-2195CD08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67EFCB-4593-4A8D-9F42-7C678B78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C3BE-C0A3-40EA-A738-CF1D85244E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45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2C2C0-D62E-4A45-8F47-EA120630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30244B-10A0-422E-A30F-D16AFCC6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C04EA-2681-4ED0-8C87-F44B6FE4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AB70-81D9-4BA4-810D-12FED11F9C28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F9D1A2-8B6E-48D5-8687-0CA7FAAF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969BF-421B-408D-B57E-EEB56A71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C3BE-C0A3-40EA-A738-CF1D85244E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43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B760C-0B2D-41CB-B6C7-9183D0E2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CE698C-5F87-4A0F-AF07-48886A428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C8B0F5-F813-48EA-840E-529970BF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E7C53-E25C-4155-A60F-2786CDDF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AB70-81D9-4BA4-810D-12FED11F9C28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4DED88-710A-4324-AB01-7F2BC708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080AC-412F-452F-9E7F-C451170A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C3BE-C0A3-40EA-A738-CF1D85244E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9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8DEC5-44AF-4179-8012-72D52B41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B7005-D87F-4214-BD5A-FA160D30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0EBD95-C3CB-4B06-B267-AD69A498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E8CB93-2795-4A13-ADDC-2AA761AFA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63A2A4-0D7B-4358-8387-2EF5F457B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DD4C49-504B-42D4-89FB-022FA40A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AB70-81D9-4BA4-810D-12FED11F9C28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936888-4C18-4E53-A419-3371D5B2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29B321-A623-44FC-A31D-C73D5702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C3BE-C0A3-40EA-A738-CF1D85244E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92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D277A-7381-4E76-823F-A2AB2977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7CC8ED-D6B5-447B-AF37-AA74D564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AB70-81D9-4BA4-810D-12FED11F9C28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F453B8-725E-4165-A5FD-D1574290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1928D-8E47-4184-A3C7-C7AF6369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C3BE-C0A3-40EA-A738-CF1D85244E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41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BC7401-CF48-4822-B451-CE8057AC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AB70-81D9-4BA4-810D-12FED11F9C28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AE1F28-FEEC-4091-B092-00B5C395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EFCA6F-4B58-4555-AC13-096800CB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C3BE-C0A3-40EA-A738-CF1D85244E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37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015F4-CC0F-4123-B408-8BC92E73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25A67-4F76-4BE0-BB85-9A501A80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30E162-67C4-433A-9B21-36B6CAB34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C7B0B2-359E-4618-9B92-EE375A20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AB70-81D9-4BA4-810D-12FED11F9C28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A28BBF-A7D7-47FD-93C7-7022DAC3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E3BA90-84EE-498B-8530-49259C60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C3BE-C0A3-40EA-A738-CF1D85244E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18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DB193-DA09-4E05-8541-BA0B0A1A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DD2CBB-1264-46FC-AEFA-B9A7D63BA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40EFCC-5729-4018-905A-632B95A7E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02D21D-407C-4409-8C4A-12990BAA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AB70-81D9-4BA4-810D-12FED11F9C28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8B8F8A-D284-45AA-81D6-6762BBD2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4F9848-71CB-4F31-B84B-48AC2BB2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C3BE-C0A3-40EA-A738-CF1D85244E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1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BBCDA3-34D8-4F05-A3D0-F5D0D001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E91DE-28E4-47B9-BBF6-4FA514D4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7EFEE4-786B-4491-A784-95D89CA8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AB70-81D9-4BA4-810D-12FED11F9C28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16CE6-C257-4E72-BA67-1B4E5439F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6588A-D391-4449-9AB6-7EC9AB022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C3BE-C0A3-40EA-A738-CF1D85244E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26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E4612-0CC9-4A37-B259-7C2323489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bpmn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967E56-A761-4A41-A2C7-30E15CC57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47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024BBBF-5F18-43AC-A287-4D412EA30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81025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514">
                  <a:extLst>
                    <a:ext uri="{9D8B030D-6E8A-4147-A177-3AD203B41FA5}">
                      <a16:colId xmlns:a16="http://schemas.microsoft.com/office/drawing/2014/main" val="597971906"/>
                    </a:ext>
                  </a:extLst>
                </a:gridCol>
                <a:gridCol w="11759486">
                  <a:extLst>
                    <a:ext uri="{9D8B030D-6E8A-4147-A177-3AD203B41FA5}">
                      <a16:colId xmlns:a16="http://schemas.microsoft.com/office/drawing/2014/main" val="1313906862"/>
                    </a:ext>
                  </a:extLst>
                </a:gridCol>
              </a:tblGrid>
              <a:tr h="17902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C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L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E</a:t>
                      </a:r>
                      <a:endParaRPr lang="es-MX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8" marR="318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8" marR="31808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30728"/>
                  </a:ext>
                </a:extLst>
              </a:tr>
              <a:tr h="28526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>
                          <a:effectLst/>
                        </a:rPr>
                        <a:t> </a:t>
                      </a:r>
                      <a:endParaRPr lang="es-MX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8" marR="318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 dirty="0">
                          <a:effectLst/>
                        </a:rPr>
                        <a:t> </a:t>
                      </a:r>
                      <a:endParaRPr lang="es-MX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8" marR="31808" marT="0" marB="0"/>
                </a:tc>
                <a:extLst>
                  <a:ext uri="{0D108BD9-81ED-4DB2-BD59-A6C34878D82A}">
                    <a16:rowId xmlns:a16="http://schemas.microsoft.com/office/drawing/2014/main" val="1568341589"/>
                  </a:ext>
                </a:extLst>
              </a:tr>
              <a:tr h="22151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 dirty="0">
                          <a:effectLst/>
                        </a:rPr>
                        <a:t> 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1808" marR="318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500" dirty="0">
                          <a:effectLst/>
                        </a:rPr>
                        <a:t> </a:t>
                      </a:r>
                      <a:endParaRPr lang="es-MX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08" marR="31808" marT="0" marB="0"/>
                </a:tc>
                <a:extLst>
                  <a:ext uri="{0D108BD9-81ED-4DB2-BD59-A6C34878D82A}">
                    <a16:rowId xmlns:a16="http://schemas.microsoft.com/office/drawing/2014/main" val="4070239168"/>
                  </a:ext>
                </a:extLst>
              </a:tr>
            </a:tbl>
          </a:graphicData>
        </a:graphic>
      </p:graphicFrame>
      <p:sp>
        <p:nvSpPr>
          <p:cNvPr id="5" name="Cuadro de texto 2">
            <a:extLst>
              <a:ext uri="{FF2B5EF4-FFF2-40B4-BE49-F238E27FC236}">
                <a16:creationId xmlns:a16="http://schemas.microsoft.com/office/drawing/2014/main" id="{DEE57E3F-5923-45AE-A8E4-51E0D89324BA}"/>
              </a:ext>
            </a:extLst>
          </p:cNvPr>
          <p:cNvSpPr txBox="1"/>
          <p:nvPr/>
        </p:nvSpPr>
        <p:spPr>
          <a:xfrm>
            <a:off x="512005" y="569275"/>
            <a:ext cx="516695" cy="180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 sesión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145DFA6-4212-4807-9B7B-B4F4BD917B9B}"/>
              </a:ext>
            </a:extLst>
          </p:cNvPr>
          <p:cNvSpPr/>
          <p:nvPr/>
        </p:nvSpPr>
        <p:spPr>
          <a:xfrm>
            <a:off x="599317" y="255269"/>
            <a:ext cx="2762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045FD0A-44F5-429F-9CDA-D726EFB2A2D8}"/>
              </a:ext>
            </a:extLst>
          </p:cNvPr>
          <p:cNvSpPr/>
          <p:nvPr/>
        </p:nvSpPr>
        <p:spPr>
          <a:xfrm>
            <a:off x="1332742" y="288606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Menú principal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E36DB0E-64E7-4082-AA1D-1FF9AE7C8B4E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875542" y="38861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EB92AD1-3DA1-4EAC-88DE-4AF40BE3F395}"/>
              </a:ext>
            </a:extLst>
          </p:cNvPr>
          <p:cNvSpPr/>
          <p:nvPr/>
        </p:nvSpPr>
        <p:spPr>
          <a:xfrm>
            <a:off x="2603341" y="288606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Menú mesas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F15D919-5D20-4330-8981-5C28A7E3FE77}"/>
              </a:ext>
            </a:extLst>
          </p:cNvPr>
          <p:cNvSpPr/>
          <p:nvPr/>
        </p:nvSpPr>
        <p:spPr>
          <a:xfrm>
            <a:off x="2603340" y="1058223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a typeface="Calibri" panose="020F0502020204030204" pitchFamily="34" charset="0"/>
                <a:cs typeface="Times New Roman" panose="02020603050405020304" pitchFamily="18" charset="0"/>
              </a:rPr>
              <a:t>Apartar mesa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31A4B6B-FC94-40C8-B5C7-CFF194CB75EA}"/>
              </a:ext>
            </a:extLst>
          </p:cNvPr>
          <p:cNvSpPr/>
          <p:nvPr/>
        </p:nvSpPr>
        <p:spPr>
          <a:xfrm>
            <a:off x="7774449" y="287959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Revisar reservas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4CF22E3-CA5D-4A6E-B26B-4B7C89DFFF0E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945517" y="388619"/>
            <a:ext cx="65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6BC97FE-08A4-4225-88EE-DADC9FF507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2909728" y="488631"/>
            <a:ext cx="1" cy="56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D13301C-D092-4B21-9327-FB0411EA6749}"/>
              </a:ext>
            </a:extLst>
          </p:cNvPr>
          <p:cNvCxnSpPr>
            <a:cxnSpLocks/>
            <a:stCxn id="12" idx="3"/>
            <a:endCxn id="126" idx="1"/>
          </p:cNvCxnSpPr>
          <p:nvPr/>
        </p:nvCxnSpPr>
        <p:spPr>
          <a:xfrm flipV="1">
            <a:off x="3216116" y="385443"/>
            <a:ext cx="1174575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46627A3-A438-487D-BA3E-0B8370644AFC}"/>
              </a:ext>
            </a:extLst>
          </p:cNvPr>
          <p:cNvSpPr/>
          <p:nvPr/>
        </p:nvSpPr>
        <p:spPr>
          <a:xfrm>
            <a:off x="3576310" y="1058222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Realizar pago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72FA713-AA8E-4047-A491-E37C10BB7201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3216115" y="1158235"/>
            <a:ext cx="360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58D1841-A91B-4074-ABB6-C1ED40B536E1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 flipH="1">
            <a:off x="3882697" y="1258247"/>
            <a:ext cx="1" cy="43110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61E415AC-3D1C-4389-AB08-9F4B3A238291}"/>
              </a:ext>
            </a:extLst>
          </p:cNvPr>
          <p:cNvSpPr/>
          <p:nvPr/>
        </p:nvSpPr>
        <p:spPr>
          <a:xfrm>
            <a:off x="3576309" y="5569268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a typeface="Calibri" panose="020F0502020204030204" pitchFamily="34" charset="0"/>
                <a:cs typeface="Times New Roman" panose="02020603050405020304" pitchFamily="18" charset="0"/>
              </a:rPr>
              <a:t>Confirmar pago</a:t>
            </a:r>
            <a:endParaRPr lang="es-MX" sz="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3ACBCE7-CC8B-40D1-9090-D8613936AC34}"/>
              </a:ext>
            </a:extLst>
          </p:cNvPr>
          <p:cNvSpPr/>
          <p:nvPr/>
        </p:nvSpPr>
        <p:spPr>
          <a:xfrm>
            <a:off x="6834701" y="5570216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Generar plaza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E647055-F853-4CF5-A4D4-544A95C4D137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4189084" y="5669281"/>
            <a:ext cx="2645617" cy="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BDD985E0-6ED3-4D0B-BD3A-7EF1D97B3BDD}"/>
              </a:ext>
            </a:extLst>
          </p:cNvPr>
          <p:cNvSpPr/>
          <p:nvPr/>
        </p:nvSpPr>
        <p:spPr>
          <a:xfrm>
            <a:off x="11312424" y="264147"/>
            <a:ext cx="2762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B19B6AD-64B3-476E-9FE5-A03A90AA1EEE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8387224" y="387972"/>
            <a:ext cx="1691817" cy="95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 de texto 2">
            <a:extLst>
              <a:ext uri="{FF2B5EF4-FFF2-40B4-BE49-F238E27FC236}">
                <a16:creationId xmlns:a16="http://schemas.microsoft.com/office/drawing/2014/main" id="{10EC572C-A5FC-4D82-A60B-5D0C02ADA5D5}"/>
              </a:ext>
            </a:extLst>
          </p:cNvPr>
          <p:cNvSpPr txBox="1"/>
          <p:nvPr/>
        </p:nvSpPr>
        <p:spPr>
          <a:xfrm>
            <a:off x="11144149" y="630860"/>
            <a:ext cx="612773" cy="180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Finalizar sesión</a:t>
            </a:r>
            <a:endParaRPr lang="es-MX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317FAEC8-D5D1-4A07-AB7A-865025A92D22}"/>
              </a:ext>
            </a:extLst>
          </p:cNvPr>
          <p:cNvSpPr/>
          <p:nvPr/>
        </p:nvSpPr>
        <p:spPr>
          <a:xfrm>
            <a:off x="10079041" y="297484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a typeface="Calibri" panose="020F0502020204030204" pitchFamily="34" charset="0"/>
                <a:cs typeface="Times New Roman" panose="02020603050405020304" pitchFamily="18" charset="0"/>
              </a:rPr>
              <a:t>Confirmar asistencia</a:t>
            </a:r>
            <a:endParaRPr lang="es-MX" sz="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810BDF5-583E-4B82-8E56-91D477F07127}"/>
              </a:ext>
            </a:extLst>
          </p:cNvPr>
          <p:cNvCxnSpPr>
            <a:cxnSpLocks/>
            <a:stCxn id="42" idx="3"/>
            <a:endCxn id="35" idx="2"/>
          </p:cNvCxnSpPr>
          <p:nvPr/>
        </p:nvCxnSpPr>
        <p:spPr>
          <a:xfrm>
            <a:off x="10691816" y="397497"/>
            <a:ext cx="620608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C285B1B-49E5-4A2F-BABE-C846B5339A2E}"/>
              </a:ext>
            </a:extLst>
          </p:cNvPr>
          <p:cNvSpPr/>
          <p:nvPr/>
        </p:nvSpPr>
        <p:spPr>
          <a:xfrm>
            <a:off x="6851383" y="1058222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Reci</a:t>
            </a:r>
            <a:r>
              <a:rPr lang="es-MX" sz="500" dirty="0">
                <a:ea typeface="Calibri" panose="020F0502020204030204" pitchFamily="34" charset="0"/>
                <a:cs typeface="Times New Roman" panose="02020603050405020304" pitchFamily="18" charset="0"/>
              </a:rPr>
              <a:t>be reserva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C9C7CC8-AD83-47D5-A56A-E541BE038795}"/>
              </a:ext>
            </a:extLst>
          </p:cNvPr>
          <p:cNvCxnSpPr>
            <a:cxnSpLocks/>
            <a:stCxn id="24" idx="3"/>
            <a:endCxn id="2056" idx="1"/>
          </p:cNvCxnSpPr>
          <p:nvPr/>
        </p:nvCxnSpPr>
        <p:spPr>
          <a:xfrm>
            <a:off x="4189085" y="1158235"/>
            <a:ext cx="1121875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92DA69CF-CFEE-48D8-9C51-369C674E0B65}"/>
              </a:ext>
            </a:extLst>
          </p:cNvPr>
          <p:cNvCxnSpPr>
            <a:stCxn id="57" idx="3"/>
            <a:endCxn id="14" idx="2"/>
          </p:cNvCxnSpPr>
          <p:nvPr/>
        </p:nvCxnSpPr>
        <p:spPr>
          <a:xfrm flipV="1">
            <a:off x="7464158" y="487984"/>
            <a:ext cx="616679" cy="670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B23FB1F-EAA9-4531-8633-07FBF375E791}"/>
              </a:ext>
            </a:extLst>
          </p:cNvPr>
          <p:cNvCxnSpPr>
            <a:cxnSpLocks/>
            <a:stCxn id="57" idx="2"/>
            <a:endCxn id="31" idx="0"/>
          </p:cNvCxnSpPr>
          <p:nvPr/>
        </p:nvCxnSpPr>
        <p:spPr>
          <a:xfrm flipH="1">
            <a:off x="7141089" y="1258247"/>
            <a:ext cx="16682" cy="431196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uadro de texto 2">
            <a:extLst>
              <a:ext uri="{FF2B5EF4-FFF2-40B4-BE49-F238E27FC236}">
                <a16:creationId xmlns:a16="http://schemas.microsoft.com/office/drawing/2014/main" id="{3F8C3CD5-2F56-4A7C-A5A7-477A034A0058}"/>
              </a:ext>
            </a:extLst>
          </p:cNvPr>
          <p:cNvSpPr txBox="1"/>
          <p:nvPr/>
        </p:nvSpPr>
        <p:spPr>
          <a:xfrm>
            <a:off x="526713" y="3035927"/>
            <a:ext cx="516695" cy="180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 sesión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6D468E05-4180-4A47-BBCC-3359D46D22B6}"/>
              </a:ext>
            </a:extLst>
          </p:cNvPr>
          <p:cNvSpPr/>
          <p:nvPr/>
        </p:nvSpPr>
        <p:spPr>
          <a:xfrm>
            <a:off x="614025" y="2721921"/>
            <a:ext cx="2762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E18CF6C-014D-4106-9A03-8C13B5AD1054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890250" y="2855271"/>
            <a:ext cx="644693" cy="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7B607974-C27D-4968-A00E-1943F7DD287A}"/>
              </a:ext>
            </a:extLst>
          </p:cNvPr>
          <p:cNvSpPr/>
          <p:nvPr/>
        </p:nvSpPr>
        <p:spPr>
          <a:xfrm>
            <a:off x="1534943" y="2762876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Menú principal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A8FE7A38-1368-4B89-9769-4393EF9CD5E8}"/>
              </a:ext>
            </a:extLst>
          </p:cNvPr>
          <p:cNvSpPr/>
          <p:nvPr/>
        </p:nvSpPr>
        <p:spPr>
          <a:xfrm>
            <a:off x="5154961" y="2754306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a typeface="Calibri" panose="020F0502020204030204" pitchFamily="34" charset="0"/>
                <a:cs typeface="Times New Roman" panose="02020603050405020304" pitchFamily="18" charset="0"/>
              </a:rPr>
              <a:t>Gestionar reservas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71707C3B-269D-4B7F-B763-ECB6CA4DA3E1}"/>
              </a:ext>
            </a:extLst>
          </p:cNvPr>
          <p:cNvSpPr/>
          <p:nvPr/>
        </p:nvSpPr>
        <p:spPr>
          <a:xfrm>
            <a:off x="7728122" y="2750495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a typeface="Calibri" panose="020F0502020204030204" pitchFamily="34" charset="0"/>
                <a:cs typeface="Times New Roman" panose="02020603050405020304" pitchFamily="18" charset="0"/>
              </a:rPr>
              <a:t>Confirmar asistencia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17CEB927-89F4-489A-9649-312E49EB5217}"/>
              </a:ext>
            </a:extLst>
          </p:cNvPr>
          <p:cNvSpPr/>
          <p:nvPr/>
        </p:nvSpPr>
        <p:spPr>
          <a:xfrm>
            <a:off x="8849587" y="2750495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Liberar plaza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21F5ED53-86A3-4C2A-9AD7-CEAB706E6C61}"/>
              </a:ext>
            </a:extLst>
          </p:cNvPr>
          <p:cNvSpPr/>
          <p:nvPr/>
        </p:nvSpPr>
        <p:spPr>
          <a:xfrm>
            <a:off x="8855936" y="5565436"/>
            <a:ext cx="61277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a typeface="Calibri" panose="020F0502020204030204" pitchFamily="34" charset="0"/>
                <a:cs typeface="Times New Roman" panose="02020603050405020304" pitchFamily="18" charset="0"/>
              </a:rPr>
              <a:t>Crear plaza en ultima hora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8094E036-9CDF-48FD-B2C2-32CA35BEED32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 flipV="1">
            <a:off x="2147718" y="2854319"/>
            <a:ext cx="3007243" cy="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D31C4B9B-C0C4-468F-AAE8-7A36D8AEBDC0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5767736" y="2850508"/>
            <a:ext cx="1960386" cy="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40505DC6-E98D-4F65-B1E8-10DD16E5AE8E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8340897" y="2850508"/>
            <a:ext cx="508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Reloj - Iconos gratis de hora y fecha">
            <a:extLst>
              <a:ext uri="{FF2B5EF4-FFF2-40B4-BE49-F238E27FC236}">
                <a16:creationId xmlns:a16="http://schemas.microsoft.com/office/drawing/2014/main" id="{B4E7CFFB-344C-4A55-9CE8-CCB6F9435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960" y="1034884"/>
            <a:ext cx="254134" cy="25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4E8F30BE-E838-402B-9E08-E3BD24632DF1}"/>
              </a:ext>
            </a:extLst>
          </p:cNvPr>
          <p:cNvCxnSpPr>
            <a:cxnSpLocks/>
            <a:stCxn id="2056" idx="3"/>
            <a:endCxn id="57" idx="1"/>
          </p:cNvCxnSpPr>
          <p:nvPr/>
        </p:nvCxnSpPr>
        <p:spPr>
          <a:xfrm flipV="1">
            <a:off x="5565094" y="1158235"/>
            <a:ext cx="1286289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79E7EDDF-B003-4096-8502-6B10BB809709}"/>
              </a:ext>
            </a:extLst>
          </p:cNvPr>
          <p:cNvSpPr/>
          <p:nvPr/>
        </p:nvSpPr>
        <p:spPr>
          <a:xfrm>
            <a:off x="4390691" y="285430"/>
            <a:ext cx="690385" cy="200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500" dirty="0">
                <a:ea typeface="Calibri" panose="020F0502020204030204" pitchFamily="34" charset="0"/>
                <a:cs typeface="Times New Roman" panose="02020603050405020304" pitchFamily="18" charset="0"/>
              </a:rPr>
              <a:t>Adquirir reserva ultima hora</a:t>
            </a:r>
            <a:endParaRPr lang="es-MX" sz="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8EFA8378-68FF-442E-B6D7-4E668C3574EE}"/>
              </a:ext>
            </a:extLst>
          </p:cNvPr>
          <p:cNvCxnSpPr>
            <a:cxnSpLocks/>
            <a:stCxn id="126" idx="3"/>
            <a:endCxn id="14" idx="1"/>
          </p:cNvCxnSpPr>
          <p:nvPr/>
        </p:nvCxnSpPr>
        <p:spPr>
          <a:xfrm>
            <a:off x="5081076" y="385443"/>
            <a:ext cx="2693373" cy="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: angular 134">
            <a:extLst>
              <a:ext uri="{FF2B5EF4-FFF2-40B4-BE49-F238E27FC236}">
                <a16:creationId xmlns:a16="http://schemas.microsoft.com/office/drawing/2014/main" id="{B3A8699F-6F95-46BE-9C08-05A77646867F}"/>
              </a:ext>
            </a:extLst>
          </p:cNvPr>
          <p:cNvCxnSpPr>
            <a:cxnSpLocks/>
            <a:stCxn id="94" idx="0"/>
          </p:cNvCxnSpPr>
          <p:nvPr/>
        </p:nvCxnSpPr>
        <p:spPr>
          <a:xfrm rot="16200000" flipV="1">
            <a:off x="4702681" y="1105793"/>
            <a:ext cx="4479905" cy="4439382"/>
          </a:xfrm>
          <a:prstGeom prst="bentConnector3">
            <a:avLst>
              <a:gd name="adj1" fmla="val 17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015B9553-9F98-4EC1-B31D-143D8FA10BAD}"/>
              </a:ext>
            </a:extLst>
          </p:cNvPr>
          <p:cNvCxnSpPr>
            <a:cxnSpLocks/>
            <a:stCxn id="93" idx="2"/>
            <a:endCxn id="94" idx="3"/>
          </p:cNvCxnSpPr>
          <p:nvPr/>
        </p:nvCxnSpPr>
        <p:spPr>
          <a:xfrm rot="16200000" flipH="1">
            <a:off x="7954879" y="4151616"/>
            <a:ext cx="2714929" cy="312736"/>
          </a:xfrm>
          <a:prstGeom prst="bentConnector4">
            <a:avLst>
              <a:gd name="adj1" fmla="val 48158"/>
              <a:gd name="adj2" fmla="val 173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604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79</Words>
  <Application>Microsoft Office PowerPoint</Application>
  <PresentationFormat>Panorámica</PresentationFormat>
  <Paragraphs>55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Tema de Office</vt:lpstr>
      <vt:lpstr>bpmn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Aprendiz</dc:creator>
  <cp:lastModifiedBy>Cristian David Monzon Amortegui</cp:lastModifiedBy>
  <cp:revision>8</cp:revision>
  <dcterms:created xsi:type="dcterms:W3CDTF">2024-08-28T20:55:20Z</dcterms:created>
  <dcterms:modified xsi:type="dcterms:W3CDTF">2024-08-29T17:32:10Z</dcterms:modified>
</cp:coreProperties>
</file>