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2" r:id="rId17"/>
    <p:sldId id="271" r:id="rId18"/>
    <p:sldId id="273"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40F91-764D-A012-32F7-47EE3CDABBE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A8FEB1E-DD15-1965-0B8D-9D783372C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DBAEC45-1D87-5F64-2A10-61C7D969D2E7}"/>
              </a:ext>
            </a:extLst>
          </p:cNvPr>
          <p:cNvSpPr>
            <a:spLocks noGrp="1"/>
          </p:cNvSpPr>
          <p:nvPr>
            <p:ph type="dt" sz="half" idx="10"/>
          </p:nvPr>
        </p:nvSpPr>
        <p:spPr/>
        <p:txBody>
          <a:bodyPr/>
          <a:lstStyle/>
          <a:p>
            <a:fld id="{CBAFD0DB-7F34-44EA-A2A1-71D9BA5F2F5D}" type="datetimeFigureOut">
              <a:rPr lang="es-CO" smtClean="0"/>
              <a:t>24/09/2024</a:t>
            </a:fld>
            <a:endParaRPr lang="es-CO"/>
          </a:p>
        </p:txBody>
      </p:sp>
      <p:sp>
        <p:nvSpPr>
          <p:cNvPr id="5" name="Marcador de pie de página 4">
            <a:extLst>
              <a:ext uri="{FF2B5EF4-FFF2-40B4-BE49-F238E27FC236}">
                <a16:creationId xmlns:a16="http://schemas.microsoft.com/office/drawing/2014/main" id="{6CB3B8F4-40FD-B2D4-7484-6173D68EE9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794A95F-7BD1-74EE-67A3-9CFC3154E2C2}"/>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30244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06925D-6A0C-0E41-B4B7-037D0E950CF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9F2600B-4089-70E1-C4C5-A544830C25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6437771-F7B0-C1B5-DD03-597D88EECACB}"/>
              </a:ext>
            </a:extLst>
          </p:cNvPr>
          <p:cNvSpPr>
            <a:spLocks noGrp="1"/>
          </p:cNvSpPr>
          <p:nvPr>
            <p:ph type="dt" sz="half" idx="10"/>
          </p:nvPr>
        </p:nvSpPr>
        <p:spPr/>
        <p:txBody>
          <a:bodyPr/>
          <a:lstStyle/>
          <a:p>
            <a:fld id="{CBAFD0DB-7F34-44EA-A2A1-71D9BA5F2F5D}" type="datetimeFigureOut">
              <a:rPr lang="es-CO" smtClean="0"/>
              <a:t>24/09/2024</a:t>
            </a:fld>
            <a:endParaRPr lang="es-CO"/>
          </a:p>
        </p:txBody>
      </p:sp>
      <p:sp>
        <p:nvSpPr>
          <p:cNvPr id="5" name="Marcador de pie de página 4">
            <a:extLst>
              <a:ext uri="{FF2B5EF4-FFF2-40B4-BE49-F238E27FC236}">
                <a16:creationId xmlns:a16="http://schemas.microsoft.com/office/drawing/2014/main" id="{5EA95493-F540-19B4-5303-9CBB581318E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9E44A80-68BF-CDBE-D8AF-7F8D8DD32D17}"/>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1445704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4805F2-C3BA-92E8-7C7F-6764C2CEB06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12DDA6A-7172-5DE2-669D-0A797303C05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A34089F-33DF-DF37-92D3-4D82842208B3}"/>
              </a:ext>
            </a:extLst>
          </p:cNvPr>
          <p:cNvSpPr>
            <a:spLocks noGrp="1"/>
          </p:cNvSpPr>
          <p:nvPr>
            <p:ph type="dt" sz="half" idx="10"/>
          </p:nvPr>
        </p:nvSpPr>
        <p:spPr/>
        <p:txBody>
          <a:bodyPr/>
          <a:lstStyle/>
          <a:p>
            <a:fld id="{CBAFD0DB-7F34-44EA-A2A1-71D9BA5F2F5D}" type="datetimeFigureOut">
              <a:rPr lang="es-CO" smtClean="0"/>
              <a:t>24/09/2024</a:t>
            </a:fld>
            <a:endParaRPr lang="es-CO"/>
          </a:p>
        </p:txBody>
      </p:sp>
      <p:sp>
        <p:nvSpPr>
          <p:cNvPr id="5" name="Marcador de pie de página 4">
            <a:extLst>
              <a:ext uri="{FF2B5EF4-FFF2-40B4-BE49-F238E27FC236}">
                <a16:creationId xmlns:a16="http://schemas.microsoft.com/office/drawing/2014/main" id="{33E33D61-C2B4-7467-48A6-DCAEFE0F63C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454996F-98C4-9B57-8427-1FF274A77D15}"/>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18101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46AF3-1478-EF20-DAFA-FBC390C9C9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10F187F-FD1E-8575-DDD4-336DBBE1D1F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2CE331E-E084-138D-4394-91D5F5B644B5}"/>
              </a:ext>
            </a:extLst>
          </p:cNvPr>
          <p:cNvSpPr>
            <a:spLocks noGrp="1"/>
          </p:cNvSpPr>
          <p:nvPr>
            <p:ph type="dt" sz="half" idx="10"/>
          </p:nvPr>
        </p:nvSpPr>
        <p:spPr/>
        <p:txBody>
          <a:bodyPr/>
          <a:lstStyle/>
          <a:p>
            <a:fld id="{CBAFD0DB-7F34-44EA-A2A1-71D9BA5F2F5D}" type="datetimeFigureOut">
              <a:rPr lang="es-CO" smtClean="0"/>
              <a:t>24/09/2024</a:t>
            </a:fld>
            <a:endParaRPr lang="es-CO"/>
          </a:p>
        </p:txBody>
      </p:sp>
      <p:sp>
        <p:nvSpPr>
          <p:cNvPr id="5" name="Marcador de pie de página 4">
            <a:extLst>
              <a:ext uri="{FF2B5EF4-FFF2-40B4-BE49-F238E27FC236}">
                <a16:creationId xmlns:a16="http://schemas.microsoft.com/office/drawing/2014/main" id="{7D4CB58B-1056-217C-B63C-317315B5EE5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E2E434E-7E49-2B80-0250-F1D2AF7AA151}"/>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168661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B7B2E-AAFA-7345-8288-491A20C7885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A9F5A21-793B-5606-24C3-533623B922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8DEA3B0-513D-00EE-93E6-AEC638A26B3C}"/>
              </a:ext>
            </a:extLst>
          </p:cNvPr>
          <p:cNvSpPr>
            <a:spLocks noGrp="1"/>
          </p:cNvSpPr>
          <p:nvPr>
            <p:ph type="dt" sz="half" idx="10"/>
          </p:nvPr>
        </p:nvSpPr>
        <p:spPr/>
        <p:txBody>
          <a:bodyPr/>
          <a:lstStyle/>
          <a:p>
            <a:fld id="{CBAFD0DB-7F34-44EA-A2A1-71D9BA5F2F5D}" type="datetimeFigureOut">
              <a:rPr lang="es-CO" smtClean="0"/>
              <a:t>24/09/2024</a:t>
            </a:fld>
            <a:endParaRPr lang="es-CO"/>
          </a:p>
        </p:txBody>
      </p:sp>
      <p:sp>
        <p:nvSpPr>
          <p:cNvPr id="5" name="Marcador de pie de página 4">
            <a:extLst>
              <a:ext uri="{FF2B5EF4-FFF2-40B4-BE49-F238E27FC236}">
                <a16:creationId xmlns:a16="http://schemas.microsoft.com/office/drawing/2014/main" id="{20F6B179-9CE8-8EA9-92CA-F9DF1F3153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A17BB78-6157-2BF0-F702-439A0CCFE0C8}"/>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74427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289ED-E1F6-AF87-6DD1-74E93E3B733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C05DB98-3284-DBC6-5605-4CA94E6EF4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A8E0D2BF-BB10-C319-706C-74F333DA079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C39A01E-B171-C2FE-40CE-907E31FA61C1}"/>
              </a:ext>
            </a:extLst>
          </p:cNvPr>
          <p:cNvSpPr>
            <a:spLocks noGrp="1"/>
          </p:cNvSpPr>
          <p:nvPr>
            <p:ph type="dt" sz="half" idx="10"/>
          </p:nvPr>
        </p:nvSpPr>
        <p:spPr/>
        <p:txBody>
          <a:bodyPr/>
          <a:lstStyle/>
          <a:p>
            <a:fld id="{CBAFD0DB-7F34-44EA-A2A1-71D9BA5F2F5D}" type="datetimeFigureOut">
              <a:rPr lang="es-CO" smtClean="0"/>
              <a:t>24/09/2024</a:t>
            </a:fld>
            <a:endParaRPr lang="es-CO"/>
          </a:p>
        </p:txBody>
      </p:sp>
      <p:sp>
        <p:nvSpPr>
          <p:cNvPr id="6" name="Marcador de pie de página 5">
            <a:extLst>
              <a:ext uri="{FF2B5EF4-FFF2-40B4-BE49-F238E27FC236}">
                <a16:creationId xmlns:a16="http://schemas.microsoft.com/office/drawing/2014/main" id="{BAB6C172-E829-C676-564B-965975AD713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5998895-9CE0-5BEE-58D1-0278B6CD911F}"/>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389023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8AF9B-34DD-624C-797D-0FF63A7166F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389AA46-2113-C300-A817-03884B389A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A1C3A8-B3C5-3B20-8757-DB6AAA78882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D4D792D-FDBA-4536-5CA3-6AB8A149C4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A448A37-6914-7100-B546-AC3A8ED5623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37035BF-5DC1-7A2F-B60A-14112984F98D}"/>
              </a:ext>
            </a:extLst>
          </p:cNvPr>
          <p:cNvSpPr>
            <a:spLocks noGrp="1"/>
          </p:cNvSpPr>
          <p:nvPr>
            <p:ph type="dt" sz="half" idx="10"/>
          </p:nvPr>
        </p:nvSpPr>
        <p:spPr/>
        <p:txBody>
          <a:bodyPr/>
          <a:lstStyle/>
          <a:p>
            <a:fld id="{CBAFD0DB-7F34-44EA-A2A1-71D9BA5F2F5D}" type="datetimeFigureOut">
              <a:rPr lang="es-CO" smtClean="0"/>
              <a:t>24/09/2024</a:t>
            </a:fld>
            <a:endParaRPr lang="es-CO"/>
          </a:p>
        </p:txBody>
      </p:sp>
      <p:sp>
        <p:nvSpPr>
          <p:cNvPr id="8" name="Marcador de pie de página 7">
            <a:extLst>
              <a:ext uri="{FF2B5EF4-FFF2-40B4-BE49-F238E27FC236}">
                <a16:creationId xmlns:a16="http://schemas.microsoft.com/office/drawing/2014/main" id="{4C33B26B-7D10-090A-2657-851E5CC0FFC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F478431-C9EB-B7AC-A34F-227B2DBD744D}"/>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73196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FBE45-3354-E298-D2C0-ACE358D0B4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8E47E8D-D06F-0021-134B-E1ADD1880B3B}"/>
              </a:ext>
            </a:extLst>
          </p:cNvPr>
          <p:cNvSpPr>
            <a:spLocks noGrp="1"/>
          </p:cNvSpPr>
          <p:nvPr>
            <p:ph type="dt" sz="half" idx="10"/>
          </p:nvPr>
        </p:nvSpPr>
        <p:spPr/>
        <p:txBody>
          <a:bodyPr/>
          <a:lstStyle/>
          <a:p>
            <a:fld id="{CBAFD0DB-7F34-44EA-A2A1-71D9BA5F2F5D}" type="datetimeFigureOut">
              <a:rPr lang="es-CO" smtClean="0"/>
              <a:t>24/09/2024</a:t>
            </a:fld>
            <a:endParaRPr lang="es-CO"/>
          </a:p>
        </p:txBody>
      </p:sp>
      <p:sp>
        <p:nvSpPr>
          <p:cNvPr id="4" name="Marcador de pie de página 3">
            <a:extLst>
              <a:ext uri="{FF2B5EF4-FFF2-40B4-BE49-F238E27FC236}">
                <a16:creationId xmlns:a16="http://schemas.microsoft.com/office/drawing/2014/main" id="{66C0B6A1-7951-CE63-46C7-E3B6D42F4DF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3B45910-B5EC-E904-00EE-73684BE61FFD}"/>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97532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0F8A413-4C40-04EE-2EB6-5C7F33D4D1B4}"/>
              </a:ext>
            </a:extLst>
          </p:cNvPr>
          <p:cNvSpPr>
            <a:spLocks noGrp="1"/>
          </p:cNvSpPr>
          <p:nvPr>
            <p:ph type="dt" sz="half" idx="10"/>
          </p:nvPr>
        </p:nvSpPr>
        <p:spPr/>
        <p:txBody>
          <a:bodyPr/>
          <a:lstStyle/>
          <a:p>
            <a:fld id="{CBAFD0DB-7F34-44EA-A2A1-71D9BA5F2F5D}" type="datetimeFigureOut">
              <a:rPr lang="es-CO" smtClean="0"/>
              <a:t>24/09/2024</a:t>
            </a:fld>
            <a:endParaRPr lang="es-CO"/>
          </a:p>
        </p:txBody>
      </p:sp>
      <p:sp>
        <p:nvSpPr>
          <p:cNvPr id="3" name="Marcador de pie de página 2">
            <a:extLst>
              <a:ext uri="{FF2B5EF4-FFF2-40B4-BE49-F238E27FC236}">
                <a16:creationId xmlns:a16="http://schemas.microsoft.com/office/drawing/2014/main" id="{CCEE2287-8D6E-9FC4-059E-B24B385C496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38B51AC2-A488-920E-F567-EF6073E6FF7E}"/>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15218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FAF82-B73A-570A-D2FC-E5DDEB3366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60C9AB0-A214-AB85-A766-CF8EC1FE39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1A32AC3-0671-8389-C5F1-B437311AC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90075C-2594-AD3E-ECFB-290FABBC2E3B}"/>
              </a:ext>
            </a:extLst>
          </p:cNvPr>
          <p:cNvSpPr>
            <a:spLocks noGrp="1"/>
          </p:cNvSpPr>
          <p:nvPr>
            <p:ph type="dt" sz="half" idx="10"/>
          </p:nvPr>
        </p:nvSpPr>
        <p:spPr/>
        <p:txBody>
          <a:bodyPr/>
          <a:lstStyle/>
          <a:p>
            <a:fld id="{CBAFD0DB-7F34-44EA-A2A1-71D9BA5F2F5D}" type="datetimeFigureOut">
              <a:rPr lang="es-CO" smtClean="0"/>
              <a:t>24/09/2024</a:t>
            </a:fld>
            <a:endParaRPr lang="es-CO"/>
          </a:p>
        </p:txBody>
      </p:sp>
      <p:sp>
        <p:nvSpPr>
          <p:cNvPr id="6" name="Marcador de pie de página 5">
            <a:extLst>
              <a:ext uri="{FF2B5EF4-FFF2-40B4-BE49-F238E27FC236}">
                <a16:creationId xmlns:a16="http://schemas.microsoft.com/office/drawing/2014/main" id="{0962C9A8-4F4E-A91C-7781-60054775FAC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688A123-A43F-290A-F7B7-AF618B20EEA6}"/>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310295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5C416-DA8B-813E-AF54-93750E7A25A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6266FE16-9063-ECB7-3941-E0D158FFCB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6AACCFF-7D05-1366-22A0-88B3A75A4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3B2455-CD03-FF96-CFEF-CCEB66D04CDE}"/>
              </a:ext>
            </a:extLst>
          </p:cNvPr>
          <p:cNvSpPr>
            <a:spLocks noGrp="1"/>
          </p:cNvSpPr>
          <p:nvPr>
            <p:ph type="dt" sz="half" idx="10"/>
          </p:nvPr>
        </p:nvSpPr>
        <p:spPr/>
        <p:txBody>
          <a:bodyPr/>
          <a:lstStyle/>
          <a:p>
            <a:fld id="{CBAFD0DB-7F34-44EA-A2A1-71D9BA5F2F5D}" type="datetimeFigureOut">
              <a:rPr lang="es-CO" smtClean="0"/>
              <a:t>24/09/2024</a:t>
            </a:fld>
            <a:endParaRPr lang="es-CO"/>
          </a:p>
        </p:txBody>
      </p:sp>
      <p:sp>
        <p:nvSpPr>
          <p:cNvPr id="6" name="Marcador de pie de página 5">
            <a:extLst>
              <a:ext uri="{FF2B5EF4-FFF2-40B4-BE49-F238E27FC236}">
                <a16:creationId xmlns:a16="http://schemas.microsoft.com/office/drawing/2014/main" id="{7F59B638-B265-7510-D0A3-9230DF9B3F8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7413406-82E7-A33F-4C9D-CA21FB78A6AD}"/>
              </a:ext>
            </a:extLst>
          </p:cNvPr>
          <p:cNvSpPr>
            <a:spLocks noGrp="1"/>
          </p:cNvSpPr>
          <p:nvPr>
            <p:ph type="sldNum" sz="quarter" idx="12"/>
          </p:nvPr>
        </p:nvSpPr>
        <p:spPr/>
        <p:txBody>
          <a:bodyPr/>
          <a:lstStyle/>
          <a:p>
            <a:fld id="{CF68F99D-CEDC-4E1A-9E96-96501A825B63}" type="slidenum">
              <a:rPr lang="es-CO" smtClean="0"/>
              <a:t>‹Nº›</a:t>
            </a:fld>
            <a:endParaRPr lang="es-CO"/>
          </a:p>
        </p:txBody>
      </p:sp>
    </p:spTree>
    <p:extLst>
      <p:ext uri="{BB962C8B-B14F-4D97-AF65-F5344CB8AC3E}">
        <p14:creationId xmlns:p14="http://schemas.microsoft.com/office/powerpoint/2010/main" val="380245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A1CE3A8-6F4D-0B96-A19C-522C8F6AE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CA3C645-88B6-F1BB-879A-D79D4A7E2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CF0492B-A209-B364-797A-BCB397FCC1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AFD0DB-7F34-44EA-A2A1-71D9BA5F2F5D}" type="datetimeFigureOut">
              <a:rPr lang="es-CO" smtClean="0"/>
              <a:t>24/09/2024</a:t>
            </a:fld>
            <a:endParaRPr lang="es-CO"/>
          </a:p>
        </p:txBody>
      </p:sp>
      <p:sp>
        <p:nvSpPr>
          <p:cNvPr id="5" name="Marcador de pie de página 4">
            <a:extLst>
              <a:ext uri="{FF2B5EF4-FFF2-40B4-BE49-F238E27FC236}">
                <a16:creationId xmlns:a16="http://schemas.microsoft.com/office/drawing/2014/main" id="{B4DA6C64-6A76-C9F1-F40C-20A234FF6F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82FFF4F8-F9C6-D078-DC2D-090106E17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68F99D-CEDC-4E1A-9E96-96501A825B63}" type="slidenum">
              <a:rPr lang="es-CO" smtClean="0"/>
              <a:t>‹Nº›</a:t>
            </a:fld>
            <a:endParaRPr lang="es-CO"/>
          </a:p>
        </p:txBody>
      </p:sp>
    </p:spTree>
    <p:extLst>
      <p:ext uri="{BB962C8B-B14F-4D97-AF65-F5344CB8AC3E}">
        <p14:creationId xmlns:p14="http://schemas.microsoft.com/office/powerpoint/2010/main" val="4047764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58902-DB2F-AACF-2954-73CFCD519041}"/>
              </a:ext>
            </a:extLst>
          </p:cNvPr>
          <p:cNvSpPr>
            <a:spLocks noGrp="1"/>
          </p:cNvSpPr>
          <p:nvPr>
            <p:ph type="ctrTitle"/>
          </p:nvPr>
        </p:nvSpPr>
        <p:spPr/>
        <p:txBody>
          <a:bodyPr/>
          <a:lstStyle/>
          <a:p>
            <a:endParaRPr lang="es-CO"/>
          </a:p>
        </p:txBody>
      </p:sp>
      <p:sp>
        <p:nvSpPr>
          <p:cNvPr id="3" name="Subtítulo 2">
            <a:extLst>
              <a:ext uri="{FF2B5EF4-FFF2-40B4-BE49-F238E27FC236}">
                <a16:creationId xmlns:a16="http://schemas.microsoft.com/office/drawing/2014/main" id="{E8F4877F-6F83-7DBD-2AF2-2A6FE0649781}"/>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593731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normAutofit/>
          </a:bodyPr>
          <a:lstStyle/>
          <a:p>
            <a:r>
              <a:rPr lang="es-ES" dirty="0"/>
              <a:t>Exclusiva.: Toman un camino u otro</a:t>
            </a:r>
            <a:endParaRPr lang="es-CO" dirty="0"/>
          </a:p>
        </p:txBody>
      </p:sp>
      <p:pic>
        <p:nvPicPr>
          <p:cNvPr id="5" name="Imagen 4">
            <a:extLst>
              <a:ext uri="{FF2B5EF4-FFF2-40B4-BE49-F238E27FC236}">
                <a16:creationId xmlns:a16="http://schemas.microsoft.com/office/drawing/2014/main" id="{0DBA69C9-3902-CF4D-272A-A3E59661068D}"/>
              </a:ext>
            </a:extLst>
          </p:cNvPr>
          <p:cNvPicPr>
            <a:picLocks noChangeAspect="1"/>
          </p:cNvPicPr>
          <p:nvPr/>
        </p:nvPicPr>
        <p:blipFill rotWithShape="1">
          <a:blip r:embed="rId2"/>
          <a:srcRect l="35081" t="35046" r="35040" b="16973"/>
          <a:stretch/>
        </p:blipFill>
        <p:spPr>
          <a:xfrm>
            <a:off x="707922" y="1150374"/>
            <a:ext cx="4802683" cy="4336025"/>
          </a:xfrm>
          <a:prstGeom prst="rect">
            <a:avLst/>
          </a:prstGeom>
        </p:spPr>
      </p:pic>
    </p:spTree>
    <p:extLst>
      <p:ext uri="{BB962C8B-B14F-4D97-AF65-F5344CB8AC3E}">
        <p14:creationId xmlns:p14="http://schemas.microsoft.com/office/powerpoint/2010/main" val="1962865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normAutofit fontScale="62500" lnSpcReduction="20000"/>
          </a:bodyPr>
          <a:lstStyle/>
          <a:p>
            <a:r>
              <a:rPr lang="es-ES" dirty="0"/>
              <a:t>Paralela: Se usan para el retorno de un proceso como el agendamiento de una reserva, se usan cuando hay un flujo de acciones que tienen que ser completadas para seguir con el diagrama</a:t>
            </a:r>
            <a:endParaRPr lang="es-CO" dirty="0"/>
          </a:p>
        </p:txBody>
      </p:sp>
      <p:pic>
        <p:nvPicPr>
          <p:cNvPr id="5" name="Imagen 4">
            <a:extLst>
              <a:ext uri="{FF2B5EF4-FFF2-40B4-BE49-F238E27FC236}">
                <a16:creationId xmlns:a16="http://schemas.microsoft.com/office/drawing/2014/main" id="{169150EF-BF77-F5FA-4369-AD96511E4383}"/>
              </a:ext>
            </a:extLst>
          </p:cNvPr>
          <p:cNvPicPr>
            <a:picLocks noChangeAspect="1"/>
          </p:cNvPicPr>
          <p:nvPr/>
        </p:nvPicPr>
        <p:blipFill rotWithShape="1">
          <a:blip r:embed="rId2"/>
          <a:srcRect l="34717" t="36768" r="31532" b="37628"/>
          <a:stretch/>
        </p:blipFill>
        <p:spPr>
          <a:xfrm>
            <a:off x="838200" y="1673942"/>
            <a:ext cx="4114801" cy="1755058"/>
          </a:xfrm>
          <a:prstGeom prst="rect">
            <a:avLst/>
          </a:prstGeom>
        </p:spPr>
      </p:pic>
      <p:pic>
        <p:nvPicPr>
          <p:cNvPr id="7" name="Imagen 6">
            <a:extLst>
              <a:ext uri="{FF2B5EF4-FFF2-40B4-BE49-F238E27FC236}">
                <a16:creationId xmlns:a16="http://schemas.microsoft.com/office/drawing/2014/main" id="{327C3A55-62DF-1CA4-6D1D-ADEF0DE6BF74}"/>
              </a:ext>
            </a:extLst>
          </p:cNvPr>
          <p:cNvPicPr>
            <a:picLocks noChangeAspect="1"/>
          </p:cNvPicPr>
          <p:nvPr/>
        </p:nvPicPr>
        <p:blipFill rotWithShape="1">
          <a:blip r:embed="rId3"/>
          <a:srcRect l="32056" t="24396" r="34194" b="26440"/>
          <a:stretch/>
        </p:blipFill>
        <p:spPr>
          <a:xfrm>
            <a:off x="6548283" y="1541207"/>
            <a:ext cx="4114801" cy="3370006"/>
          </a:xfrm>
          <a:prstGeom prst="rect">
            <a:avLst/>
          </a:prstGeom>
        </p:spPr>
      </p:pic>
    </p:spTree>
    <p:extLst>
      <p:ext uri="{BB962C8B-B14F-4D97-AF65-F5344CB8AC3E}">
        <p14:creationId xmlns:p14="http://schemas.microsoft.com/office/powerpoint/2010/main" val="252356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normAutofit fontScale="85000" lnSpcReduction="20000"/>
          </a:bodyPr>
          <a:lstStyle/>
          <a:p>
            <a:r>
              <a:rPr lang="es-ES" dirty="0"/>
              <a:t>Inclusiva. Se usan si una o mas flujos pueden ser verdaderos , varias decisiones o vías correctas de un proceso</a:t>
            </a:r>
            <a:endParaRPr lang="es-CO" dirty="0"/>
          </a:p>
        </p:txBody>
      </p:sp>
      <p:pic>
        <p:nvPicPr>
          <p:cNvPr id="5" name="Imagen 4">
            <a:extLst>
              <a:ext uri="{FF2B5EF4-FFF2-40B4-BE49-F238E27FC236}">
                <a16:creationId xmlns:a16="http://schemas.microsoft.com/office/drawing/2014/main" id="{59255134-B940-E418-A844-5DAF1BC578A7}"/>
              </a:ext>
            </a:extLst>
          </p:cNvPr>
          <p:cNvPicPr>
            <a:picLocks noChangeAspect="1"/>
          </p:cNvPicPr>
          <p:nvPr/>
        </p:nvPicPr>
        <p:blipFill rotWithShape="1">
          <a:blip r:embed="rId2"/>
          <a:srcRect l="25160" t="24288" r="34194" b="29452"/>
          <a:stretch/>
        </p:blipFill>
        <p:spPr>
          <a:xfrm>
            <a:off x="1002889" y="2138517"/>
            <a:ext cx="4955459" cy="3170903"/>
          </a:xfrm>
          <a:prstGeom prst="rect">
            <a:avLst/>
          </a:prstGeom>
        </p:spPr>
      </p:pic>
    </p:spTree>
    <p:extLst>
      <p:ext uri="{BB962C8B-B14F-4D97-AF65-F5344CB8AC3E}">
        <p14:creationId xmlns:p14="http://schemas.microsoft.com/office/powerpoint/2010/main" val="23604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normAutofit fontScale="85000" lnSpcReduction="20000"/>
          </a:bodyPr>
          <a:lstStyle/>
          <a:p>
            <a:r>
              <a:rPr lang="es-ES" dirty="0"/>
              <a:t>Basada en eventos: esta compuerta dará flujo o seguirá con la actividad que se lleve primero acabo, se cierra con una compuerta exclusiva.</a:t>
            </a:r>
            <a:endParaRPr lang="es-CO" dirty="0"/>
          </a:p>
        </p:txBody>
      </p:sp>
      <p:pic>
        <p:nvPicPr>
          <p:cNvPr id="5" name="Imagen 4">
            <a:extLst>
              <a:ext uri="{FF2B5EF4-FFF2-40B4-BE49-F238E27FC236}">
                <a16:creationId xmlns:a16="http://schemas.microsoft.com/office/drawing/2014/main" id="{AAD94D97-6A8D-8E06-B977-7537D57883C1}"/>
              </a:ext>
            </a:extLst>
          </p:cNvPr>
          <p:cNvPicPr>
            <a:picLocks noChangeAspect="1"/>
          </p:cNvPicPr>
          <p:nvPr/>
        </p:nvPicPr>
        <p:blipFill rotWithShape="1">
          <a:blip r:embed="rId2"/>
          <a:srcRect l="18871" t="23428" r="30806" b="24074"/>
          <a:stretch/>
        </p:blipFill>
        <p:spPr>
          <a:xfrm>
            <a:off x="2300748" y="1607574"/>
            <a:ext cx="6135329" cy="3598607"/>
          </a:xfrm>
          <a:prstGeom prst="rect">
            <a:avLst/>
          </a:prstGeom>
        </p:spPr>
      </p:pic>
    </p:spTree>
    <p:extLst>
      <p:ext uri="{BB962C8B-B14F-4D97-AF65-F5344CB8AC3E}">
        <p14:creationId xmlns:p14="http://schemas.microsoft.com/office/powerpoint/2010/main" val="2457755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normAutofit fontScale="85000" lnSpcReduction="20000"/>
          </a:bodyPr>
          <a:lstStyle/>
          <a:p>
            <a:r>
              <a:rPr lang="es-ES" dirty="0"/>
              <a:t>Las flechas normales indican flujo y las flechas hechas de líneas indican intercambio de </a:t>
            </a:r>
            <a:r>
              <a:rPr lang="es-ES" dirty="0" err="1"/>
              <a:t>informacion</a:t>
            </a:r>
            <a:endParaRPr lang="es-CO" dirty="0"/>
          </a:p>
        </p:txBody>
      </p:sp>
    </p:spTree>
    <p:extLst>
      <p:ext uri="{BB962C8B-B14F-4D97-AF65-F5344CB8AC3E}">
        <p14:creationId xmlns:p14="http://schemas.microsoft.com/office/powerpoint/2010/main" val="2079978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1374776"/>
          </a:xfrm>
        </p:spPr>
        <p:txBody>
          <a:bodyPr>
            <a:normAutofit fontScale="77500" lnSpcReduction="20000"/>
          </a:bodyPr>
          <a:lstStyle/>
          <a:p>
            <a:r>
              <a:rPr lang="es-ES" dirty="0"/>
              <a:t>Piscinas: Representan un sistema o ente, que puede tener varios carriles adentro</a:t>
            </a:r>
          </a:p>
          <a:p>
            <a:r>
              <a:rPr lang="es-ES" dirty="0"/>
              <a:t>Carriles: representan un rol o papel dentro del proceso</a:t>
            </a:r>
          </a:p>
          <a:p>
            <a:r>
              <a:rPr lang="es-ES" dirty="0"/>
              <a:t>Datos: pueden ser intercambio o obtenerse al final de un proceso</a:t>
            </a:r>
            <a:endParaRPr lang="es-CO" dirty="0"/>
          </a:p>
        </p:txBody>
      </p:sp>
      <p:pic>
        <p:nvPicPr>
          <p:cNvPr id="4" name="Imagen 3">
            <a:extLst>
              <a:ext uri="{FF2B5EF4-FFF2-40B4-BE49-F238E27FC236}">
                <a16:creationId xmlns:a16="http://schemas.microsoft.com/office/drawing/2014/main" id="{6603CD36-6906-6446-7F44-462072878C36}"/>
              </a:ext>
            </a:extLst>
          </p:cNvPr>
          <p:cNvPicPr>
            <a:picLocks noChangeAspect="1"/>
          </p:cNvPicPr>
          <p:nvPr/>
        </p:nvPicPr>
        <p:blipFill rotWithShape="1">
          <a:blip r:embed="rId2"/>
          <a:srcRect l="26129" t="23428" r="27177" b="32465"/>
          <a:stretch/>
        </p:blipFill>
        <p:spPr>
          <a:xfrm>
            <a:off x="3102077" y="2290198"/>
            <a:ext cx="5692877" cy="3023420"/>
          </a:xfrm>
          <a:prstGeom prst="rect">
            <a:avLst/>
          </a:prstGeom>
        </p:spPr>
      </p:pic>
    </p:spTree>
    <p:extLst>
      <p:ext uri="{BB962C8B-B14F-4D97-AF65-F5344CB8AC3E}">
        <p14:creationId xmlns:p14="http://schemas.microsoft.com/office/powerpoint/2010/main" val="96764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D3C09-5590-393C-1AF4-184AB901F8BE}"/>
              </a:ext>
            </a:extLst>
          </p:cNvPr>
          <p:cNvSpPr>
            <a:spLocks noGrp="1"/>
          </p:cNvSpPr>
          <p:nvPr>
            <p:ph type="title"/>
          </p:nvPr>
        </p:nvSpPr>
        <p:spPr/>
        <p:txBody>
          <a:bodyPr/>
          <a:lstStyle/>
          <a:p>
            <a:r>
              <a:rPr lang="es-ES" dirty="0"/>
              <a:t>Lista de acciones</a:t>
            </a:r>
            <a:endParaRPr lang="es-CO" dirty="0"/>
          </a:p>
        </p:txBody>
      </p:sp>
      <p:sp>
        <p:nvSpPr>
          <p:cNvPr id="3" name="Marcador de contenido 2">
            <a:extLst>
              <a:ext uri="{FF2B5EF4-FFF2-40B4-BE49-F238E27FC236}">
                <a16:creationId xmlns:a16="http://schemas.microsoft.com/office/drawing/2014/main" id="{569F151D-8D21-6989-8214-E2306AFADB55}"/>
              </a:ext>
            </a:extLst>
          </p:cNvPr>
          <p:cNvSpPr>
            <a:spLocks noGrp="1"/>
          </p:cNvSpPr>
          <p:nvPr>
            <p:ph idx="1"/>
          </p:nvPr>
        </p:nvSpPr>
        <p:spPr/>
        <p:txBody>
          <a:bodyPr>
            <a:normAutofit/>
          </a:bodyPr>
          <a:lstStyle/>
          <a:p>
            <a:r>
              <a:rPr lang="es-ES" dirty="0"/>
              <a:t>Cliente : </a:t>
            </a:r>
          </a:p>
          <a:p>
            <a:r>
              <a:rPr lang="es-ES" dirty="0"/>
              <a:t>Llamar a solicitar reserva</a:t>
            </a:r>
          </a:p>
          <a:p>
            <a:r>
              <a:rPr lang="es-ES" dirty="0"/>
              <a:t>informar hora y mesa</a:t>
            </a:r>
          </a:p>
          <a:p>
            <a:r>
              <a:rPr lang="es-ES" dirty="0"/>
              <a:t>(confirmar o cambiar la hora)</a:t>
            </a:r>
          </a:p>
          <a:p>
            <a:r>
              <a:rPr lang="es-ES" dirty="0"/>
              <a:t>confirmar la reserva</a:t>
            </a:r>
          </a:p>
          <a:p>
            <a:r>
              <a:rPr lang="es-ES" dirty="0"/>
              <a:t>asistir y usar la reserva </a:t>
            </a:r>
          </a:p>
          <a:p>
            <a:endParaRPr lang="es-CO" dirty="0"/>
          </a:p>
        </p:txBody>
      </p:sp>
    </p:spTree>
    <p:extLst>
      <p:ext uri="{BB962C8B-B14F-4D97-AF65-F5344CB8AC3E}">
        <p14:creationId xmlns:p14="http://schemas.microsoft.com/office/powerpoint/2010/main" val="2485512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D3C09-5590-393C-1AF4-184AB901F8BE}"/>
              </a:ext>
            </a:extLst>
          </p:cNvPr>
          <p:cNvSpPr>
            <a:spLocks noGrp="1"/>
          </p:cNvSpPr>
          <p:nvPr>
            <p:ph type="title"/>
          </p:nvPr>
        </p:nvSpPr>
        <p:spPr/>
        <p:txBody>
          <a:bodyPr/>
          <a:lstStyle/>
          <a:p>
            <a:r>
              <a:rPr lang="es-ES" dirty="0"/>
              <a:t>Lista de acciones</a:t>
            </a:r>
            <a:endParaRPr lang="es-CO" dirty="0"/>
          </a:p>
        </p:txBody>
      </p:sp>
      <p:sp>
        <p:nvSpPr>
          <p:cNvPr id="3" name="Marcador de contenido 2">
            <a:extLst>
              <a:ext uri="{FF2B5EF4-FFF2-40B4-BE49-F238E27FC236}">
                <a16:creationId xmlns:a16="http://schemas.microsoft.com/office/drawing/2014/main" id="{569F151D-8D21-6989-8214-E2306AFADB55}"/>
              </a:ext>
            </a:extLst>
          </p:cNvPr>
          <p:cNvSpPr>
            <a:spLocks noGrp="1"/>
          </p:cNvSpPr>
          <p:nvPr>
            <p:ph idx="1"/>
          </p:nvPr>
        </p:nvSpPr>
        <p:spPr/>
        <p:txBody>
          <a:bodyPr>
            <a:normAutofit lnSpcReduction="10000"/>
          </a:bodyPr>
          <a:lstStyle/>
          <a:p>
            <a:r>
              <a:rPr lang="es-ES" dirty="0"/>
              <a:t>Recepcionista: </a:t>
            </a:r>
          </a:p>
          <a:p>
            <a:r>
              <a:rPr lang="es-ES" dirty="0"/>
              <a:t>Atender la llamada</a:t>
            </a:r>
          </a:p>
          <a:p>
            <a:r>
              <a:rPr lang="es-ES" dirty="0"/>
              <a:t>consultar agenda(evento de tiempo)</a:t>
            </a:r>
          </a:p>
          <a:p>
            <a:r>
              <a:rPr lang="es-ES" dirty="0"/>
              <a:t>cancelar llamada</a:t>
            </a:r>
          </a:p>
          <a:p>
            <a:r>
              <a:rPr lang="es-ES" dirty="0"/>
              <a:t>consultar otro horario</a:t>
            </a:r>
          </a:p>
          <a:p>
            <a:r>
              <a:rPr lang="es-ES" dirty="0"/>
              <a:t>confirmar reserva en el horario solicitado</a:t>
            </a:r>
          </a:p>
          <a:p>
            <a:r>
              <a:rPr lang="es-ES" dirty="0"/>
              <a:t>recibir al comensal</a:t>
            </a:r>
          </a:p>
          <a:p>
            <a:r>
              <a:rPr lang="es-ES" dirty="0"/>
              <a:t>confirmar la reserva</a:t>
            </a:r>
          </a:p>
          <a:p>
            <a:r>
              <a:rPr lang="es-ES" dirty="0"/>
              <a:t>actualizar el estado de la reserva en el Excel. </a:t>
            </a:r>
          </a:p>
        </p:txBody>
      </p:sp>
    </p:spTree>
    <p:extLst>
      <p:ext uri="{BB962C8B-B14F-4D97-AF65-F5344CB8AC3E}">
        <p14:creationId xmlns:p14="http://schemas.microsoft.com/office/powerpoint/2010/main" val="560210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D3C09-5590-393C-1AF4-184AB901F8BE}"/>
              </a:ext>
            </a:extLst>
          </p:cNvPr>
          <p:cNvSpPr>
            <a:spLocks noGrp="1"/>
          </p:cNvSpPr>
          <p:nvPr>
            <p:ph type="title"/>
          </p:nvPr>
        </p:nvSpPr>
        <p:spPr/>
        <p:txBody>
          <a:bodyPr/>
          <a:lstStyle/>
          <a:p>
            <a:r>
              <a:rPr lang="es-ES" dirty="0"/>
              <a:t>Lista de acciones</a:t>
            </a:r>
            <a:endParaRPr lang="es-CO" dirty="0"/>
          </a:p>
        </p:txBody>
      </p:sp>
      <p:sp>
        <p:nvSpPr>
          <p:cNvPr id="3" name="Marcador de contenido 2">
            <a:extLst>
              <a:ext uri="{FF2B5EF4-FFF2-40B4-BE49-F238E27FC236}">
                <a16:creationId xmlns:a16="http://schemas.microsoft.com/office/drawing/2014/main" id="{569F151D-8D21-6989-8214-E2306AFADB55}"/>
              </a:ext>
            </a:extLst>
          </p:cNvPr>
          <p:cNvSpPr>
            <a:spLocks noGrp="1"/>
          </p:cNvSpPr>
          <p:nvPr>
            <p:ph idx="1"/>
          </p:nvPr>
        </p:nvSpPr>
        <p:spPr/>
        <p:txBody>
          <a:bodyPr>
            <a:normAutofit/>
          </a:bodyPr>
          <a:lstStyle/>
          <a:p>
            <a:r>
              <a:rPr lang="es-ES" dirty="0"/>
              <a:t>Gerente/ administrativo : </a:t>
            </a:r>
          </a:p>
          <a:p>
            <a:r>
              <a:rPr lang="es-ES" dirty="0"/>
              <a:t>recompilar datos de las reservas </a:t>
            </a:r>
          </a:p>
          <a:p>
            <a:r>
              <a:rPr lang="es-ES" dirty="0"/>
              <a:t>hacer el reporte de mesas</a:t>
            </a:r>
          </a:p>
          <a:p>
            <a:r>
              <a:rPr lang="es-ES" dirty="0"/>
              <a:t>hacer el reporte de horarios</a:t>
            </a:r>
          </a:p>
          <a:p>
            <a:r>
              <a:rPr lang="es-ES" dirty="0"/>
              <a:t>entregar el reporte al jefe.</a:t>
            </a:r>
          </a:p>
          <a:p>
            <a:endParaRPr lang="es-CO" dirty="0"/>
          </a:p>
        </p:txBody>
      </p:sp>
    </p:spTree>
    <p:extLst>
      <p:ext uri="{BB962C8B-B14F-4D97-AF65-F5344CB8AC3E}">
        <p14:creationId xmlns:p14="http://schemas.microsoft.com/office/powerpoint/2010/main" val="21369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688BA4A0-7FD0-14CB-1308-8EF090971937}"/>
              </a:ext>
            </a:extLst>
          </p:cNvPr>
          <p:cNvPicPr>
            <a:picLocks noGrp="1" noChangeAspect="1"/>
          </p:cNvPicPr>
          <p:nvPr>
            <p:ph idx="1"/>
          </p:nvPr>
        </p:nvPicPr>
        <p:blipFill rotWithShape="1">
          <a:blip r:embed="rId2"/>
          <a:srcRect l="22496" t="24815" r="23576" b="24005"/>
          <a:stretch/>
        </p:blipFill>
        <p:spPr>
          <a:xfrm>
            <a:off x="781664" y="471948"/>
            <a:ext cx="10116607" cy="5397910"/>
          </a:xfrm>
        </p:spPr>
      </p:pic>
    </p:spTree>
    <p:extLst>
      <p:ext uri="{BB962C8B-B14F-4D97-AF65-F5344CB8AC3E}">
        <p14:creationId xmlns:p14="http://schemas.microsoft.com/office/powerpoint/2010/main" val="215495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75145A8C-0254-2D04-F3B7-DEE4177DA5A0}"/>
              </a:ext>
            </a:extLst>
          </p:cNvPr>
          <p:cNvPicPr>
            <a:picLocks noGrp="1" noChangeAspect="1"/>
          </p:cNvPicPr>
          <p:nvPr>
            <p:ph idx="1"/>
          </p:nvPr>
        </p:nvPicPr>
        <p:blipFill rotWithShape="1">
          <a:blip r:embed="rId2"/>
          <a:srcRect l="18113" t="22782" r="18811" b="22649"/>
          <a:stretch/>
        </p:blipFill>
        <p:spPr>
          <a:xfrm>
            <a:off x="752168" y="730044"/>
            <a:ext cx="11097566" cy="5397911"/>
          </a:xfrm>
        </p:spPr>
      </p:pic>
    </p:spTree>
    <p:extLst>
      <p:ext uri="{BB962C8B-B14F-4D97-AF65-F5344CB8AC3E}">
        <p14:creationId xmlns:p14="http://schemas.microsoft.com/office/powerpoint/2010/main" val="92203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3A4497DF-F61E-2214-E67B-4F04C7BE31CA}"/>
              </a:ext>
            </a:extLst>
          </p:cNvPr>
          <p:cNvPicPr>
            <a:picLocks noGrp="1" noChangeAspect="1"/>
          </p:cNvPicPr>
          <p:nvPr>
            <p:ph idx="1"/>
          </p:nvPr>
        </p:nvPicPr>
        <p:blipFill rotWithShape="1">
          <a:blip r:embed="rId2"/>
          <a:srcRect l="30118" t="23460" r="26434" b="22988"/>
          <a:stretch/>
        </p:blipFill>
        <p:spPr>
          <a:xfrm>
            <a:off x="1391264" y="168701"/>
            <a:ext cx="9409471" cy="6520598"/>
          </a:xfrm>
        </p:spPr>
      </p:pic>
    </p:spTree>
    <p:extLst>
      <p:ext uri="{BB962C8B-B14F-4D97-AF65-F5344CB8AC3E}">
        <p14:creationId xmlns:p14="http://schemas.microsoft.com/office/powerpoint/2010/main" val="187654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p:txBody>
          <a:bodyPr/>
          <a:lstStyle/>
          <a:p>
            <a:r>
              <a:rPr lang="es-ES" dirty="0"/>
              <a:t>Una actividad (cuadro):</a:t>
            </a:r>
          </a:p>
          <a:p>
            <a:r>
              <a:rPr lang="es-ES" dirty="0"/>
              <a:t>Es un paso o un proceso realizado pro una persona o sistema</a:t>
            </a:r>
            <a:endParaRPr lang="es-CO" dirty="0"/>
          </a:p>
        </p:txBody>
      </p:sp>
    </p:spTree>
    <p:extLst>
      <p:ext uri="{BB962C8B-B14F-4D97-AF65-F5344CB8AC3E}">
        <p14:creationId xmlns:p14="http://schemas.microsoft.com/office/powerpoint/2010/main" val="354654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E6CE738C-96A6-7CF1-8633-CE4F26D9EAA9}"/>
              </a:ext>
            </a:extLst>
          </p:cNvPr>
          <p:cNvPicPr>
            <a:picLocks noGrp="1" noChangeAspect="1"/>
          </p:cNvPicPr>
          <p:nvPr>
            <p:ph idx="1"/>
          </p:nvPr>
        </p:nvPicPr>
        <p:blipFill rotWithShape="1">
          <a:blip r:embed="rId2"/>
          <a:srcRect l="23638" t="24815" r="23767" b="30106"/>
          <a:stretch/>
        </p:blipFill>
        <p:spPr>
          <a:xfrm>
            <a:off x="663677" y="501443"/>
            <a:ext cx="10681377" cy="5147189"/>
          </a:xfrm>
        </p:spPr>
      </p:pic>
    </p:spTree>
    <p:extLst>
      <p:ext uri="{BB962C8B-B14F-4D97-AF65-F5344CB8AC3E}">
        <p14:creationId xmlns:p14="http://schemas.microsoft.com/office/powerpoint/2010/main" val="422118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lstStyle/>
          <a:p>
            <a:r>
              <a:rPr lang="es-ES" dirty="0"/>
              <a:t>Pueden haber actividades mas pequeñas en una actividad grande</a:t>
            </a:r>
            <a:endParaRPr lang="es-CO" dirty="0"/>
          </a:p>
        </p:txBody>
      </p:sp>
      <p:pic>
        <p:nvPicPr>
          <p:cNvPr id="4" name="Imagen 3">
            <a:extLst>
              <a:ext uri="{FF2B5EF4-FFF2-40B4-BE49-F238E27FC236}">
                <a16:creationId xmlns:a16="http://schemas.microsoft.com/office/drawing/2014/main" id="{CFAFD8F1-3F65-0E6F-4984-5B84AE73DC82}"/>
              </a:ext>
            </a:extLst>
          </p:cNvPr>
          <p:cNvPicPr>
            <a:picLocks noChangeAspect="1"/>
          </p:cNvPicPr>
          <p:nvPr/>
        </p:nvPicPr>
        <p:blipFill rotWithShape="1">
          <a:blip r:embed="rId2"/>
          <a:srcRect l="18387" t="36552" r="19677" b="34831"/>
          <a:stretch/>
        </p:blipFill>
        <p:spPr>
          <a:xfrm>
            <a:off x="1" y="1843548"/>
            <a:ext cx="12192000" cy="3170903"/>
          </a:xfrm>
          <a:prstGeom prst="rect">
            <a:avLst/>
          </a:prstGeom>
        </p:spPr>
      </p:pic>
    </p:spTree>
    <p:extLst>
      <p:ext uri="{BB962C8B-B14F-4D97-AF65-F5344CB8AC3E}">
        <p14:creationId xmlns:p14="http://schemas.microsoft.com/office/powerpoint/2010/main" val="4007402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lstStyle/>
          <a:p>
            <a:r>
              <a:rPr lang="es-ES" dirty="0"/>
              <a:t>Hay varios tipos de tareas</a:t>
            </a:r>
            <a:endParaRPr lang="es-CO" dirty="0"/>
          </a:p>
        </p:txBody>
      </p:sp>
      <p:pic>
        <p:nvPicPr>
          <p:cNvPr id="5" name="Imagen 4">
            <a:extLst>
              <a:ext uri="{FF2B5EF4-FFF2-40B4-BE49-F238E27FC236}">
                <a16:creationId xmlns:a16="http://schemas.microsoft.com/office/drawing/2014/main" id="{7C8CCF3F-323E-D3CC-7CFB-78872B0627EB}"/>
              </a:ext>
            </a:extLst>
          </p:cNvPr>
          <p:cNvPicPr>
            <a:picLocks noChangeAspect="1"/>
          </p:cNvPicPr>
          <p:nvPr/>
        </p:nvPicPr>
        <p:blipFill rotWithShape="1">
          <a:blip r:embed="rId2"/>
          <a:srcRect l="24798" t="37198" r="24032" b="27731"/>
          <a:stretch/>
        </p:blipFill>
        <p:spPr>
          <a:xfrm>
            <a:off x="616974" y="1637072"/>
            <a:ext cx="11214112" cy="4321276"/>
          </a:xfrm>
          <a:prstGeom prst="rect">
            <a:avLst/>
          </a:prstGeom>
        </p:spPr>
      </p:pic>
    </p:spTree>
    <p:extLst>
      <p:ext uri="{BB962C8B-B14F-4D97-AF65-F5344CB8AC3E}">
        <p14:creationId xmlns:p14="http://schemas.microsoft.com/office/powerpoint/2010/main" val="260207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404A2E-6BB7-1FCF-5879-E1F0856CF114}"/>
              </a:ext>
            </a:extLst>
          </p:cNvPr>
          <p:cNvSpPr>
            <a:spLocks noGrp="1"/>
          </p:cNvSpPr>
          <p:nvPr>
            <p:ph idx="1"/>
          </p:nvPr>
        </p:nvSpPr>
        <p:spPr>
          <a:xfrm>
            <a:off x="838200" y="409780"/>
            <a:ext cx="10515600" cy="637356"/>
          </a:xfrm>
        </p:spPr>
        <p:txBody>
          <a:bodyPr>
            <a:normAutofit/>
          </a:bodyPr>
          <a:lstStyle/>
          <a:p>
            <a:r>
              <a:rPr lang="es-ES" dirty="0"/>
              <a:t>Para realizar las actividades hay tipos de compuertas</a:t>
            </a:r>
            <a:endParaRPr lang="es-CO" dirty="0"/>
          </a:p>
        </p:txBody>
      </p:sp>
      <p:pic>
        <p:nvPicPr>
          <p:cNvPr id="4" name="Imagen 3">
            <a:extLst>
              <a:ext uri="{FF2B5EF4-FFF2-40B4-BE49-F238E27FC236}">
                <a16:creationId xmlns:a16="http://schemas.microsoft.com/office/drawing/2014/main" id="{9DDA336D-7E86-0DC7-FA37-AC415E4FEF36}"/>
              </a:ext>
            </a:extLst>
          </p:cNvPr>
          <p:cNvPicPr>
            <a:picLocks noChangeAspect="1"/>
          </p:cNvPicPr>
          <p:nvPr/>
        </p:nvPicPr>
        <p:blipFill rotWithShape="1">
          <a:blip r:embed="rId2"/>
          <a:srcRect l="20323" t="35692" r="59839" b="30313"/>
          <a:stretch/>
        </p:blipFill>
        <p:spPr>
          <a:xfrm>
            <a:off x="725129" y="1047135"/>
            <a:ext cx="5434504" cy="5235677"/>
          </a:xfrm>
          <a:prstGeom prst="rect">
            <a:avLst/>
          </a:prstGeom>
        </p:spPr>
      </p:pic>
    </p:spTree>
    <p:extLst>
      <p:ext uri="{BB962C8B-B14F-4D97-AF65-F5344CB8AC3E}">
        <p14:creationId xmlns:p14="http://schemas.microsoft.com/office/powerpoint/2010/main" val="30790573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320</TotalTime>
  <Words>277</Words>
  <Application>Microsoft Office PowerPoint</Application>
  <PresentationFormat>Panorámica</PresentationFormat>
  <Paragraphs>36</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Aptos</vt:lpstr>
      <vt:lpstr>Aptos Display</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Lista de acciones</vt:lpstr>
      <vt:lpstr>Lista de acciones</vt:lpstr>
      <vt:lpstr>Lista de acciones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David Monzon Amortegui</dc:creator>
  <cp:lastModifiedBy>Cristian David Monzon Amortegui</cp:lastModifiedBy>
  <cp:revision>2</cp:revision>
  <dcterms:created xsi:type="dcterms:W3CDTF">2024-09-17T15:56:40Z</dcterms:created>
  <dcterms:modified xsi:type="dcterms:W3CDTF">2024-09-24T23:50:36Z</dcterms:modified>
</cp:coreProperties>
</file>