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DD80A-8D98-B736-5235-2C28C5DD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DE7C7-B80E-5B49-99EA-7ACD6391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6D6231-FBC0-2EB0-162F-744E296E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0DF4AB-D47D-79C9-9E36-4D56D126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408D3E-C679-9794-6517-132C6F4D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C6588-F695-33A2-D3D7-7EFBFC9F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503B84-01DE-0136-0962-FC8495128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53D95-5165-092B-A0CB-D66CDECB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2C9949-CB72-BD18-FA2E-BDF68556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E9F22-7957-6069-6CDC-254917A1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E7C0EF-AE2C-7EB1-D0ED-4D15D321E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3B90B6-318D-4FC4-3D76-6B2378338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C5977-AD92-63BF-5581-928A7DA1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041F9-99B5-02FA-EA45-A9F2D8E7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C1CDB-BDBD-9151-6D18-ACDC380B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47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D0ED1-E4BD-549F-3525-8BD1FFD5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E50058-47A2-BB41-2AA9-5E7EAD4FE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6D04F7-3B3D-4DE4-5B41-AD6A1C9C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37C01-9FFE-724F-E408-74A6DAB8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6E089F-8314-F5DF-38AC-251FC69A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75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CAB06-2A34-C944-6390-45CE590F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C17ED-C7EB-FE5C-B58E-2B5DFE4C3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B7F1A-1309-94C2-268B-4FA865A9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ADE878-921E-62C8-2963-05710D13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73337-BE8D-0CAA-7643-F18235A3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4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35DC-D332-C61D-697B-FF62920F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0A73E-6406-C261-73A9-71C23B6CA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AAE0F6-8A62-CCC0-D011-79674E60E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D9BC8B-BA22-EDAC-D9C5-2B9480E4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AAF6-F3C3-26C1-CDB1-FC5CA285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4D9719-CEF3-B3F1-D017-7B1FDBA4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94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40ACD-4717-760F-0C0E-10642819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A5DBCC-D4B8-7609-E3F2-6CEAC8150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3395B-33C4-F14D-5309-92B2865D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2700AA-D182-EFF5-44DE-A7BFCEF11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8EF07A-16C7-527A-710C-6B34D6BCB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6DBCCB-BCEE-4170-CAE3-27ED5E3A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BD7B33-425D-DCC3-E7DE-56F80305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511488-4DDC-9975-7F17-9FED7375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794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D06B-5738-4EB3-84CA-1176459B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5CCA60-30B8-F417-CFED-E9040AA7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DE9E04-B806-37FF-13CC-F051A154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75B806-3EE5-6C8C-DD1A-B429C4BF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111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EC6100-49A2-52B2-5AE5-01FCAA2A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2C1CDB-BC67-8CEC-FFB7-E6FBF3E2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02DEDF-797D-B930-4CB0-9B2AFE8E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283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C9F65-EE7B-1F39-D298-76036A0B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442DAC-B545-C5EC-3250-EDEAC8E74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7740F-284C-EF87-DEDA-EEE948DA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8471E-9EA5-FE20-2A21-1E744AC1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554590-8B12-3A35-537C-C2F9889D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5A97F-35C4-039A-8869-77223094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627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2124D-3F0A-4380-C801-3989641B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D71B1E-CFB2-BFD1-8E9A-7D57757E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D2C432-1123-8310-4EC1-544803022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A41626-4FAD-81BB-AF0B-A0372754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33CC74-AA6E-6474-60A8-D72E229D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6DD9E-3694-1BE8-9F5B-BD9FCC58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56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09D778-CDB2-FBCA-59E1-09FFB3E4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C13D5-3B5C-41D4-3F05-B7062A40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82E3C-B51C-3F72-F0A1-7157131F2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064D3A-E040-4A12-9D32-2EEE34D94AE7}" type="datetimeFigureOut">
              <a:rPr lang="es-CO" smtClean="0"/>
              <a:t>23/09/2024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D6E9E-2C52-9975-CD63-22E150FD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BF24A-EF8C-1C8F-9963-DBE0F0066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EF5ACE-805C-4E38-9C6A-12B7DB69C2B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04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E550-049E-B4D5-D340-DCE0DD547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Flujo de una reserva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0D2405-E181-6BC0-D148-2DDA3B2BB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84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0B479-9D6B-9183-38F0-EEEDB12B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cliente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1F955-6157-6433-51EF-829A5F8F7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Llamar a al restaurante</a:t>
            </a:r>
          </a:p>
          <a:p>
            <a:r>
              <a:rPr lang="es-CO" dirty="0"/>
              <a:t>Solicitar una reserva</a:t>
            </a:r>
          </a:p>
          <a:p>
            <a:r>
              <a:rPr lang="es-CO" dirty="0"/>
              <a:t>-- confirmar la reserva</a:t>
            </a:r>
          </a:p>
          <a:p>
            <a:r>
              <a:rPr lang="es-CO" dirty="0"/>
              <a:t>-- solicitar otro horario – confirmar reserva ]repetir punto anterior</a:t>
            </a:r>
          </a:p>
          <a:p>
            <a:r>
              <a:rPr lang="es-CO" dirty="0"/>
              <a:t>-- solicitar otro día – confirmar reserva ]repetir punto anterior</a:t>
            </a:r>
          </a:p>
          <a:p>
            <a:r>
              <a:rPr lang="es-CO" dirty="0"/>
              <a:t>-- solicitar otra mesa – confirmar reserva ]repetir punto anterior</a:t>
            </a:r>
          </a:p>
          <a:p>
            <a:r>
              <a:rPr lang="es-CO" dirty="0"/>
              <a:t>-- solicitar una reserva especial - confirmar reserva ]repetir punto anterior</a:t>
            </a:r>
          </a:p>
          <a:p>
            <a:r>
              <a:rPr lang="es-CO" dirty="0"/>
              <a:t>-- Finalizar llamada</a:t>
            </a:r>
          </a:p>
          <a:p>
            <a:r>
              <a:rPr lang="es-CO" dirty="0"/>
              <a:t>usar reserva</a:t>
            </a:r>
          </a:p>
          <a:p>
            <a:r>
              <a:rPr lang="es-CO" dirty="0"/>
              <a:t>No asistir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9719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6ED57-5D40-F446-8B68-FBCFA8BE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del recepcionista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1206DA-491C-46B1-1AF9-6480430F2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Atender llamada</a:t>
            </a:r>
          </a:p>
          <a:p>
            <a:r>
              <a:rPr lang="es-ES" dirty="0"/>
              <a:t>-- Recibir respuesta</a:t>
            </a:r>
          </a:p>
          <a:p>
            <a:r>
              <a:rPr lang="es-ES" dirty="0"/>
              <a:t>-- Colgar la llamada</a:t>
            </a:r>
          </a:p>
          <a:p>
            <a:r>
              <a:rPr lang="es-ES" dirty="0"/>
              <a:t>Recibir los datos de la reserva</a:t>
            </a:r>
          </a:p>
          <a:p>
            <a:r>
              <a:rPr lang="es-ES" dirty="0"/>
              <a:t>Consultar Excel de reservas</a:t>
            </a:r>
          </a:p>
          <a:p>
            <a:r>
              <a:rPr lang="es-ES" dirty="0"/>
              <a:t>-- Confirmar disponibilidad – terminar llamada</a:t>
            </a:r>
          </a:p>
          <a:p>
            <a:r>
              <a:rPr lang="es-ES" dirty="0"/>
              <a:t>-- Confirmar ocupación --  </a:t>
            </a:r>
            <a:r>
              <a:rPr lang="es-ES" sz="2000" dirty="0"/>
              <a:t>Sugerir otra fecha – Sugerir otra mesa – Sugerir otro día (repetir hasta obtener éxito o que el cliente cuelgue)</a:t>
            </a:r>
          </a:p>
          <a:p>
            <a:r>
              <a:rPr lang="es-ES" dirty="0"/>
              <a:t>Actualizar en el Excel</a:t>
            </a:r>
          </a:p>
          <a:p>
            <a:r>
              <a:rPr lang="es-ES" dirty="0"/>
              <a:t>Confirmar estado de asistencia – confirmar asistencia – liberar asistencia para flujo libre -- Actualizar Excel</a:t>
            </a:r>
          </a:p>
          <a:p>
            <a:r>
              <a:rPr lang="es-ES" dirty="0"/>
              <a:t>Enviar Excel actualizado ( a nivel mensual ).</a:t>
            </a:r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418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3BDB-FC37-5B96-6CF0-3E4B7A17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áreas del gerente (análisis de 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E57AFC-C4E7-574F-740A-3B05104CE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Recibir Excel</a:t>
            </a:r>
          </a:p>
          <a:p>
            <a:r>
              <a:rPr lang="es-ES" dirty="0"/>
              <a:t>Genera tabulación por mesas</a:t>
            </a:r>
          </a:p>
          <a:p>
            <a:r>
              <a:rPr lang="es-ES" dirty="0"/>
              <a:t>Genera tabulación por horarios</a:t>
            </a:r>
            <a:endParaRPr lang="es-CO" dirty="0"/>
          </a:p>
          <a:p>
            <a:r>
              <a:rPr lang="es-CO" dirty="0"/>
              <a:t>Genera análisis de las estadísticas</a:t>
            </a:r>
          </a:p>
          <a:p>
            <a:r>
              <a:rPr lang="es-CO" dirty="0"/>
              <a:t>Enviar análisis y archivos al dueño del negocio --  Envía -- finaliza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8798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188</Words>
  <Application>Microsoft Office PowerPoint</Application>
  <PresentationFormat>Panorámica</PresentationFormat>
  <Paragraphs>30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Flujo de una reserva</vt:lpstr>
      <vt:lpstr>Flujo del cliente</vt:lpstr>
      <vt:lpstr>Flujo del recepcionista</vt:lpstr>
      <vt:lpstr>Flujo de áreas del gerente (análisis de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Flujo de una reserva</dc:title>
  <dc:creator>Cristian David Monzon Amortegui</dc:creator>
  <cp:lastModifiedBy>Cristian David Monzon Amortegui</cp:lastModifiedBy>
  <cp:revision>1</cp:revision>
  <dcterms:created xsi:type="dcterms:W3CDTF">2024-09-23T14:41:12Z</dcterms:created>
  <dcterms:modified xsi:type="dcterms:W3CDTF">2024-09-24T02:29:08Z</dcterms:modified>
</cp:coreProperties>
</file>