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65F6E-EAF8-E91F-FF2B-ED6CFE7E8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3EF6A3-1ED0-5A3E-711F-214D404FC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B175B-056F-77E3-184F-A3D9B267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C17EAF-532B-542C-8998-BADE58EB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9EAF0-DC73-F259-9C2B-E6689F99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0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6F63-28B8-B36C-ACC3-E27B4975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7BEA2-EC56-69A9-AB0F-39FF7A22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A4376-A59D-F342-841F-91166A1F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1B6958-45F4-3090-4877-3A9DD118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ECE40-4089-D779-AE09-D1F2A467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5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EA3544-030A-2EAC-8CCA-F7B6A57E1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883A5F-0F6A-D0C4-76F3-24774BEC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E28E7-5FBA-05A0-A0CC-3A2522A3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5C71D-204A-994D-A2B6-76A913C6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15C2F-5DEC-B4D4-1E4B-E09FFE9C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73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9B65-CEF8-91EB-C64B-2E622057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E8B69-6705-0E9C-7EB8-1E3353FD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E668E-6DE8-8573-958E-409D23C0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9644A-F9BA-9739-FE58-E8FFCCC6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836B6-8B56-A276-BBE4-97D4BCE0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0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EB5AC-E352-41A9-C7EB-19356626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67E295-84DF-7753-0B79-0778DA01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94952-E616-4CF5-0EF8-B96940DB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45974-14C3-0A82-B269-737680D5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3F489-608B-A08B-6FF7-F6D9B473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7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B91D-F6DD-3DCB-06F8-BB7FD828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8F2B3-8C7B-4A54-F178-3A709A2B9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391A8F-AADB-E625-488C-FE8C57FAC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76CDCA-BD7E-4E9C-62DB-4D8D3108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CE924-E06F-12B2-1CAE-B2861AE8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0DE277-EC04-8767-490E-B05EC2D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7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980A2-30B2-4881-9C61-95F44E31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096B4-0F93-C0AF-B015-935E9A37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4F3021-BE48-755D-A216-AC3E77BB5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631E0B-4840-F9D2-1D47-21A701DA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BEFB6B-03D2-4326-A879-D234CDC5D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FB12CC-7004-6F91-A266-006192CD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4ABB31-94A1-8083-E71A-C8655044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25F151-6B5A-AFAC-22A3-F54ACBC6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418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63197-3F2A-16C9-47EB-90CE07E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970E8-20B9-9756-23E4-67D92EE4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B41446-E1A3-FAB9-22DB-87F7E98B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46D091-2E53-AE4E-EF27-4CF4FB4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1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167A0F-22CB-AEF7-5A11-9A8D18B5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B2434E-A560-1061-7E8B-666CC51A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9BF5C0-4D0B-B07B-BB99-EA6C74F1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60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0BF3E-9BC4-35F3-2B4E-B02BAA69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99F77-8FAB-3723-2BD0-6581C9C2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5048B6-318A-6845-27DC-786D4290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402460-7B2F-844D-74DB-CBC977C6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6ADE09-F942-6E1D-1AA5-195ED0A4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E8895-0C3C-C6EA-AA84-B5E532B0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4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36884-CACC-C247-BB1F-2E393D01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75FADA-F178-C4D8-D3A0-1B8AD6285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36774-6F20-301F-E8E3-3D7F881AC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6124D9-379C-B3EA-92F1-A1FB6370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C68AFD-B7C7-56DE-DEC8-03DCC706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2DDB06-8C60-C434-1C4A-BE74CDEC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45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04F61D-A449-A633-E527-1F88A112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283352-1CB8-ACA3-6F41-52E1153A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AB8B9-4120-01D6-300A-9FAC74208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AAF75-A58C-4304-9A8F-DC36B8BF0B44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F1D2D-6F8E-9404-507F-CEFD658DA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02249-5AA1-A935-42F1-534ED2C2F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E9BB0-7810-45C5-A095-3132776FF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4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3D03D-8B72-6B80-4549-EADB63694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Explicación de diagrama </a:t>
            </a:r>
            <a:r>
              <a:rPr lang="es-ES" dirty="0" err="1"/>
              <a:t>dedespliegue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A5A8F-9E16-47C6-01F0-A37574ADA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36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F7FA-A72A-E2AC-4745-C750549E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Nodo: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5CFAD5-AAF4-8B2A-4757-95FEF6BA1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53333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4F228-35B6-298B-052A-20454918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Artefactos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E341C9-904B-6CD6-76D3-EE21F0C0F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8470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6338C-0F65-10D6-8C58-6B65368B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Manifestacion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AB1877-895A-7D1F-011D-1FB206D8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6248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CD38A-C1F8-828E-088B-9D4AC646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Caminos/rutas de </a:t>
            </a:r>
            <a:r>
              <a:rPr lang="es-ES" dirty="0" err="1"/>
              <a:t>comunicacion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33D1F8-4ABA-11BD-4709-4353DDFBC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57530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Explicación de diagrama dedespliegue</vt:lpstr>
      <vt:lpstr>Nodo:</vt:lpstr>
      <vt:lpstr>Artefactos</vt:lpstr>
      <vt:lpstr>Manifestacion</vt:lpstr>
      <vt:lpstr>Caminos/rutas de comunicacion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Explicación de diagrama dedespliegue</dc:title>
  <dc:creator>Cristian David Monzon Amortegui</dc:creator>
  <cp:lastModifiedBy>Cristian David Monzon Amortegui</cp:lastModifiedBy>
  <cp:revision>1</cp:revision>
  <dcterms:created xsi:type="dcterms:W3CDTF">2024-12-10T14:22:43Z</dcterms:created>
  <dcterms:modified xsi:type="dcterms:W3CDTF">2024-12-10T18:29:08Z</dcterms:modified>
</cp:coreProperties>
</file>