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gEtgNOnDAoPdtDCHzgk0XnBORx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A00852-5983-4AB0-8B77-775CCBD87CE4}">
  <a:tblStyle styleId="{4BA00852-5983-4AB0-8B77-775CCBD87CE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MX"/>
              <a:t>bpmn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2"/>
          <p:cNvGraphicFramePr/>
          <p:nvPr/>
        </p:nvGraphicFramePr>
        <p:xfrm>
          <a:off x="0" y="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{4BA00852-5983-4AB0-8B77-775CCBD87CE4}</a:tableStyleId>
              </a:tblPr>
              <a:tblGrid>
                <a:gridCol w="432525"/>
                <a:gridCol w="11759475"/>
              </a:tblGrid>
              <a:tr h="179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/>
                        <a:t>C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/>
                        <a:t>L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/>
                        <a:t>I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/>
                        <a:t>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/>
                        <a:t>N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/>
                        <a:t>T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/>
                        <a:t>E</a:t>
                      </a:r>
                      <a:endParaRPr sz="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1800" marL="3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1800" marL="31800">
                    <a:solidFill>
                      <a:schemeClr val="lt2"/>
                    </a:solidFill>
                  </a:tcPr>
                </a:tc>
              </a:tr>
              <a:tr h="285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/>
                        <a:t>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/>
                        <a:t>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/>
                        <a:t>C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/>
                        <a:t>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/>
                        <a:t>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/>
                        <a:t>C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/>
                        <a:t>I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/>
                        <a:t>O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/>
                        <a:t>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/>
                        <a:t>I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/>
                        <a:t>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/>
                        <a:t>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/>
                        <a:t>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/>
                        <a:t> </a:t>
                      </a:r>
                      <a:endParaRPr sz="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1800" marL="3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/>
                        <a:t> </a:t>
                      </a:r>
                      <a:endParaRPr sz="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1800" marL="31800"/>
                </a:tc>
              </a:tr>
              <a:tr h="221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/>
                        <a:t> 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0" marB="0" marR="31800" marL="3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500" u="none" cap="none" strike="noStrike"/>
                        <a:t> </a:t>
                      </a:r>
                      <a:endParaRPr sz="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1800" marL="31800"/>
                </a:tc>
              </a:tr>
            </a:tbl>
          </a:graphicData>
        </a:graphic>
      </p:graphicFrame>
      <p:sp>
        <p:nvSpPr>
          <p:cNvPr id="91" name="Google Shape;91;p2"/>
          <p:cNvSpPr txBox="1"/>
          <p:nvPr/>
        </p:nvSpPr>
        <p:spPr>
          <a:xfrm>
            <a:off x="512005" y="569275"/>
            <a:ext cx="516695" cy="180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 sesión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599317" y="255269"/>
            <a:ext cx="276225" cy="266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1162881" y="157384"/>
            <a:ext cx="1423292" cy="46459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Menú principal</a:t>
            </a:r>
            <a:endParaRPr/>
          </a:p>
        </p:txBody>
      </p:sp>
      <p:cxnSp>
        <p:nvCxnSpPr>
          <p:cNvPr id="94" name="Google Shape;94;p2"/>
          <p:cNvCxnSpPr>
            <a:stCxn id="92" idx="6"/>
            <a:endCxn id="93" idx="1"/>
          </p:cNvCxnSpPr>
          <p:nvPr/>
        </p:nvCxnSpPr>
        <p:spPr>
          <a:xfrm>
            <a:off x="875542" y="388619"/>
            <a:ext cx="287400" cy="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5" name="Google Shape;95;p2"/>
          <p:cNvSpPr/>
          <p:nvPr/>
        </p:nvSpPr>
        <p:spPr>
          <a:xfrm>
            <a:off x="3152577" y="157384"/>
            <a:ext cx="1423292" cy="46459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Menú mesas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1510985" y="930075"/>
            <a:ext cx="1423292" cy="46459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Apartar mesa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7710346" y="155312"/>
            <a:ext cx="1423292" cy="46459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Revisar reservas</a:t>
            </a:r>
            <a:endParaRPr/>
          </a:p>
        </p:txBody>
      </p:sp>
      <p:cxnSp>
        <p:nvCxnSpPr>
          <p:cNvPr id="98" name="Google Shape;98;p2"/>
          <p:cNvCxnSpPr>
            <a:stCxn id="93" idx="3"/>
            <a:endCxn id="95" idx="1"/>
          </p:cNvCxnSpPr>
          <p:nvPr/>
        </p:nvCxnSpPr>
        <p:spPr>
          <a:xfrm>
            <a:off x="2586173" y="389683"/>
            <a:ext cx="566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" name="Google Shape;99;p2"/>
          <p:cNvCxnSpPr>
            <a:stCxn id="95" idx="3"/>
            <a:endCxn id="100" idx="1"/>
          </p:cNvCxnSpPr>
          <p:nvPr/>
        </p:nvCxnSpPr>
        <p:spPr>
          <a:xfrm flipH="1" rot="10800000">
            <a:off x="4575869" y="386383"/>
            <a:ext cx="977700" cy="3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1" name="Google Shape;101;p2"/>
          <p:cNvSpPr/>
          <p:nvPr/>
        </p:nvSpPr>
        <p:spPr>
          <a:xfrm>
            <a:off x="3548493" y="935878"/>
            <a:ext cx="1423292" cy="46459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pago</a:t>
            </a:r>
            <a:endParaRPr/>
          </a:p>
        </p:txBody>
      </p:sp>
      <p:cxnSp>
        <p:nvCxnSpPr>
          <p:cNvPr id="102" name="Google Shape;102;p2"/>
          <p:cNvCxnSpPr>
            <a:stCxn id="96" idx="3"/>
            <a:endCxn id="101" idx="1"/>
          </p:cNvCxnSpPr>
          <p:nvPr/>
        </p:nvCxnSpPr>
        <p:spPr>
          <a:xfrm>
            <a:off x="2934277" y="1162374"/>
            <a:ext cx="614100" cy="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" name="Google Shape;103;p2"/>
          <p:cNvCxnSpPr>
            <a:stCxn id="101" idx="2"/>
            <a:endCxn id="104" idx="0"/>
          </p:cNvCxnSpPr>
          <p:nvPr/>
        </p:nvCxnSpPr>
        <p:spPr>
          <a:xfrm>
            <a:off x="4260139" y="1400476"/>
            <a:ext cx="0" cy="4046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4" name="Google Shape;104;p2"/>
          <p:cNvSpPr/>
          <p:nvPr/>
        </p:nvSpPr>
        <p:spPr>
          <a:xfrm>
            <a:off x="3548492" y="5446924"/>
            <a:ext cx="1423292" cy="46459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Confirmar pago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6806884" y="5447872"/>
            <a:ext cx="1423292" cy="46459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plaza</a:t>
            </a:r>
            <a:endParaRPr/>
          </a:p>
        </p:txBody>
      </p:sp>
      <p:cxnSp>
        <p:nvCxnSpPr>
          <p:cNvPr id="106" name="Google Shape;106;p2"/>
          <p:cNvCxnSpPr>
            <a:stCxn id="104" idx="3"/>
            <a:endCxn id="107" idx="1"/>
          </p:cNvCxnSpPr>
          <p:nvPr/>
        </p:nvCxnSpPr>
        <p:spPr>
          <a:xfrm>
            <a:off x="4971784" y="5679223"/>
            <a:ext cx="565800" cy="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8" name="Google Shape;108;p2"/>
          <p:cNvSpPr/>
          <p:nvPr/>
        </p:nvSpPr>
        <p:spPr>
          <a:xfrm>
            <a:off x="11418957" y="255269"/>
            <a:ext cx="276225" cy="266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2"/>
          <p:cNvCxnSpPr>
            <a:stCxn id="97" idx="3"/>
            <a:endCxn id="110" idx="1"/>
          </p:cNvCxnSpPr>
          <p:nvPr/>
        </p:nvCxnSpPr>
        <p:spPr>
          <a:xfrm>
            <a:off x="9133638" y="387611"/>
            <a:ext cx="509100" cy="2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2"/>
          <p:cNvSpPr txBox="1"/>
          <p:nvPr/>
        </p:nvSpPr>
        <p:spPr>
          <a:xfrm>
            <a:off x="11322685" y="618806"/>
            <a:ext cx="612773" cy="180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Finalizar sesión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9642851" y="157384"/>
            <a:ext cx="1423292" cy="46459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Confirmar asistencia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2"/>
          <p:cNvCxnSpPr>
            <a:stCxn id="110" idx="3"/>
            <a:endCxn id="108" idx="2"/>
          </p:cNvCxnSpPr>
          <p:nvPr/>
        </p:nvCxnSpPr>
        <p:spPr>
          <a:xfrm flipH="1" rot="10800000">
            <a:off x="11066143" y="388483"/>
            <a:ext cx="352800" cy="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2"/>
          <p:cNvSpPr/>
          <p:nvPr/>
        </p:nvSpPr>
        <p:spPr>
          <a:xfrm>
            <a:off x="6823566" y="935878"/>
            <a:ext cx="1423292" cy="46459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Recibe reserva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2"/>
          <p:cNvCxnSpPr>
            <a:stCxn id="101" idx="3"/>
            <a:endCxn id="115" idx="1"/>
          </p:cNvCxnSpPr>
          <p:nvPr/>
        </p:nvCxnSpPr>
        <p:spPr>
          <a:xfrm>
            <a:off x="4971785" y="1168177"/>
            <a:ext cx="7458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" name="Google Shape;116;p2"/>
          <p:cNvCxnSpPr>
            <a:stCxn id="113" idx="3"/>
            <a:endCxn id="97" idx="2"/>
          </p:cNvCxnSpPr>
          <p:nvPr/>
        </p:nvCxnSpPr>
        <p:spPr>
          <a:xfrm flipH="1" rot="10800000">
            <a:off x="8246858" y="619777"/>
            <a:ext cx="175200" cy="5484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" name="Google Shape;117;p2"/>
          <p:cNvCxnSpPr>
            <a:stCxn id="113" idx="2"/>
            <a:endCxn id="105" idx="0"/>
          </p:cNvCxnSpPr>
          <p:nvPr/>
        </p:nvCxnSpPr>
        <p:spPr>
          <a:xfrm flipH="1">
            <a:off x="7518412" y="1400476"/>
            <a:ext cx="16800" cy="404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8" name="Google Shape;118;p2"/>
          <p:cNvSpPr txBox="1"/>
          <p:nvPr/>
        </p:nvSpPr>
        <p:spPr>
          <a:xfrm>
            <a:off x="526713" y="3035927"/>
            <a:ext cx="516695" cy="180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 sesión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614025" y="2721921"/>
            <a:ext cx="276225" cy="266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2"/>
          <p:cNvCxnSpPr>
            <a:stCxn id="119" idx="6"/>
          </p:cNvCxnSpPr>
          <p:nvPr/>
        </p:nvCxnSpPr>
        <p:spPr>
          <a:xfrm>
            <a:off x="890250" y="2855271"/>
            <a:ext cx="644700" cy="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" name="Google Shape;121;p2"/>
          <p:cNvSpPr/>
          <p:nvPr/>
        </p:nvSpPr>
        <p:spPr>
          <a:xfrm>
            <a:off x="1507126" y="2640532"/>
            <a:ext cx="1423292" cy="46459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Menú principal</a:t>
            </a:r>
            <a:endParaRPr/>
          </a:p>
        </p:txBody>
      </p:sp>
      <p:sp>
        <p:nvSpPr>
          <p:cNvPr id="122" name="Google Shape;122;p2"/>
          <p:cNvSpPr/>
          <p:nvPr/>
        </p:nvSpPr>
        <p:spPr>
          <a:xfrm>
            <a:off x="5127144" y="2631962"/>
            <a:ext cx="1423292" cy="46459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reservas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7700305" y="2628151"/>
            <a:ext cx="1423292" cy="46459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Confirmar asistencia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9620764" y="2628151"/>
            <a:ext cx="1423292" cy="46459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Liberar plaza</a:t>
            </a: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9062063" y="5448867"/>
            <a:ext cx="1423292" cy="46459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plaza en ultima hora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2"/>
          <p:cNvCxnSpPr>
            <a:stCxn id="121" idx="3"/>
            <a:endCxn id="122" idx="1"/>
          </p:cNvCxnSpPr>
          <p:nvPr/>
        </p:nvCxnSpPr>
        <p:spPr>
          <a:xfrm flipH="1" rot="10800000">
            <a:off x="2930418" y="2864131"/>
            <a:ext cx="2196600" cy="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7" name="Google Shape;127;p2"/>
          <p:cNvCxnSpPr>
            <a:stCxn id="122" idx="3"/>
            <a:endCxn id="123" idx="1"/>
          </p:cNvCxnSpPr>
          <p:nvPr/>
        </p:nvCxnSpPr>
        <p:spPr>
          <a:xfrm flipH="1" rot="10800000">
            <a:off x="6550436" y="2860361"/>
            <a:ext cx="1149900" cy="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8" name="Google Shape;128;p2"/>
          <p:cNvCxnSpPr>
            <a:stCxn id="123" idx="3"/>
            <a:endCxn id="124" idx="1"/>
          </p:cNvCxnSpPr>
          <p:nvPr/>
        </p:nvCxnSpPr>
        <p:spPr>
          <a:xfrm>
            <a:off x="9123597" y="2860450"/>
            <a:ext cx="497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Reloj - Iconos gratis de hora y fecha" id="115" name="Google Shape;1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7495" y="949442"/>
            <a:ext cx="437469" cy="4374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"/>
          <p:cNvCxnSpPr>
            <a:stCxn id="115" idx="3"/>
            <a:endCxn id="113" idx="1"/>
          </p:cNvCxnSpPr>
          <p:nvPr/>
        </p:nvCxnSpPr>
        <p:spPr>
          <a:xfrm>
            <a:off x="6154964" y="1168177"/>
            <a:ext cx="6687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" name="Google Shape;100;p2"/>
          <p:cNvSpPr/>
          <p:nvPr/>
        </p:nvSpPr>
        <p:spPr>
          <a:xfrm>
            <a:off x="5553502" y="154208"/>
            <a:ext cx="1603557" cy="46459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Adquirir reserva </a:t>
            </a: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última</a:t>
            </a: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hora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2"/>
          <p:cNvCxnSpPr>
            <a:stCxn id="100" idx="3"/>
            <a:endCxn id="97" idx="1"/>
          </p:cNvCxnSpPr>
          <p:nvPr/>
        </p:nvCxnSpPr>
        <p:spPr>
          <a:xfrm>
            <a:off x="7157059" y="386507"/>
            <a:ext cx="553200" cy="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" name="Google Shape;131;p2"/>
          <p:cNvCxnSpPr>
            <a:stCxn id="125" idx="3"/>
            <a:endCxn id="100" idx="2"/>
          </p:cNvCxnSpPr>
          <p:nvPr/>
        </p:nvCxnSpPr>
        <p:spPr>
          <a:xfrm rot="10800000">
            <a:off x="6355255" y="618666"/>
            <a:ext cx="4130100" cy="5062500"/>
          </a:xfrm>
          <a:prstGeom prst="bentConnector4">
            <a:avLst>
              <a:gd fmla="val -24451" name="adj1"/>
              <a:gd fmla="val 67023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" name="Google Shape;132;p2"/>
          <p:cNvCxnSpPr>
            <a:stCxn id="124" idx="2"/>
            <a:endCxn id="125" idx="1"/>
          </p:cNvCxnSpPr>
          <p:nvPr/>
        </p:nvCxnSpPr>
        <p:spPr>
          <a:xfrm rot="5400000">
            <a:off x="8403110" y="3751849"/>
            <a:ext cx="2588400" cy="1270200"/>
          </a:xfrm>
          <a:prstGeom prst="bentConnector4">
            <a:avLst>
              <a:gd fmla="val 45513" name="adj1"/>
              <a:gd fmla="val 118009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Reloj - Iconos gratis de hora y fecha"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528" y="5462832"/>
            <a:ext cx="437469" cy="4374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"/>
          <p:cNvCxnSpPr>
            <a:stCxn id="107" idx="3"/>
            <a:endCxn id="105" idx="1"/>
          </p:cNvCxnSpPr>
          <p:nvPr/>
        </p:nvCxnSpPr>
        <p:spPr>
          <a:xfrm flipH="1" rot="10800000">
            <a:off x="5974997" y="5680067"/>
            <a:ext cx="831900" cy="1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4" name="Google Shape;134;p2"/>
          <p:cNvSpPr/>
          <p:nvPr/>
        </p:nvSpPr>
        <p:spPr>
          <a:xfrm>
            <a:off x="610678" y="5633601"/>
            <a:ext cx="276225" cy="266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2"/>
          <p:cNvCxnSpPr>
            <a:stCxn id="95" idx="2"/>
            <a:endCxn id="96" idx="0"/>
          </p:cNvCxnSpPr>
          <p:nvPr/>
        </p:nvCxnSpPr>
        <p:spPr>
          <a:xfrm rot="5400000">
            <a:off x="2889373" y="-44768"/>
            <a:ext cx="308100" cy="1641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2024-08-28T20:55:20Z</dcterms:created>
  <dc:creator>Aprendiz</dc:creator>
</cp:coreProperties>
</file>