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2EA61-E441-4C5A-96D3-2920107F8F7E}" v="1" dt="2023-04-15T06:49:5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1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140A8-0D5E-F8A4-0040-3F3E5C3AD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DISBOT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C1608F-2618-46BB-6581-D4BF57EC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ru-RU"/>
              <a:t>Игра от Бокова Олега</a:t>
            </a:r>
            <a:endParaRPr lang="ru-RU" dirty="0"/>
          </a:p>
        </p:txBody>
      </p:sp>
      <p:pic>
        <p:nvPicPr>
          <p:cNvPr id="23" name="Picture 3" descr="Изображение выглядит как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093A677D-A9EB-075E-CB8D-FB80162A2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2" r="20742" b="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508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C4BD3-CAF8-3789-5B54-C972615D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27EE4-ECE2-CD3B-11ED-083064D3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бота для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дискорда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будет функция верификации и множество других</a:t>
            </a:r>
          </a:p>
        </p:txBody>
      </p:sp>
    </p:spTree>
    <p:extLst>
      <p:ext uri="{BB962C8B-B14F-4D97-AF65-F5344CB8AC3E}">
        <p14:creationId xmlns:p14="http://schemas.microsoft.com/office/powerpoint/2010/main" val="26650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F41B-2A87-B5B8-0B1D-217908A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839CEB-A5D9-B990-D2EE-090AE3B4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61" y="3172576"/>
            <a:ext cx="590632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140A8-0D5E-F8A4-0040-3F3E5C3AD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DISBOT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C1608F-2618-46BB-6581-D4BF57EC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ru-RU"/>
              <a:t>Игра от Бокова Олега</a:t>
            </a:r>
            <a:endParaRPr lang="ru-RU" dirty="0"/>
          </a:p>
        </p:txBody>
      </p:sp>
      <p:pic>
        <p:nvPicPr>
          <p:cNvPr id="23" name="Picture 3" descr="Изображение выглядит как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093A677D-A9EB-075E-CB8D-FB80162A2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2" r="20742" b="2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199154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Posterama</vt:lpstr>
      <vt:lpstr>SplashVTI</vt:lpstr>
      <vt:lpstr>DISBOT</vt:lpstr>
      <vt:lpstr>Основная задача</vt:lpstr>
      <vt:lpstr>Библиотеки:</vt:lpstr>
      <vt:lpstr>DISBOT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JUPPIPUPI</dc:title>
  <dc:creator>Олег Боков</dc:creator>
  <cp:lastModifiedBy>criziano4ka@gmail.com</cp:lastModifiedBy>
  <cp:revision>2</cp:revision>
  <dcterms:created xsi:type="dcterms:W3CDTF">2023-01-29T06:44:08Z</dcterms:created>
  <dcterms:modified xsi:type="dcterms:W3CDTF">2023-04-15T06:57:28Z</dcterms:modified>
</cp:coreProperties>
</file>