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A8BA-93CA-47FF-A67D-85821AFC520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4831-AEC3-4996-93C3-F37F618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A8BA-93CA-47FF-A67D-85821AFC520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4831-AEC3-4996-93C3-F37F618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0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A8BA-93CA-47FF-A67D-85821AFC520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4831-AEC3-4996-93C3-F37F618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A8BA-93CA-47FF-A67D-85821AFC520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4831-AEC3-4996-93C3-F37F618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8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A8BA-93CA-47FF-A67D-85821AFC520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4831-AEC3-4996-93C3-F37F618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4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A8BA-93CA-47FF-A67D-85821AFC520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4831-AEC3-4996-93C3-F37F618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1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A8BA-93CA-47FF-A67D-85821AFC520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4831-AEC3-4996-93C3-F37F618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1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A8BA-93CA-47FF-A67D-85821AFC520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4831-AEC3-4996-93C3-F37F618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3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A8BA-93CA-47FF-A67D-85821AFC520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4831-AEC3-4996-93C3-F37F618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5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A8BA-93CA-47FF-A67D-85821AFC520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4831-AEC3-4996-93C3-F37F618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4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A8BA-93CA-47FF-A67D-85821AFC520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4831-AEC3-4996-93C3-F37F618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0A8BA-93CA-47FF-A67D-85821AFC520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24831-AEC3-4996-93C3-F37F618A5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9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1700" y="2571751"/>
            <a:ext cx="3929743" cy="1682750"/>
          </a:xfrm>
          <a:effectLst>
            <a:glow rad="101600">
              <a:srgbClr val="FFFF00">
                <a:alpha val="60000"/>
              </a:srgb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10600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Gula FREE" pitchFamily="50" charset="0"/>
              </a:rPr>
              <a:t>SciHive</a:t>
            </a:r>
            <a:endParaRPr lang="en-US" b="1" dirty="0">
              <a:effectLst>
                <a:glow rad="101600">
                  <a:srgbClr val="FFFF00">
                    <a:alpha val="60000"/>
                  </a:srgbClr>
                </a:glow>
              </a:effectLst>
              <a:latin typeface="Adamas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15" y="2278979"/>
            <a:ext cx="1975522" cy="1975522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</a:effectLst>
        </p:spPr>
      </p:pic>
      <p:sp>
        <p:nvSpPr>
          <p:cNvPr id="8" name="Rectangle 7"/>
          <p:cNvSpPr/>
          <p:nvPr/>
        </p:nvSpPr>
        <p:spPr>
          <a:xfrm>
            <a:off x="4444822" y="4254501"/>
            <a:ext cx="5259773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500" dirty="0" smtClean="0">
                <a:solidFill>
                  <a:srgbClr val="FFFF00"/>
                </a:solidFill>
                <a:effectLst/>
                <a:latin typeface="Adamas" pitchFamily="50" charset="0"/>
              </a:rPr>
              <a:t>ONLINE</a:t>
            </a:r>
            <a:endParaRPr lang="en-US" sz="8500" dirty="0">
              <a:solidFill>
                <a:srgbClr val="FFFF00"/>
              </a:solidFill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07771" y="-148898"/>
            <a:ext cx="4709392" cy="1682750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</a:effectLst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600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Gula FREE" pitchFamily="50" charset="0"/>
              </a:rPr>
              <a:t>SciHive  Map</a:t>
            </a:r>
            <a:endParaRPr lang="en-US" b="1" dirty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Adamas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78" y="-109165"/>
            <a:ext cx="1975522" cy="1975522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7" name="AutoShape 2" descr="Image result for compass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327" y="7937"/>
            <a:ext cx="1828804" cy="1764796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81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79800" y="2278978"/>
            <a:ext cx="6858000" cy="1848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1700" y="2571751"/>
            <a:ext cx="3929743" cy="1682750"/>
          </a:xfrm>
          <a:effectLst>
            <a:glow rad="101600">
              <a:srgbClr val="FFFF00">
                <a:alpha val="60000"/>
              </a:srgb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10600" dirty="0" err="1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Gula FREE" pitchFamily="50" charset="0"/>
              </a:rPr>
              <a:t>BeeBot</a:t>
            </a:r>
            <a:endParaRPr lang="en-US" b="1" dirty="0">
              <a:effectLst>
                <a:glow rad="101600">
                  <a:srgbClr val="FFFF00">
                    <a:alpha val="60000"/>
                  </a:srgbClr>
                </a:glow>
              </a:effectLst>
              <a:latin typeface="Adamas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15" y="2278979"/>
            <a:ext cx="1975522" cy="1975522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4692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06" r="3118"/>
          <a:stretch/>
        </p:blipFill>
        <p:spPr>
          <a:xfrm>
            <a:off x="3518807" y="710293"/>
            <a:ext cx="3886200" cy="3159602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18057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367" y="1043709"/>
            <a:ext cx="1463960" cy="1145310"/>
          </a:xfrm>
          <a:ln w="38100"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SciHive Office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862" y="0"/>
            <a:ext cx="3854224" cy="1126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26475" y="1043710"/>
            <a:ext cx="1117599" cy="692726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Word Search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26476" y="1976580"/>
            <a:ext cx="868215" cy="609601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Tower</a:t>
            </a:r>
          </a:p>
          <a:p>
            <a:pPr algn="ct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Blocks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676081" y="1043709"/>
            <a:ext cx="2549228" cy="1145309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Columban College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870368" y="2443022"/>
            <a:ext cx="1528616" cy="974440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SciHive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ONLINE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23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Adamas</vt:lpstr>
      <vt:lpstr>Arial</vt:lpstr>
      <vt:lpstr>Bradley Hand ITC</vt:lpstr>
      <vt:lpstr>Calibri</vt:lpstr>
      <vt:lpstr>Calibri Light</vt:lpstr>
      <vt:lpstr>Gula FREE</vt:lpstr>
      <vt:lpstr>Office Theme</vt:lpstr>
      <vt:lpstr>SciHive</vt:lpstr>
      <vt:lpstr>BeeBot</vt:lpstr>
      <vt:lpstr>PowerPoint Presentation</vt:lpstr>
      <vt:lpstr>SciHive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SciHive ONLINE</dc:title>
  <dc:creator>Crizon Parcia Jr</dc:creator>
  <cp:lastModifiedBy>Crizon E. Parcia Jr.</cp:lastModifiedBy>
  <cp:revision>13</cp:revision>
  <dcterms:created xsi:type="dcterms:W3CDTF">2019-09-26T10:52:23Z</dcterms:created>
  <dcterms:modified xsi:type="dcterms:W3CDTF">2019-10-20T05:50:58Z</dcterms:modified>
</cp:coreProperties>
</file>