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5" y="203850"/>
            <a:ext cx="5852899" cy="2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00" y="3587925"/>
            <a:ext cx="1384595" cy="13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905375" y="603225"/>
            <a:ext cx="6682500" cy="257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0"/>
              <a:t>SQLite es …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SQLite 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08725" y="2021300"/>
            <a:ext cx="7984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SQLite es un sistema gestor de base de datos relacional (RDBMS).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basa en el Lenguaje Estructurado de Consultas (SQL); el mismo lenguaje que utilizan la mayoría de RDBMSs.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Roboto"/>
              <a:buChar char="-"/>
            </a:pPr>
            <a:r>
              <a:rPr lang="e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Curiosidad: Este RDBMS ya viene instalado por defecto en Android SDK (Entorno de desarrollo de aplicaciones para dispositivos Android)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30125" y="185927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/>
              <a:t>Características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3425" y="94177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Autocontenido: No requiere de </a:t>
            </a:r>
            <a:r>
              <a:rPr lang="es" sz="1600">
                <a:solidFill>
                  <a:srgbClr val="000000"/>
                </a:solidFill>
              </a:rPr>
              <a:t>librerías</a:t>
            </a:r>
            <a:r>
              <a:rPr lang="es" sz="1600">
                <a:solidFill>
                  <a:srgbClr val="000000"/>
                </a:solidFill>
              </a:rPr>
              <a:t> externas, y hace un uso muy </a:t>
            </a:r>
            <a:r>
              <a:rPr lang="es" sz="1600">
                <a:solidFill>
                  <a:srgbClr val="000000"/>
                </a:solidFill>
              </a:rPr>
              <a:t>mínimo</a:t>
            </a:r>
            <a:r>
              <a:rPr lang="es" sz="1600">
                <a:solidFill>
                  <a:srgbClr val="000000"/>
                </a:solidFill>
              </a:rPr>
              <a:t> del sistema operativo.</a:t>
            </a:r>
            <a:br>
              <a:rPr lang="es" sz="1600">
                <a:solidFill>
                  <a:srgbClr val="000000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Sin servidor: Corre de forma local, no hace uso de un servidor externo (como la </a:t>
            </a:r>
            <a:r>
              <a:rPr lang="es" sz="1600">
                <a:solidFill>
                  <a:srgbClr val="000000"/>
                </a:solidFill>
              </a:rPr>
              <a:t>mayoría</a:t>
            </a:r>
            <a:r>
              <a:rPr lang="es" sz="1600">
                <a:solidFill>
                  <a:srgbClr val="000000"/>
                </a:solidFill>
              </a:rPr>
              <a:t> de los motores).</a:t>
            </a:r>
            <a:br>
              <a:rPr lang="es" sz="1600">
                <a:solidFill>
                  <a:srgbClr val="000000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Sin </a:t>
            </a:r>
            <a:r>
              <a:rPr lang="es" sz="1600">
                <a:solidFill>
                  <a:srgbClr val="000000"/>
                </a:solidFill>
              </a:rPr>
              <a:t>configuración</a:t>
            </a:r>
            <a:r>
              <a:rPr lang="es" sz="1600">
                <a:solidFill>
                  <a:srgbClr val="000000"/>
                </a:solidFill>
              </a:rPr>
              <a:t>: No utiliza archivos de </a:t>
            </a:r>
            <a:r>
              <a:rPr lang="es" sz="1600">
                <a:solidFill>
                  <a:srgbClr val="000000"/>
                </a:solidFill>
              </a:rPr>
              <a:t>configuración</a:t>
            </a:r>
            <a:r>
              <a:rPr lang="es" sz="1600">
                <a:solidFill>
                  <a:srgbClr val="000000"/>
                </a:solidFill>
              </a:rPr>
              <a:t>, ni un instalador.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19475" y="1975375"/>
            <a:ext cx="4293900" cy="188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Conexión</a:t>
            </a:r>
            <a:r>
              <a:rPr lang="es" sz="3000"/>
              <a:t> desde Java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51225" y="1337075"/>
            <a:ext cx="4119000" cy="147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Es una API que permite la ejecución de operaciones sobre nuestra base de datos desde Java, es la que ira a "hablar" con nuestra base de datos.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25" y="3015250"/>
            <a:ext cx="38100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27425" y="529450"/>
            <a:ext cx="5251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JDBC (Java Database Conectivity)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6275" y="197197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Sugerencias de uso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3725" y="162227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700">
                <a:solidFill>
                  <a:srgbClr val="000000"/>
                </a:solidFill>
              </a:rPr>
              <a:t>Dispositivos: En aplicaciones para celulares, MP3, tablets, etc.</a:t>
            </a:r>
            <a:br>
              <a:rPr lang="es" sz="1700">
                <a:solidFill>
                  <a:srgbClr val="000000"/>
                </a:solidFill>
              </a:rPr>
            </a:b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700">
                <a:solidFill>
                  <a:srgbClr val="000000"/>
                </a:solidFill>
              </a:rPr>
              <a:t>Base de datos internas o temporarias.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Aplicaciones que usan SQLite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88450" y="1768625"/>
            <a:ext cx="52512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s" sz="1500"/>
              <a:t>Navegadores: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500"/>
              <a:t>Se utiliza en navegadores para guardar marcadores, cookies, etc.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s" sz="1500"/>
              <a:t>Mozilla Firefox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s" sz="1500"/>
              <a:t>Google Chrome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s" sz="1500"/>
              <a:t>Opera</a:t>
            </a:r>
            <a:br>
              <a:rPr lang="es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s" sz="1500"/>
              <a:t>Aplicaciones</a:t>
            </a:r>
            <a:r>
              <a:rPr lang="es" sz="1500"/>
              <a:t>: 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s" sz="1500"/>
              <a:t>Skype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s" sz="1500"/>
              <a:t>Aplicaciones de Adobe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958600" y="1307825"/>
            <a:ext cx="7947900" cy="156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/>
              <a:t>Ejemplo de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