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1" r:id="rId1"/>
    <p:sldMasterId id="2147483653" r:id="rId2"/>
  </p:sldMasterIdLst>
  <p:notesMasterIdLst>
    <p:notesMasterId r:id="rId14"/>
  </p:notesMasterIdLst>
  <p:handoutMasterIdLst>
    <p:handoutMasterId r:id="rId15"/>
  </p:handoutMasterIdLst>
  <p:sldIdLst>
    <p:sldId id="256" r:id="rId3"/>
    <p:sldId id="263" r:id="rId4"/>
    <p:sldId id="262" r:id="rId5"/>
    <p:sldId id="258" r:id="rId6"/>
    <p:sldId id="259" r:id="rId7"/>
    <p:sldId id="264" r:id="rId8"/>
    <p:sldId id="266" r:id="rId9"/>
    <p:sldId id="268" r:id="rId10"/>
    <p:sldId id="267" r:id="rId11"/>
    <p:sldId id="261" r:id="rId12"/>
    <p:sldId id="269" r:id="rId13"/>
  </p:sldIdLst>
  <p:sldSz cx="9144000" cy="6858000" type="screen4x3"/>
  <p:notesSz cx="7772400" cy="10515600"/>
  <p:defaultTextStyle>
    <a:defPPr>
      <a:defRPr lang="de-DE"/>
    </a:defPPr>
    <a:lvl1pPr algn="ctr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Verdana" pitchFamily="34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Verdana" pitchFamily="34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Verdana" pitchFamily="34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Verdana" pitchFamily="34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312">
          <p15:clr>
            <a:srgbClr val="A4A3A4"/>
          </p15:clr>
        </p15:guide>
        <p15:guide id="2" pos="244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4414"/>
    <a:srgbClr val="CB7C6F"/>
    <a:srgbClr val="CCE4EC"/>
    <a:srgbClr val="7FBCCE"/>
    <a:srgbClr val="D77F99"/>
    <a:srgbClr val="C74C71"/>
    <a:srgbClr val="F8DFCE"/>
    <a:srgbClr val="EEB083"/>
    <a:srgbClr val="E79052"/>
    <a:srgbClr val="FBDD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93" autoAdjust="0"/>
    <p:restoredTop sz="94660"/>
  </p:normalViewPr>
  <p:slideViewPr>
    <p:cSldViewPr snapToGrid="0">
      <p:cViewPr varScale="1">
        <p:scale>
          <a:sx n="88" d="100"/>
          <a:sy n="88" d="100"/>
        </p:scale>
        <p:origin x="59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47" d="100"/>
          <a:sy n="47" d="100"/>
        </p:scale>
        <p:origin x="-2526" y="-90"/>
      </p:cViewPr>
      <p:guideLst>
        <p:guide orient="horz" pos="3312"/>
        <p:guide pos="244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367088" cy="52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4472" tIns="52236" rIns="104472" bIns="52236" numCol="1" anchor="t" anchorCtr="0" compatLnSpc="1">
            <a:prstTxWarp prst="textNoShape">
              <a:avLst/>
            </a:prstTxWarp>
          </a:bodyPr>
          <a:lstStyle>
            <a:lvl1pPr algn="l" defTabSz="1046163">
              <a:defRPr sz="13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de-DE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402138" y="0"/>
            <a:ext cx="3368675" cy="52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4472" tIns="52236" rIns="104472" bIns="52236" numCol="1" anchor="t" anchorCtr="0" compatLnSpc="1">
            <a:prstTxWarp prst="textNoShape">
              <a:avLst/>
            </a:prstTxWarp>
          </a:bodyPr>
          <a:lstStyle>
            <a:lvl1pPr algn="r" defTabSz="1046163">
              <a:defRPr sz="13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de-DE"/>
          </a:p>
        </p:txBody>
      </p:sp>
      <p:sp>
        <p:nvSpPr>
          <p:cNvPr id="716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985375"/>
            <a:ext cx="3367088" cy="528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4472" tIns="52236" rIns="104472" bIns="52236" numCol="1" anchor="b" anchorCtr="0" compatLnSpc="1">
            <a:prstTxWarp prst="textNoShape">
              <a:avLst/>
            </a:prstTxWarp>
          </a:bodyPr>
          <a:lstStyle>
            <a:lvl1pPr algn="l" defTabSz="1046163">
              <a:defRPr sz="13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de-DE"/>
          </a:p>
        </p:txBody>
      </p:sp>
      <p:sp>
        <p:nvSpPr>
          <p:cNvPr id="716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402138" y="9985375"/>
            <a:ext cx="3368675" cy="528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4472" tIns="52236" rIns="104472" bIns="52236" numCol="1" anchor="b" anchorCtr="0" compatLnSpc="1">
            <a:prstTxWarp prst="textNoShape">
              <a:avLst/>
            </a:prstTxWarp>
          </a:bodyPr>
          <a:lstStyle>
            <a:lvl1pPr algn="r" defTabSz="1046163">
              <a:defRPr sz="1300">
                <a:solidFill>
                  <a:schemeClr val="tx1"/>
                </a:solidFill>
                <a:latin typeface="Arial" charset="0"/>
              </a:defRPr>
            </a:lvl1pPr>
          </a:lstStyle>
          <a:p>
            <a:fld id="{C68CEC04-CECB-4321-99F0-A11FF9A4B5BB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60929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367088" cy="52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4472" tIns="52236" rIns="104472" bIns="52236" numCol="1" anchor="t" anchorCtr="0" compatLnSpc="1">
            <a:prstTxWarp prst="textNoShape">
              <a:avLst/>
            </a:prstTxWarp>
          </a:bodyPr>
          <a:lstStyle>
            <a:lvl1pPr algn="l" defTabSz="1046163">
              <a:defRPr sz="13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de-DE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402138" y="0"/>
            <a:ext cx="3368675" cy="52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4472" tIns="52236" rIns="104472" bIns="52236" numCol="1" anchor="t" anchorCtr="0" compatLnSpc="1">
            <a:prstTxWarp prst="textNoShape">
              <a:avLst/>
            </a:prstTxWarp>
          </a:bodyPr>
          <a:lstStyle>
            <a:lvl1pPr algn="r" defTabSz="1046163">
              <a:defRPr sz="13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de-DE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88988"/>
            <a:ext cx="5257800" cy="39433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3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77875" y="4995863"/>
            <a:ext cx="6216650" cy="473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4472" tIns="52236" rIns="104472" bIns="5223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985375"/>
            <a:ext cx="3367088" cy="528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4472" tIns="52236" rIns="104472" bIns="52236" numCol="1" anchor="b" anchorCtr="0" compatLnSpc="1">
            <a:prstTxWarp prst="textNoShape">
              <a:avLst/>
            </a:prstTxWarp>
          </a:bodyPr>
          <a:lstStyle>
            <a:lvl1pPr algn="l" defTabSz="1046163">
              <a:defRPr sz="13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de-DE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402138" y="9985375"/>
            <a:ext cx="3368675" cy="528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4472" tIns="52236" rIns="104472" bIns="52236" numCol="1" anchor="b" anchorCtr="0" compatLnSpc="1">
            <a:prstTxWarp prst="textNoShape">
              <a:avLst/>
            </a:prstTxWarp>
          </a:bodyPr>
          <a:lstStyle>
            <a:lvl1pPr algn="r" defTabSz="1046163">
              <a:defRPr sz="1300">
                <a:solidFill>
                  <a:schemeClr val="tx1"/>
                </a:solidFill>
                <a:latin typeface="Arial" charset="0"/>
              </a:defRPr>
            </a:lvl1pPr>
          </a:lstStyle>
          <a:p>
            <a:fld id="{6A8F3DCA-10DE-494A-957E-84CDB678C40F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15117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30513" y="3429000"/>
            <a:ext cx="6013450" cy="1368425"/>
          </a:xfrm>
        </p:spPr>
        <p:txBody>
          <a:bodyPr anchor="t"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830513" y="4868863"/>
            <a:ext cx="6013450" cy="1512887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/>
            </a:lvl1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ftr" sz="quarter" idx="3"/>
          </p:nvPr>
        </p:nvSpPr>
        <p:spPr>
          <a:xfrm>
            <a:off x="2830513" y="6489700"/>
            <a:ext cx="6013450" cy="296863"/>
          </a:xfrm>
        </p:spPr>
        <p:txBody>
          <a:bodyPr anchor="t"/>
          <a:lstStyle>
            <a:lvl1pPr>
              <a:defRPr sz="1800">
                <a:latin typeface="+mn-lt"/>
              </a:defRPr>
            </a:lvl1pPr>
          </a:lstStyle>
          <a:p>
            <a:r>
              <a:rPr lang="de-DE" smtClean="0"/>
              <a:t>Folienmaster | Max Mustermann | 7. Oktober 2007</a:t>
            </a:r>
            <a:endParaRPr lang="de-DE"/>
          </a:p>
        </p:txBody>
      </p:sp>
      <p:grpSp>
        <p:nvGrpSpPr>
          <p:cNvPr id="51220" name="Group 20"/>
          <p:cNvGrpSpPr>
            <a:grpSpLocks/>
          </p:cNvGrpSpPr>
          <p:nvPr/>
        </p:nvGrpSpPr>
        <p:grpSpPr bwMode="auto">
          <a:xfrm>
            <a:off x="0" y="0"/>
            <a:ext cx="9180513" cy="6858000"/>
            <a:chOff x="0" y="0"/>
            <a:chExt cx="5783" cy="4320"/>
          </a:xfrm>
        </p:grpSpPr>
        <p:grpSp>
          <p:nvGrpSpPr>
            <p:cNvPr id="51221" name="Group 21"/>
            <p:cNvGrpSpPr>
              <a:grpSpLocks/>
            </p:cNvGrpSpPr>
            <p:nvPr userDrawn="1"/>
          </p:nvGrpSpPr>
          <p:grpSpPr bwMode="auto">
            <a:xfrm>
              <a:off x="1451" y="0"/>
              <a:ext cx="4332" cy="1910"/>
              <a:chOff x="1451" y="0"/>
              <a:chExt cx="4332" cy="1910"/>
            </a:xfrm>
          </p:grpSpPr>
          <p:sp>
            <p:nvSpPr>
              <p:cNvPr id="51222" name="Rectangle 22"/>
              <p:cNvSpPr>
                <a:spLocks noChangeArrowheads="1"/>
              </p:cNvSpPr>
              <p:nvPr/>
            </p:nvSpPr>
            <p:spPr bwMode="auto">
              <a:xfrm>
                <a:off x="1451" y="0"/>
                <a:ext cx="136" cy="1774"/>
              </a:xfrm>
              <a:prstGeom prst="rect">
                <a:avLst/>
              </a:prstGeom>
              <a:solidFill>
                <a:srgbClr val="60686B">
                  <a:alpha val="2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51223" name="Rectangle 23"/>
              <p:cNvSpPr>
                <a:spLocks noChangeArrowheads="1"/>
              </p:cNvSpPr>
              <p:nvPr/>
            </p:nvSpPr>
            <p:spPr bwMode="auto">
              <a:xfrm>
                <a:off x="1451" y="1774"/>
                <a:ext cx="4332" cy="136"/>
              </a:xfrm>
              <a:prstGeom prst="rect">
                <a:avLst/>
              </a:prstGeom>
              <a:solidFill>
                <a:srgbClr val="60686B">
                  <a:alpha val="2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DE"/>
              </a:p>
            </p:txBody>
          </p:sp>
        </p:grpSp>
        <p:grpSp>
          <p:nvGrpSpPr>
            <p:cNvPr id="51224" name="Group 24"/>
            <p:cNvGrpSpPr>
              <a:grpSpLocks/>
            </p:cNvGrpSpPr>
            <p:nvPr userDrawn="1"/>
          </p:nvGrpSpPr>
          <p:grpSpPr bwMode="auto">
            <a:xfrm>
              <a:off x="0" y="1842"/>
              <a:ext cx="1519" cy="2478"/>
              <a:chOff x="0" y="1842"/>
              <a:chExt cx="1519" cy="2478"/>
            </a:xfrm>
          </p:grpSpPr>
          <p:sp>
            <p:nvSpPr>
              <p:cNvPr id="51225" name="Rectangle 25"/>
              <p:cNvSpPr>
                <a:spLocks noChangeArrowheads="1"/>
              </p:cNvSpPr>
              <p:nvPr/>
            </p:nvSpPr>
            <p:spPr bwMode="auto">
              <a:xfrm>
                <a:off x="1451" y="1842"/>
                <a:ext cx="68" cy="2478"/>
              </a:xfrm>
              <a:prstGeom prst="rect">
                <a:avLst/>
              </a:prstGeom>
              <a:solidFill>
                <a:srgbClr val="60686B">
                  <a:alpha val="2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51226" name="Rectangle 26"/>
              <p:cNvSpPr>
                <a:spLocks noChangeArrowheads="1"/>
              </p:cNvSpPr>
              <p:nvPr/>
            </p:nvSpPr>
            <p:spPr bwMode="auto">
              <a:xfrm>
                <a:off x="0" y="1843"/>
                <a:ext cx="1451" cy="68"/>
              </a:xfrm>
              <a:prstGeom prst="rect">
                <a:avLst/>
              </a:prstGeom>
              <a:solidFill>
                <a:srgbClr val="60686B">
                  <a:alpha val="2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DE"/>
              </a:p>
            </p:txBody>
          </p:sp>
        </p:grpSp>
      </p:grpSp>
      <p:pic>
        <p:nvPicPr>
          <p:cNvPr id="2" name="Picture 20" descr="hpi_logo_v2_cmyk_sl1_master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4590000" y="295200"/>
            <a:ext cx="3931200" cy="22316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andardfolie - Liste ab Ebe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4pPr marL="1792288" indent="-263525">
              <a:buClr>
                <a:schemeClr val="accent1"/>
              </a:buClr>
              <a:buFont typeface="Verdana" pitchFamily="34" charset="0"/>
              <a:buChar char="●"/>
              <a:defRPr/>
            </a:lvl4pPr>
            <a:lvl5pPr marL="1790700" indent="-269875">
              <a:buClr>
                <a:schemeClr val="accent1"/>
              </a:buClr>
              <a:buFont typeface="Verdana" pitchFamily="34" charset="0"/>
              <a:buNone/>
              <a:defRPr/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Folienmaster | Max Mustermann | 7. Oktober 2007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90DCB26-31A7-407B-913D-2205DF993093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Folienmaster | Max Mustermann | 7. Oktober 2007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9B5FACA-E808-4B0B-9CE5-2D4613DC80C8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Folienmaster | Max Mustermann | 7. Oktober 2007</a:t>
            </a:r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7FF3B25-51B2-40FD-A0A9-AD78C5B18266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Spalten-Folie - Liste ab Ebe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Folienmaster | Max Mustermann | 7. Oktober 2007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9B5FACA-E808-4B0B-9CE5-2D4613DC80C8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5" name="Textplatzhalter 5"/>
          <p:cNvSpPr>
            <a:spLocks noGrp="1"/>
          </p:cNvSpPr>
          <p:nvPr>
            <p:ph type="body" sz="quarter" idx="12" hasCustomPrompt="1"/>
          </p:nvPr>
        </p:nvSpPr>
        <p:spPr>
          <a:xfrm>
            <a:off x="720000" y="1728000"/>
            <a:ext cx="3960000" cy="4795200"/>
          </a:xfrm>
        </p:spPr>
        <p:txBody>
          <a:bodyPr/>
          <a:lstStyle>
            <a:lvl1pPr marL="0" indent="0">
              <a:buNone/>
              <a:defRPr/>
            </a:lvl1pPr>
            <a:lvl2pPr marL="446088" indent="-266700">
              <a:buFont typeface="Arial" pitchFamily="34" charset="0"/>
              <a:buChar char="■"/>
              <a:defRPr/>
            </a:lvl2pPr>
            <a:lvl3pPr marL="893763" indent="-266700">
              <a:buFont typeface="Arial" pitchFamily="34" charset="0"/>
              <a:buChar char="□"/>
              <a:defRPr/>
            </a:lvl3pPr>
            <a:lvl4pPr marL="1341438" indent="-266700">
              <a:spcBef>
                <a:spcPts val="540"/>
              </a:spcBef>
              <a:buFont typeface="Verdana" pitchFamily="34" charset="0"/>
              <a:buChar char="◊"/>
              <a:defRPr/>
            </a:lvl4pPr>
          </a:lstStyle>
          <a:p>
            <a:pPr lvl="0"/>
            <a:r>
              <a:rPr lang="de-DE" smtClean="0"/>
              <a:t>Erste Ebene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 hasCustomPrompt="1"/>
          </p:nvPr>
        </p:nvSpPr>
        <p:spPr>
          <a:xfrm>
            <a:off x="4906800" y="1728000"/>
            <a:ext cx="3960000" cy="4795200"/>
          </a:xfrm>
        </p:spPr>
        <p:txBody>
          <a:bodyPr/>
          <a:lstStyle>
            <a:lvl1pPr marL="0" indent="0">
              <a:buNone/>
              <a:defRPr/>
            </a:lvl1pPr>
            <a:lvl2pPr marL="446088" indent="-266700">
              <a:buFont typeface="Arial" pitchFamily="34" charset="0"/>
              <a:buChar char="■"/>
              <a:defRPr/>
            </a:lvl2pPr>
            <a:lvl3pPr marL="893763" indent="-266700">
              <a:buFont typeface="Arial" pitchFamily="34" charset="0"/>
              <a:buChar char="□"/>
              <a:defRPr/>
            </a:lvl3pPr>
            <a:lvl4pPr marL="1341438" indent="-266700">
              <a:spcBef>
                <a:spcPts val="540"/>
              </a:spcBef>
              <a:buFont typeface="Verdana" pitchFamily="34" charset="0"/>
              <a:buChar char="◊"/>
              <a:defRPr/>
            </a:lvl4pPr>
          </a:lstStyle>
          <a:p>
            <a:pPr lvl="0"/>
            <a:r>
              <a:rPr lang="de-DE" smtClean="0"/>
              <a:t>Erste Ebene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Spalten-Folie - Liste ab Ebe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Folienmaster | Max Mustermann | 7. Oktober 2007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9B5FACA-E808-4B0B-9CE5-2D4613DC80C8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5" name="Textplatzhalter 5"/>
          <p:cNvSpPr>
            <a:spLocks noGrp="1"/>
          </p:cNvSpPr>
          <p:nvPr>
            <p:ph type="body" sz="quarter" idx="12" hasCustomPrompt="1"/>
          </p:nvPr>
        </p:nvSpPr>
        <p:spPr>
          <a:xfrm>
            <a:off x="720000" y="1728000"/>
            <a:ext cx="3960000" cy="47952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smtClean="0"/>
              <a:t>Erste Ebene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 hasCustomPrompt="1"/>
          </p:nvPr>
        </p:nvSpPr>
        <p:spPr>
          <a:xfrm>
            <a:off x="4905987" y="1728000"/>
            <a:ext cx="3960000" cy="47952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smtClean="0"/>
              <a:t>Erste Ebene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andardfolie - Liste ab Ebe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Font typeface="Arial" pitchFamily="34" charset="0"/>
              <a:buNone/>
              <a:defRPr/>
            </a:lvl1pPr>
            <a:lvl2pPr marL="446088" indent="-266700">
              <a:buFont typeface="Arial" pitchFamily="34" charset="0"/>
              <a:buChar char="■"/>
              <a:defRPr/>
            </a:lvl2pPr>
            <a:lvl3pPr marL="893763" indent="-266700">
              <a:buFont typeface="Arial" pitchFamily="34" charset="0"/>
              <a:buChar char="□"/>
              <a:defRPr/>
            </a:lvl3pPr>
            <a:lvl4pPr marL="1341438" indent="-266700">
              <a:spcBef>
                <a:spcPts val="540"/>
              </a:spcBef>
              <a:buFont typeface="Verdana" pitchFamily="34" charset="0"/>
              <a:buChar char="◊"/>
              <a:defRPr/>
            </a:lvl4pPr>
            <a:lvl5pPr marL="1793875" indent="-274638">
              <a:spcBef>
                <a:spcPts val="540"/>
              </a:spcBef>
              <a:buClr>
                <a:schemeClr val="accent1"/>
              </a:buClr>
              <a:buFont typeface="Verdana" pitchFamily="34" charset="0"/>
              <a:buChar char="●"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Folienmaster | Max Mustermann | 7. Oktober 2007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C6113F6-D982-4F1F-82B4-AFA466AB9AFB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andardfolie - Liste ab Ebe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44500" indent="-265113">
              <a:buFont typeface="Arial" pitchFamily="34" charset="0"/>
              <a:buChar char="■"/>
              <a:defRPr/>
            </a:lvl1pPr>
            <a:lvl2pPr marL="898525" indent="-266700">
              <a:buFont typeface="Arial" pitchFamily="34" charset="0"/>
              <a:buChar char="□"/>
              <a:defRPr/>
            </a:lvl2pPr>
            <a:lvl3pPr marL="1338263" indent="-266700">
              <a:buFont typeface="Verdana" pitchFamily="34" charset="0"/>
              <a:buChar char="◊"/>
              <a:defRPr/>
            </a:lvl3pPr>
            <a:lvl4pPr marL="1793875" indent="-266700">
              <a:buFont typeface="Verdana" pitchFamily="34" charset="0"/>
              <a:buChar char="●"/>
              <a:defRPr/>
            </a:lvl4pPr>
            <a:lvl5pPr marL="1793875" indent="-274638">
              <a:buClr>
                <a:schemeClr val="accent1"/>
              </a:buClr>
              <a:buFont typeface="Verdana" pitchFamily="34" charset="0"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Folienmaster | Max Mustermann | 7. Oktober 2007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C6113F6-D982-4F1F-82B4-AFA466AB9AFB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Folienmaster | Max Mustermann | 7. Oktober 2007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FB98B87-CF4F-4033-BFAA-9EA7BD15767A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Folienmaster | Max Mustermann | 7. Oktober 2007</a:t>
            </a:r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F0C33EC-149A-4E8A-9632-D8084274299B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Spalten-Folie - Liste ab Ebe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Folienmaster | Max Mustermann | 7. Oktober 2007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D2E3E63-3635-477D-9E97-C36E7087B489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2" hasCustomPrompt="1"/>
          </p:nvPr>
        </p:nvSpPr>
        <p:spPr>
          <a:xfrm>
            <a:off x="720000" y="1728000"/>
            <a:ext cx="3960000" cy="4795200"/>
          </a:xfrm>
        </p:spPr>
        <p:txBody>
          <a:bodyPr/>
          <a:lstStyle>
            <a:lvl1pPr marL="0" indent="0">
              <a:buNone/>
              <a:defRPr/>
            </a:lvl1pPr>
            <a:lvl2pPr marL="446088" indent="-266700">
              <a:buFont typeface="Arial" pitchFamily="34" charset="0"/>
              <a:buChar char="■"/>
              <a:defRPr/>
            </a:lvl2pPr>
            <a:lvl3pPr marL="893763" indent="-266700">
              <a:buFont typeface="Arial" pitchFamily="34" charset="0"/>
              <a:buChar char="□"/>
              <a:defRPr/>
            </a:lvl3pPr>
            <a:lvl4pPr marL="1341438" indent="-266700">
              <a:spcBef>
                <a:spcPts val="540"/>
              </a:spcBef>
              <a:buFont typeface="Verdana" pitchFamily="34" charset="0"/>
              <a:buChar char="◊"/>
              <a:defRPr/>
            </a:lvl4pPr>
          </a:lstStyle>
          <a:p>
            <a:pPr lvl="0"/>
            <a:r>
              <a:rPr lang="de-DE" smtClean="0"/>
              <a:t>Erste Ebene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  <p:sp>
        <p:nvSpPr>
          <p:cNvPr id="8" name="Textplatzhalter 5"/>
          <p:cNvSpPr>
            <a:spLocks noGrp="1"/>
          </p:cNvSpPr>
          <p:nvPr>
            <p:ph type="body" sz="quarter" idx="13" hasCustomPrompt="1"/>
          </p:nvPr>
        </p:nvSpPr>
        <p:spPr>
          <a:xfrm>
            <a:off x="4906800" y="1728000"/>
            <a:ext cx="3960000" cy="4795200"/>
          </a:xfrm>
        </p:spPr>
        <p:txBody>
          <a:bodyPr/>
          <a:lstStyle>
            <a:lvl1pPr marL="0" indent="0">
              <a:buNone/>
              <a:defRPr/>
            </a:lvl1pPr>
            <a:lvl2pPr marL="446088" indent="-266700">
              <a:buFont typeface="Arial" pitchFamily="34" charset="0"/>
              <a:buChar char="■"/>
              <a:defRPr/>
            </a:lvl2pPr>
            <a:lvl3pPr marL="893763" indent="-266700">
              <a:buFont typeface="Arial" pitchFamily="34" charset="0"/>
              <a:buChar char="□"/>
              <a:defRPr/>
            </a:lvl3pPr>
            <a:lvl4pPr marL="1341438" indent="-266700">
              <a:spcBef>
                <a:spcPts val="540"/>
              </a:spcBef>
              <a:buFont typeface="Verdana" pitchFamily="34" charset="0"/>
              <a:buChar char="◊"/>
              <a:defRPr/>
            </a:lvl4pPr>
          </a:lstStyle>
          <a:p>
            <a:pPr lvl="0"/>
            <a:r>
              <a:rPr lang="de-DE" smtClean="0"/>
              <a:t>Erste Ebene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Spalten-Folie - Liste ab Ebe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Folienmaster | Max Mustermann | 7. Oktober 2007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D2E3E63-3635-477D-9E97-C36E7087B489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2" hasCustomPrompt="1"/>
          </p:nvPr>
        </p:nvSpPr>
        <p:spPr>
          <a:xfrm>
            <a:off x="720000" y="1728000"/>
            <a:ext cx="3960000" cy="47952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smtClean="0"/>
              <a:t>Erste Ebene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7" name="Textplatzhalter 5"/>
          <p:cNvSpPr>
            <a:spLocks noGrp="1"/>
          </p:cNvSpPr>
          <p:nvPr>
            <p:ph type="body" sz="quarter" idx="13" hasCustomPrompt="1"/>
          </p:nvPr>
        </p:nvSpPr>
        <p:spPr>
          <a:xfrm>
            <a:off x="4905987" y="1728000"/>
            <a:ext cx="3960000" cy="47952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smtClean="0"/>
              <a:t>Erste Ebene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32100" y="3429000"/>
            <a:ext cx="6013450" cy="1368425"/>
          </a:xfrm>
        </p:spPr>
        <p:txBody>
          <a:bodyPr anchor="t"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832100" y="4868863"/>
            <a:ext cx="6013450" cy="151130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/>
            </a:lvl1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55300" name="Rectangle 4"/>
          <p:cNvSpPr>
            <a:spLocks noGrp="1" noChangeArrowheads="1"/>
          </p:cNvSpPr>
          <p:nvPr>
            <p:ph type="ftr" sz="quarter" idx="3"/>
          </p:nvPr>
        </p:nvSpPr>
        <p:spPr>
          <a:xfrm>
            <a:off x="2832100" y="6489700"/>
            <a:ext cx="6013450" cy="296863"/>
          </a:xfrm>
        </p:spPr>
        <p:txBody>
          <a:bodyPr anchor="t"/>
          <a:lstStyle>
            <a:lvl1pPr>
              <a:defRPr sz="1800">
                <a:latin typeface="+mn-lt"/>
              </a:defRPr>
            </a:lvl1pPr>
          </a:lstStyle>
          <a:p>
            <a:r>
              <a:rPr lang="de-DE" smtClean="0"/>
              <a:t>Folienmaster | Max Mustermann | 7. Oktober 2007</a:t>
            </a:r>
            <a:endParaRPr lang="de-DE"/>
          </a:p>
        </p:txBody>
      </p:sp>
      <p:grpSp>
        <p:nvGrpSpPr>
          <p:cNvPr id="55316" name="Group 20"/>
          <p:cNvGrpSpPr>
            <a:grpSpLocks/>
          </p:cNvGrpSpPr>
          <p:nvPr/>
        </p:nvGrpSpPr>
        <p:grpSpPr bwMode="auto">
          <a:xfrm>
            <a:off x="0" y="0"/>
            <a:ext cx="9180513" cy="6858000"/>
            <a:chOff x="0" y="0"/>
            <a:chExt cx="5783" cy="4320"/>
          </a:xfrm>
        </p:grpSpPr>
        <p:grpSp>
          <p:nvGrpSpPr>
            <p:cNvPr id="55317" name="Group 21"/>
            <p:cNvGrpSpPr>
              <a:grpSpLocks/>
            </p:cNvGrpSpPr>
            <p:nvPr userDrawn="1"/>
          </p:nvGrpSpPr>
          <p:grpSpPr bwMode="auto">
            <a:xfrm>
              <a:off x="1451" y="0"/>
              <a:ext cx="4332" cy="1910"/>
              <a:chOff x="1451" y="0"/>
              <a:chExt cx="4332" cy="1910"/>
            </a:xfrm>
          </p:grpSpPr>
          <p:sp>
            <p:nvSpPr>
              <p:cNvPr id="55318" name="Rectangle 22"/>
              <p:cNvSpPr>
                <a:spLocks noChangeArrowheads="1"/>
              </p:cNvSpPr>
              <p:nvPr/>
            </p:nvSpPr>
            <p:spPr bwMode="auto">
              <a:xfrm>
                <a:off x="1451" y="0"/>
                <a:ext cx="136" cy="1774"/>
              </a:xfrm>
              <a:prstGeom prst="rect">
                <a:avLst/>
              </a:prstGeom>
              <a:solidFill>
                <a:srgbClr val="F6A800">
                  <a:alpha val="5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55319" name="Rectangle 23"/>
              <p:cNvSpPr>
                <a:spLocks noChangeArrowheads="1"/>
              </p:cNvSpPr>
              <p:nvPr/>
            </p:nvSpPr>
            <p:spPr bwMode="auto">
              <a:xfrm>
                <a:off x="1451" y="1774"/>
                <a:ext cx="4332" cy="136"/>
              </a:xfrm>
              <a:prstGeom prst="rect">
                <a:avLst/>
              </a:prstGeom>
              <a:solidFill>
                <a:srgbClr val="F6A800">
                  <a:alpha val="5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DE"/>
              </a:p>
            </p:txBody>
          </p:sp>
        </p:grpSp>
        <p:grpSp>
          <p:nvGrpSpPr>
            <p:cNvPr id="55320" name="Group 24"/>
            <p:cNvGrpSpPr>
              <a:grpSpLocks/>
            </p:cNvGrpSpPr>
            <p:nvPr userDrawn="1"/>
          </p:nvGrpSpPr>
          <p:grpSpPr bwMode="auto">
            <a:xfrm>
              <a:off x="0" y="1842"/>
              <a:ext cx="1519" cy="2478"/>
              <a:chOff x="0" y="1842"/>
              <a:chExt cx="1519" cy="2478"/>
            </a:xfrm>
          </p:grpSpPr>
          <p:sp>
            <p:nvSpPr>
              <p:cNvPr id="55321" name="Rectangle 25"/>
              <p:cNvSpPr>
                <a:spLocks noChangeArrowheads="1"/>
              </p:cNvSpPr>
              <p:nvPr/>
            </p:nvSpPr>
            <p:spPr bwMode="auto">
              <a:xfrm>
                <a:off x="1451" y="1842"/>
                <a:ext cx="68" cy="2478"/>
              </a:xfrm>
              <a:prstGeom prst="rect">
                <a:avLst/>
              </a:prstGeom>
              <a:solidFill>
                <a:srgbClr val="F6A800">
                  <a:alpha val="5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55322" name="Rectangle 26"/>
              <p:cNvSpPr>
                <a:spLocks noChangeArrowheads="1"/>
              </p:cNvSpPr>
              <p:nvPr/>
            </p:nvSpPr>
            <p:spPr bwMode="auto">
              <a:xfrm>
                <a:off x="0" y="1843"/>
                <a:ext cx="1451" cy="68"/>
              </a:xfrm>
              <a:prstGeom prst="rect">
                <a:avLst/>
              </a:prstGeom>
              <a:solidFill>
                <a:srgbClr val="F6A800">
                  <a:alpha val="5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DE"/>
              </a:p>
            </p:txBody>
          </p:sp>
        </p:grpSp>
      </p:grpSp>
      <p:pic>
        <p:nvPicPr>
          <p:cNvPr id="13" name="Picture 20" descr="hpi_logo_v2_cmyk_sl1_master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4590000" y="295200"/>
            <a:ext cx="3931200" cy="2231650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andardfolie - Liste ab Ebe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  <a:lvl2pPr marL="441325" indent="-260350">
              <a:buFont typeface="Arial" pitchFamily="34" charset="0"/>
              <a:buChar char="■"/>
              <a:defRPr/>
            </a:lvl2pPr>
            <a:lvl3pPr marL="896938" indent="-276225">
              <a:buFont typeface="Arial" pitchFamily="34" charset="0"/>
              <a:buChar char="□"/>
              <a:defRPr/>
            </a:lvl3pPr>
            <a:lvl4pPr marL="1339850" indent="-263525">
              <a:spcBef>
                <a:spcPts val="540"/>
              </a:spcBef>
              <a:buClr>
                <a:schemeClr val="accent1"/>
              </a:buClr>
              <a:buFont typeface="Verdana" pitchFamily="34" charset="0"/>
              <a:buChar char="◊"/>
              <a:defRPr/>
            </a:lvl4pPr>
            <a:lvl5pPr marL="1790700" indent="-269875">
              <a:spcBef>
                <a:spcPts val="540"/>
              </a:spcBef>
              <a:buClr>
                <a:schemeClr val="accent1"/>
              </a:buClr>
              <a:buFont typeface="Verdana" pitchFamily="34" charset="0"/>
              <a:buChar char="●"/>
              <a:defRPr/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Folienmaster | Max Mustermann | 7. Oktober 2007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90DCB26-31A7-407B-913D-2205DF993093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Relationship Id="rId9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9138" y="1728788"/>
            <a:ext cx="8174037" cy="4795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787400" y="0"/>
            <a:ext cx="6243638" cy="1008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Titelmasterformat durch Klicken bearbeiten</a:t>
            </a:r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19138" y="6561138"/>
            <a:ext cx="8172450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400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de-DE" smtClean="0"/>
              <a:t>Folienmaster | Max Mustermann | 7. Oktober 2007</a:t>
            </a:r>
            <a:endParaRPr lang="de-DE"/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-166688" y="1439863"/>
            <a:ext cx="547688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</a:defRPr>
            </a:lvl1pPr>
          </a:lstStyle>
          <a:p>
            <a:fld id="{BD2E3E63-3635-477D-9E97-C36E7087B489}" type="slidenum">
              <a:rPr lang="de-DE"/>
              <a:pPr/>
              <a:t>‹Nr.›</a:t>
            </a:fld>
            <a:endParaRPr lang="de-DE"/>
          </a:p>
        </p:txBody>
      </p:sp>
      <p:grpSp>
        <p:nvGrpSpPr>
          <p:cNvPr id="16" name="Gruppieren 15"/>
          <p:cNvGrpSpPr/>
          <p:nvPr userDrawn="1"/>
        </p:nvGrpSpPr>
        <p:grpSpPr>
          <a:xfrm>
            <a:off x="0" y="0"/>
            <a:ext cx="9145588" cy="6858001"/>
            <a:chOff x="0" y="0"/>
            <a:chExt cx="9145588" cy="6858001"/>
          </a:xfrm>
        </p:grpSpPr>
        <p:grpSp>
          <p:nvGrpSpPr>
            <p:cNvPr id="15" name="Gruppieren 14"/>
            <p:cNvGrpSpPr/>
            <p:nvPr userDrawn="1"/>
          </p:nvGrpSpPr>
          <p:grpSpPr>
            <a:xfrm>
              <a:off x="433388" y="0"/>
              <a:ext cx="8712200" cy="1341438"/>
              <a:chOff x="433388" y="0"/>
              <a:chExt cx="8712200" cy="1341438"/>
            </a:xfrm>
          </p:grpSpPr>
          <p:sp>
            <p:nvSpPr>
              <p:cNvPr id="50196" name="Rectangle 20"/>
              <p:cNvSpPr>
                <a:spLocks noChangeArrowheads="1"/>
              </p:cNvSpPr>
              <p:nvPr/>
            </p:nvSpPr>
            <p:spPr bwMode="auto">
              <a:xfrm>
                <a:off x="433388" y="0"/>
                <a:ext cx="144463" cy="1196975"/>
              </a:xfrm>
              <a:prstGeom prst="rect">
                <a:avLst/>
              </a:prstGeom>
              <a:solidFill>
                <a:schemeClr val="bg2">
                  <a:alpha val="2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50197" name="Rectangle 21"/>
              <p:cNvSpPr>
                <a:spLocks noChangeArrowheads="1"/>
              </p:cNvSpPr>
              <p:nvPr/>
            </p:nvSpPr>
            <p:spPr bwMode="auto">
              <a:xfrm>
                <a:off x="433388" y="1196975"/>
                <a:ext cx="8712200" cy="144463"/>
              </a:xfrm>
              <a:prstGeom prst="rect">
                <a:avLst/>
              </a:prstGeom>
              <a:solidFill>
                <a:schemeClr val="bg2">
                  <a:alpha val="2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DE"/>
              </a:p>
            </p:txBody>
          </p:sp>
        </p:grpSp>
        <p:grpSp>
          <p:nvGrpSpPr>
            <p:cNvPr id="14" name="Gruppieren 13"/>
            <p:cNvGrpSpPr/>
            <p:nvPr userDrawn="1"/>
          </p:nvGrpSpPr>
          <p:grpSpPr>
            <a:xfrm>
              <a:off x="0" y="1270000"/>
              <a:ext cx="504826" cy="5588001"/>
              <a:chOff x="0" y="1270000"/>
              <a:chExt cx="504826" cy="5588001"/>
            </a:xfrm>
          </p:grpSpPr>
          <p:sp>
            <p:nvSpPr>
              <p:cNvPr id="50198" name="Rectangle 22"/>
              <p:cNvSpPr>
                <a:spLocks noChangeArrowheads="1"/>
              </p:cNvSpPr>
              <p:nvPr/>
            </p:nvSpPr>
            <p:spPr bwMode="auto">
              <a:xfrm>
                <a:off x="433388" y="1341438"/>
                <a:ext cx="71438" cy="5516563"/>
              </a:xfrm>
              <a:prstGeom prst="rect">
                <a:avLst/>
              </a:prstGeom>
              <a:solidFill>
                <a:schemeClr val="bg2">
                  <a:alpha val="2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50199" name="Rectangle 23"/>
              <p:cNvSpPr>
                <a:spLocks noChangeArrowheads="1"/>
              </p:cNvSpPr>
              <p:nvPr/>
            </p:nvSpPr>
            <p:spPr bwMode="auto">
              <a:xfrm>
                <a:off x="0" y="1270000"/>
                <a:ext cx="503238" cy="71438"/>
              </a:xfrm>
              <a:prstGeom prst="rect">
                <a:avLst/>
              </a:prstGeom>
              <a:solidFill>
                <a:schemeClr val="bg2">
                  <a:alpha val="2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DE"/>
              </a:p>
            </p:txBody>
          </p:sp>
        </p:grpSp>
      </p:grpSp>
      <p:pic>
        <p:nvPicPr>
          <p:cNvPr id="52225" name="Picture 1" descr="hpi_logo_v2_cmyk_sl1_master"/>
          <p:cNvPicPr>
            <a:picLocks noChangeAspect="1" noChangeArrowheads="1"/>
          </p:cNvPicPr>
          <p:nvPr userDrawn="1"/>
        </p:nvPicPr>
        <p:blipFill>
          <a:blip r:embed="rId9"/>
          <a:srcRect b="14703"/>
          <a:stretch>
            <a:fillRect/>
          </a:stretch>
        </p:blipFill>
        <p:spPr bwMode="auto">
          <a:xfrm>
            <a:off x="7592400" y="319088"/>
            <a:ext cx="1190625" cy="57785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75" r:id="rId2"/>
    <p:sldLayoutId id="2147483655" r:id="rId3"/>
    <p:sldLayoutId id="2147483659" r:id="rId4"/>
    <p:sldLayoutId id="2147483660" r:id="rId5"/>
    <p:sldLayoutId id="2147483678" r:id="rId6"/>
    <p:sldLayoutId id="2147483677" r:id="rId7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9pPr>
    </p:titleStyle>
    <p:bodyStyle>
      <a:lvl1pPr marL="444500" indent="-265113" algn="l" rtl="0" eaLnBrk="1" fontAlgn="base" hangingPunct="1">
        <a:lnSpc>
          <a:spcPct val="115000"/>
        </a:lnSpc>
        <a:spcBef>
          <a:spcPts val="540"/>
        </a:spcBef>
        <a:spcAft>
          <a:spcPct val="0"/>
        </a:spcAft>
        <a:buClr>
          <a:schemeClr val="accent1"/>
        </a:buClr>
        <a:buFont typeface="Arial" pitchFamily="34" charset="0"/>
        <a:buChar char="■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898525" indent="-266700" algn="l" rtl="0" eaLnBrk="1" fontAlgn="base" hangingPunct="1">
        <a:lnSpc>
          <a:spcPct val="115000"/>
        </a:lnSpc>
        <a:spcBef>
          <a:spcPts val="540"/>
        </a:spcBef>
        <a:spcAft>
          <a:spcPct val="0"/>
        </a:spcAft>
        <a:buClr>
          <a:schemeClr val="accent1"/>
        </a:buClr>
        <a:buFont typeface="Arial" pitchFamily="34" charset="0"/>
        <a:buChar char="□"/>
        <a:defRPr>
          <a:solidFill>
            <a:schemeClr val="tx1"/>
          </a:solidFill>
          <a:latin typeface="+mn-lt"/>
        </a:defRPr>
      </a:lvl2pPr>
      <a:lvl3pPr marL="1338263" indent="-266700" algn="l" rtl="0" eaLnBrk="1" fontAlgn="base" hangingPunct="1">
        <a:lnSpc>
          <a:spcPct val="115000"/>
        </a:lnSpc>
        <a:spcBef>
          <a:spcPts val="540"/>
        </a:spcBef>
        <a:spcAft>
          <a:spcPct val="0"/>
        </a:spcAft>
        <a:buClr>
          <a:schemeClr val="accent1"/>
        </a:buClr>
        <a:buFont typeface="Verdana" pitchFamily="34" charset="0"/>
        <a:buChar char="◊"/>
        <a:defRPr>
          <a:solidFill>
            <a:schemeClr val="tx1"/>
          </a:solidFill>
          <a:latin typeface="+mn-lt"/>
        </a:defRPr>
      </a:lvl3pPr>
      <a:lvl4pPr marL="3319463" indent="-176213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defRPr>
          <a:solidFill>
            <a:schemeClr val="tx1"/>
          </a:solidFill>
          <a:latin typeface="+mn-lt"/>
        </a:defRPr>
      </a:lvl4pPr>
      <a:lvl5pPr marL="37274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41846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46418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50990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55562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9138" y="1727200"/>
            <a:ext cx="8174037" cy="479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787400" y="0"/>
            <a:ext cx="6243638" cy="1008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Titelmasterformat durch Klicken bearbeiten</a:t>
            </a:r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19138" y="6559550"/>
            <a:ext cx="8174037" cy="25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400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de-DE" smtClean="0"/>
              <a:t>Folienmaster | Max Mustermann | 7. Oktober 2007</a:t>
            </a:r>
            <a:endParaRPr lang="de-DE"/>
          </a:p>
        </p:txBody>
      </p:sp>
      <p:grpSp>
        <p:nvGrpSpPr>
          <p:cNvPr id="17" name="Gruppieren 16"/>
          <p:cNvGrpSpPr/>
          <p:nvPr userDrawn="1"/>
        </p:nvGrpSpPr>
        <p:grpSpPr>
          <a:xfrm>
            <a:off x="0" y="0"/>
            <a:ext cx="9145588" cy="6858001"/>
            <a:chOff x="0" y="0"/>
            <a:chExt cx="9145588" cy="6858001"/>
          </a:xfrm>
        </p:grpSpPr>
        <p:grpSp>
          <p:nvGrpSpPr>
            <p:cNvPr id="16" name="Gruppieren 15"/>
            <p:cNvGrpSpPr/>
            <p:nvPr userDrawn="1"/>
          </p:nvGrpSpPr>
          <p:grpSpPr>
            <a:xfrm>
              <a:off x="433388" y="0"/>
              <a:ext cx="8712200" cy="1341438"/>
              <a:chOff x="433388" y="0"/>
              <a:chExt cx="8712200" cy="1341438"/>
            </a:xfrm>
          </p:grpSpPr>
          <p:sp>
            <p:nvSpPr>
              <p:cNvPr id="54297" name="Rectangle 25"/>
              <p:cNvSpPr>
                <a:spLocks noChangeArrowheads="1"/>
              </p:cNvSpPr>
              <p:nvPr/>
            </p:nvSpPr>
            <p:spPr bwMode="auto">
              <a:xfrm>
                <a:off x="433388" y="0"/>
                <a:ext cx="144463" cy="1196975"/>
              </a:xfrm>
              <a:prstGeom prst="rect">
                <a:avLst/>
              </a:prstGeom>
              <a:solidFill>
                <a:srgbClr val="F6A800">
                  <a:alpha val="5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54298" name="Rectangle 26"/>
              <p:cNvSpPr>
                <a:spLocks noChangeArrowheads="1"/>
              </p:cNvSpPr>
              <p:nvPr/>
            </p:nvSpPr>
            <p:spPr bwMode="auto">
              <a:xfrm>
                <a:off x="433388" y="1196975"/>
                <a:ext cx="8712200" cy="144463"/>
              </a:xfrm>
              <a:prstGeom prst="rect">
                <a:avLst/>
              </a:prstGeom>
              <a:solidFill>
                <a:srgbClr val="F6A800">
                  <a:alpha val="5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DE"/>
              </a:p>
            </p:txBody>
          </p:sp>
        </p:grpSp>
        <p:grpSp>
          <p:nvGrpSpPr>
            <p:cNvPr id="15" name="Gruppieren 14"/>
            <p:cNvGrpSpPr/>
            <p:nvPr userDrawn="1"/>
          </p:nvGrpSpPr>
          <p:grpSpPr>
            <a:xfrm>
              <a:off x="0" y="1270000"/>
              <a:ext cx="504826" cy="5588001"/>
              <a:chOff x="0" y="1270000"/>
              <a:chExt cx="504826" cy="5588001"/>
            </a:xfrm>
          </p:grpSpPr>
          <p:sp>
            <p:nvSpPr>
              <p:cNvPr id="54300" name="Rectangle 28"/>
              <p:cNvSpPr>
                <a:spLocks noChangeArrowheads="1"/>
              </p:cNvSpPr>
              <p:nvPr/>
            </p:nvSpPr>
            <p:spPr bwMode="auto">
              <a:xfrm>
                <a:off x="433388" y="1341438"/>
                <a:ext cx="71438" cy="5516563"/>
              </a:xfrm>
              <a:prstGeom prst="rect">
                <a:avLst/>
              </a:prstGeom>
              <a:solidFill>
                <a:srgbClr val="F6A800">
                  <a:alpha val="5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54301" name="Rectangle 29"/>
              <p:cNvSpPr>
                <a:spLocks noChangeArrowheads="1"/>
              </p:cNvSpPr>
              <p:nvPr/>
            </p:nvSpPr>
            <p:spPr bwMode="auto">
              <a:xfrm>
                <a:off x="0" y="1270000"/>
                <a:ext cx="503238" cy="71438"/>
              </a:xfrm>
              <a:prstGeom prst="rect">
                <a:avLst/>
              </a:prstGeom>
              <a:solidFill>
                <a:srgbClr val="F6A800">
                  <a:alpha val="5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DE"/>
              </a:p>
            </p:txBody>
          </p:sp>
        </p:grpSp>
      </p:grpSp>
      <p:sp>
        <p:nvSpPr>
          <p:cNvPr id="54310" name="Rectangle 38"/>
          <p:cNvSpPr>
            <a:spLocks noGrp="1" noChangeArrowheads="1"/>
          </p:cNvSpPr>
          <p:nvPr userDrawn="1">
            <p:ph type="sldNum" sz="quarter" idx="4"/>
          </p:nvPr>
        </p:nvSpPr>
        <p:spPr bwMode="auto">
          <a:xfrm>
            <a:off x="-166688" y="1439863"/>
            <a:ext cx="547688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</a:defRPr>
            </a:lvl1pPr>
          </a:lstStyle>
          <a:p>
            <a:fld id="{15607529-4FF3-4FE6-8DAF-F4821142B5DD}" type="slidenum">
              <a:rPr lang="de-DE"/>
              <a:pPr/>
              <a:t>‹Nr.›</a:t>
            </a:fld>
            <a:endParaRPr lang="de-DE"/>
          </a:p>
        </p:txBody>
      </p:sp>
      <p:pic>
        <p:nvPicPr>
          <p:cNvPr id="14" name="Picture 1" descr="hpi_logo_v2_cmyk_sl1_master"/>
          <p:cNvPicPr>
            <a:picLocks noChangeAspect="1" noChangeArrowheads="1"/>
          </p:cNvPicPr>
          <p:nvPr userDrawn="1"/>
        </p:nvPicPr>
        <p:blipFill>
          <a:blip r:embed="rId9"/>
          <a:srcRect b="14703"/>
          <a:stretch>
            <a:fillRect/>
          </a:stretch>
        </p:blipFill>
        <p:spPr bwMode="auto">
          <a:xfrm>
            <a:off x="7592400" y="319088"/>
            <a:ext cx="1190625" cy="57785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76" r:id="rId2"/>
    <p:sldLayoutId id="2147483665" r:id="rId3"/>
    <p:sldLayoutId id="2147483669" r:id="rId4"/>
    <p:sldLayoutId id="2147483670" r:id="rId5"/>
    <p:sldLayoutId id="2147483679" r:id="rId6"/>
    <p:sldLayoutId id="2147483680" r:id="rId7"/>
  </p:sldLayoutIdLst>
  <p:timing>
    <p:tnLst>
      <p:par>
        <p:cTn id="1" dur="indefinite" restart="never" nodeType="tmRoot"/>
      </p:par>
    </p:tnLst>
  </p:timing>
  <p:hf hdr="0" dt="0"/>
  <p:txStyles>
    <p:titleStyle>
      <a:lvl1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9pPr>
    </p:titleStyle>
    <p:bodyStyle>
      <a:lvl1pPr marL="444500" indent="-265113" algn="l" rtl="0" fontAlgn="base">
        <a:lnSpc>
          <a:spcPct val="115000"/>
        </a:lnSpc>
        <a:spcBef>
          <a:spcPts val="540"/>
        </a:spcBef>
        <a:spcAft>
          <a:spcPct val="0"/>
        </a:spcAft>
        <a:buClr>
          <a:schemeClr val="accent1"/>
        </a:buClr>
        <a:buFont typeface="Arial" pitchFamily="34" charset="0"/>
        <a:buChar char="■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893763" indent="-260350" algn="l" rtl="0" fontAlgn="base">
        <a:lnSpc>
          <a:spcPct val="115000"/>
        </a:lnSpc>
        <a:spcBef>
          <a:spcPts val="540"/>
        </a:spcBef>
        <a:spcAft>
          <a:spcPct val="0"/>
        </a:spcAft>
        <a:buClr>
          <a:schemeClr val="accent1"/>
        </a:buClr>
        <a:buFont typeface="Arial" pitchFamily="34" charset="0"/>
        <a:buChar char="□"/>
        <a:defRPr>
          <a:solidFill>
            <a:schemeClr val="tx1"/>
          </a:solidFill>
          <a:latin typeface="+mn-lt"/>
        </a:defRPr>
      </a:lvl2pPr>
      <a:lvl3pPr marL="1341438" indent="-276225" algn="l" rtl="0" fontAlgn="base">
        <a:lnSpc>
          <a:spcPct val="115000"/>
        </a:lnSpc>
        <a:spcBef>
          <a:spcPts val="540"/>
        </a:spcBef>
        <a:spcAft>
          <a:spcPct val="0"/>
        </a:spcAft>
        <a:buClr>
          <a:schemeClr val="accent1"/>
        </a:buClr>
        <a:buFont typeface="Verdana" pitchFamily="34" charset="0"/>
        <a:buChar char="◊"/>
        <a:defRPr>
          <a:solidFill>
            <a:schemeClr val="tx1"/>
          </a:solidFill>
          <a:latin typeface="+mn-lt"/>
        </a:defRPr>
      </a:lvl3pPr>
      <a:lvl4pPr marL="1758950" indent="-228600" algn="l" rtl="0" fontAlgn="base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166938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624138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3081338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538538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995738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Assignment</a:t>
            </a:r>
            <a:r>
              <a:rPr lang="fr-FR" dirty="0"/>
              <a:t> </a:t>
            </a:r>
            <a:r>
              <a:rPr lang="fr-FR" dirty="0" smtClean="0"/>
              <a:t>1</a:t>
            </a:r>
            <a:br>
              <a:rPr lang="fr-FR" dirty="0" smtClean="0"/>
            </a:br>
            <a:r>
              <a:rPr lang="fr-FR" dirty="0"/>
              <a:t/>
            </a:r>
            <a:br>
              <a:rPr lang="fr-FR" dirty="0"/>
            </a:br>
            <a:r>
              <a:rPr lang="fr-FR" dirty="0" smtClean="0"/>
              <a:t>Unique </a:t>
            </a:r>
            <a:r>
              <a:rPr lang="fr-FR" dirty="0" err="1"/>
              <a:t>column</a:t>
            </a:r>
            <a:r>
              <a:rPr lang="fr-FR" dirty="0"/>
              <a:t> </a:t>
            </a:r>
            <a:r>
              <a:rPr lang="fr-FR" dirty="0" err="1"/>
              <a:t>combinations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smtClean="0"/>
              <a:t>Group:</a:t>
            </a:r>
            <a:endParaRPr lang="de-DE" dirty="0"/>
          </a:p>
          <a:p>
            <a:r>
              <a:rPr lang="de-DE" dirty="0" smtClean="0"/>
              <a:t>Markus Hinsche</a:t>
            </a:r>
          </a:p>
          <a:p>
            <a:r>
              <a:rPr lang="de-DE" dirty="0" smtClean="0"/>
              <a:t>Christoph Oehlke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06143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Results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smtClean="0"/>
              <a:t>Funny: </a:t>
            </a:r>
            <a:r>
              <a:rPr lang="de-DE" dirty="0" err="1" smtClean="0"/>
              <a:t>page</a:t>
            </a:r>
            <a:r>
              <a:rPr lang="de-DE" dirty="0" smtClean="0"/>
              <a:t> out </a:t>
            </a:r>
            <a:r>
              <a:rPr lang="de-DE" dirty="0" err="1" smtClean="0"/>
              <a:t>too</a:t>
            </a:r>
            <a:r>
              <a:rPr lang="de-DE" dirty="0" smtClean="0"/>
              <a:t> </a:t>
            </a:r>
            <a:r>
              <a:rPr lang="de-DE" dirty="0" err="1" smtClean="0"/>
              <a:t>big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SSD</a:t>
            </a:r>
            <a:endParaRPr lang="de-DE" dirty="0"/>
          </a:p>
          <a:p>
            <a:r>
              <a:rPr lang="de-DE" dirty="0" smtClean="0"/>
              <a:t>…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Folienmaster | Max Mustermann | 7. Oktober 2007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6113F6-D982-4F1F-82B4-AFA466AB9AFB}" type="slidenum">
              <a:rPr lang="de-DE" smtClean="0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810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Outlook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Problem: </a:t>
            </a:r>
            <a:r>
              <a:rPr lang="de-DE" dirty="0" err="1" smtClean="0"/>
              <a:t>finding</a:t>
            </a:r>
            <a:r>
              <a:rPr lang="de-DE" dirty="0" smtClean="0"/>
              <a:t> a </a:t>
            </a:r>
            <a:r>
              <a:rPr lang="de-DE" dirty="0" err="1" smtClean="0"/>
              <a:t>good</a:t>
            </a:r>
            <a:r>
              <a:rPr lang="de-DE" dirty="0" smtClean="0"/>
              <a:t> </a:t>
            </a:r>
            <a:r>
              <a:rPr lang="de-DE" dirty="0" err="1" smtClean="0"/>
              <a:t>value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threshold</a:t>
            </a: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Trade-off:</a:t>
            </a:r>
          </a:p>
          <a:p>
            <a:pPr marL="731838" lvl="1" indent="-285750">
              <a:buFont typeface="Arial" panose="020B0604020202020204" pitchFamily="34" charset="0"/>
              <a:buChar char="•"/>
            </a:pPr>
            <a:r>
              <a:rPr lang="de-DE" dirty="0" smtClean="0"/>
              <a:t>Low </a:t>
            </a:r>
            <a:r>
              <a:rPr lang="de-DE" dirty="0" err="1" smtClean="0"/>
              <a:t>threshold</a:t>
            </a:r>
            <a:r>
              <a:rPr lang="de-DE" dirty="0" smtClean="0"/>
              <a:t> -&gt; </a:t>
            </a:r>
            <a:r>
              <a:rPr lang="de-DE" dirty="0" err="1" smtClean="0"/>
              <a:t>less</a:t>
            </a:r>
            <a:r>
              <a:rPr lang="de-DE" dirty="0" smtClean="0"/>
              <a:t> initial </a:t>
            </a:r>
            <a:r>
              <a:rPr lang="de-DE" dirty="0" err="1" smtClean="0"/>
              <a:t>pruning</a:t>
            </a:r>
            <a:r>
              <a:rPr lang="de-DE" dirty="0" smtClean="0"/>
              <a:t> -&gt; high </a:t>
            </a:r>
            <a:r>
              <a:rPr lang="de-DE" dirty="0" err="1" smtClean="0"/>
              <a:t>complexity</a:t>
            </a:r>
            <a:endParaRPr lang="de-DE" dirty="0" smtClean="0"/>
          </a:p>
          <a:p>
            <a:pPr marL="731838" lvl="1" indent="-285750">
              <a:buFont typeface="Arial" panose="020B0604020202020204" pitchFamily="34" charset="0"/>
              <a:buChar char="•"/>
            </a:pPr>
            <a:r>
              <a:rPr lang="de-DE" dirty="0" smtClean="0"/>
              <a:t>High </a:t>
            </a:r>
            <a:r>
              <a:rPr lang="de-DE" dirty="0" err="1" smtClean="0"/>
              <a:t>threshold</a:t>
            </a:r>
            <a:r>
              <a:rPr lang="de-DE" dirty="0" smtClean="0"/>
              <a:t> -&gt; aggressive </a:t>
            </a:r>
            <a:r>
              <a:rPr lang="de-DE" dirty="0" err="1" smtClean="0"/>
              <a:t>pruning</a:t>
            </a:r>
            <a:r>
              <a:rPr lang="de-DE" dirty="0" smtClean="0"/>
              <a:t> -&gt; </a:t>
            </a:r>
            <a:r>
              <a:rPr lang="de-DE" dirty="0" err="1" smtClean="0"/>
              <a:t>uniques</a:t>
            </a:r>
            <a:r>
              <a:rPr lang="de-DE" dirty="0" smtClean="0"/>
              <a:t> </a:t>
            </a:r>
            <a:r>
              <a:rPr lang="de-DE" dirty="0" err="1" smtClean="0"/>
              <a:t>missing</a:t>
            </a:r>
            <a:endParaRPr lang="de-DE" dirty="0"/>
          </a:p>
          <a:p>
            <a:pPr lvl="1" indent="0">
              <a:buNone/>
            </a:pP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Possible</a:t>
            </a:r>
            <a:r>
              <a:rPr lang="de-DE" dirty="0" smtClean="0"/>
              <a:t> </a:t>
            </a:r>
            <a:r>
              <a:rPr lang="de-DE" dirty="0" err="1" smtClean="0"/>
              <a:t>improvement</a:t>
            </a:r>
            <a:r>
              <a:rPr lang="de-DE" dirty="0" smtClean="0"/>
              <a:t>:</a:t>
            </a:r>
            <a:endParaRPr lang="de-DE" dirty="0"/>
          </a:p>
          <a:p>
            <a:pPr marL="731838" lvl="1" indent="-285750">
              <a:buFont typeface="Arial" panose="020B0604020202020204" pitchFamily="34" charset="0"/>
              <a:buChar char="•"/>
            </a:pPr>
            <a:r>
              <a:rPr lang="de-DE" dirty="0" smtClean="0"/>
              <a:t>Split large </a:t>
            </a:r>
            <a:r>
              <a:rPr lang="de-DE" dirty="0" err="1" smtClean="0"/>
              <a:t>dataset</a:t>
            </a:r>
            <a:r>
              <a:rPr lang="de-DE" dirty="0" smtClean="0"/>
              <a:t> </a:t>
            </a:r>
            <a:r>
              <a:rPr lang="de-DE" dirty="0" err="1" smtClean="0"/>
              <a:t>into</a:t>
            </a:r>
            <a:r>
              <a:rPr lang="de-DE" dirty="0" smtClean="0"/>
              <a:t> n </a:t>
            </a:r>
            <a:r>
              <a:rPr lang="de-DE" dirty="0" err="1" smtClean="0"/>
              <a:t>smaller</a:t>
            </a:r>
            <a:r>
              <a:rPr lang="de-DE" dirty="0" smtClean="0"/>
              <a:t> </a:t>
            </a:r>
            <a:r>
              <a:rPr lang="de-DE" dirty="0" err="1" smtClean="0"/>
              <a:t>datasets</a:t>
            </a:r>
            <a:endParaRPr lang="de-DE" dirty="0" smtClean="0"/>
          </a:p>
          <a:p>
            <a:pPr marL="731838" lvl="1" indent="-285750">
              <a:buFont typeface="Arial" panose="020B0604020202020204" pitchFamily="34" charset="0"/>
              <a:buChar char="•"/>
            </a:pPr>
            <a:r>
              <a:rPr lang="de-DE" dirty="0" smtClean="0"/>
              <a:t>Find </a:t>
            </a:r>
            <a:r>
              <a:rPr lang="de-DE" dirty="0" err="1" smtClean="0"/>
              <a:t>unique</a:t>
            </a:r>
            <a:r>
              <a:rPr lang="de-DE" dirty="0" smtClean="0"/>
              <a:t> </a:t>
            </a:r>
            <a:r>
              <a:rPr lang="de-DE" dirty="0" err="1" smtClean="0"/>
              <a:t>combinations</a:t>
            </a:r>
            <a:r>
              <a:rPr lang="de-DE" dirty="0" smtClean="0"/>
              <a:t> on </a:t>
            </a:r>
            <a:r>
              <a:rPr lang="de-DE" dirty="0" err="1" smtClean="0"/>
              <a:t>each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n </a:t>
            </a:r>
            <a:r>
              <a:rPr lang="de-DE" dirty="0" err="1" smtClean="0"/>
              <a:t>subsets</a:t>
            </a:r>
            <a:endParaRPr lang="de-DE" dirty="0" smtClean="0"/>
          </a:p>
          <a:p>
            <a:pPr marL="731838" lvl="1" indent="-285750">
              <a:buFont typeface="Arial" panose="020B0604020202020204" pitchFamily="34" charset="0"/>
              <a:buChar char="•"/>
            </a:pPr>
            <a:r>
              <a:rPr lang="de-DE" dirty="0" smtClean="0"/>
              <a:t>Final </a:t>
            </a:r>
            <a:r>
              <a:rPr lang="de-DE" dirty="0" err="1" smtClean="0"/>
              <a:t>step</a:t>
            </a:r>
            <a:r>
              <a:rPr lang="de-DE" dirty="0" smtClean="0"/>
              <a:t>: check </a:t>
            </a:r>
            <a:r>
              <a:rPr lang="de-DE" dirty="0" err="1" smtClean="0"/>
              <a:t>which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these</a:t>
            </a:r>
            <a:r>
              <a:rPr lang="de-DE" dirty="0" smtClean="0"/>
              <a:t> </a:t>
            </a:r>
            <a:r>
              <a:rPr lang="de-DE" dirty="0" err="1" smtClean="0"/>
              <a:t>unique</a:t>
            </a:r>
            <a:r>
              <a:rPr lang="de-DE" dirty="0" smtClean="0"/>
              <a:t> </a:t>
            </a:r>
            <a:r>
              <a:rPr lang="de-DE" dirty="0" err="1" smtClean="0"/>
              <a:t>combinations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also valid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large </a:t>
            </a:r>
            <a:r>
              <a:rPr lang="de-DE" dirty="0" err="1" smtClean="0"/>
              <a:t>dataset</a:t>
            </a:r>
            <a:endParaRPr lang="de-DE" dirty="0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Folienmaster | Max Mustermann | 7. Oktober 2007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6113F6-D982-4F1F-82B4-AFA466AB9AFB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3588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Bottom-up</a:t>
            </a:r>
            <a:r>
              <a:rPr lang="de-DE" dirty="0" smtClean="0"/>
              <a:t> </a:t>
            </a:r>
            <a:r>
              <a:rPr lang="de-DE" dirty="0" err="1" smtClean="0"/>
              <a:t>checking</a:t>
            </a:r>
            <a:r>
              <a:rPr lang="de-DE" dirty="0" smtClean="0"/>
              <a:t> </a:t>
            </a:r>
            <a:r>
              <a:rPr lang="de-DE" dirty="0" err="1" smtClean="0"/>
              <a:t>using</a:t>
            </a:r>
            <a:r>
              <a:rPr lang="de-DE" dirty="0" smtClean="0"/>
              <a:t> PLIs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Bottom-up</a:t>
            </a:r>
            <a:r>
              <a:rPr lang="de-DE" dirty="0"/>
              <a:t> </a:t>
            </a:r>
            <a:r>
              <a:rPr lang="de-DE" dirty="0" err="1"/>
              <a:t>checking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Using</a:t>
            </a:r>
            <a:r>
              <a:rPr lang="de-DE" dirty="0"/>
              <a:t> PLIs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every</a:t>
            </a:r>
            <a:r>
              <a:rPr lang="de-DE" dirty="0"/>
              <a:t> </a:t>
            </a:r>
            <a:r>
              <a:rPr lang="de-DE" dirty="0" err="1"/>
              <a:t>column</a:t>
            </a:r>
            <a:r>
              <a:rPr lang="de-DE" dirty="0"/>
              <a:t> (</a:t>
            </a:r>
            <a:r>
              <a:rPr lang="de-DE" dirty="0" err="1"/>
              <a:t>ignore</a:t>
            </a:r>
            <a:r>
              <a:rPr lang="de-DE" dirty="0"/>
              <a:t> </a:t>
            </a:r>
            <a:r>
              <a:rPr lang="de-DE" dirty="0" err="1"/>
              <a:t>actual</a:t>
            </a:r>
            <a:r>
              <a:rPr lang="de-DE" dirty="0"/>
              <a:t> </a:t>
            </a:r>
            <a:r>
              <a:rPr lang="de-DE" dirty="0" err="1"/>
              <a:t>values</a:t>
            </a:r>
            <a:r>
              <a:rPr lang="de-DE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Building</a:t>
            </a:r>
            <a:r>
              <a:rPr lang="de-DE" dirty="0"/>
              <a:t> a </a:t>
            </a:r>
            <a:r>
              <a:rPr lang="de-DE" dirty="0" err="1"/>
              <a:t>column</a:t>
            </a:r>
            <a:r>
              <a:rPr lang="de-DE" dirty="0"/>
              <a:t> </a:t>
            </a:r>
            <a:r>
              <a:rPr lang="de-DE" dirty="0" err="1"/>
              <a:t>combination</a:t>
            </a:r>
            <a:r>
              <a:rPr lang="de-DE" dirty="0"/>
              <a:t> </a:t>
            </a:r>
            <a:r>
              <a:rPr lang="de-DE" dirty="0" err="1"/>
              <a:t>means</a:t>
            </a:r>
            <a:r>
              <a:rPr lang="de-DE" dirty="0"/>
              <a:t> </a:t>
            </a:r>
            <a:r>
              <a:rPr lang="de-DE" dirty="0" err="1"/>
              <a:t>intersecting</a:t>
            </a:r>
            <a:r>
              <a:rPr lang="de-DE" dirty="0"/>
              <a:t> all PLIs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column</a:t>
            </a:r>
            <a:r>
              <a:rPr lang="de-DE" dirty="0"/>
              <a:t> A </a:t>
            </a:r>
            <a:r>
              <a:rPr lang="de-DE" dirty="0" err="1"/>
              <a:t>with</a:t>
            </a:r>
            <a:r>
              <a:rPr lang="de-DE" dirty="0"/>
              <a:t> all PLIs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column</a:t>
            </a:r>
            <a:r>
              <a:rPr lang="de-DE" dirty="0"/>
              <a:t> </a:t>
            </a:r>
            <a:r>
              <a:rPr lang="de-DE" dirty="0" smtClean="0"/>
              <a:t>B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Building</a:t>
            </a:r>
            <a:r>
              <a:rPr lang="de-DE" dirty="0"/>
              <a:t> an n-dimensional </a:t>
            </a:r>
            <a:r>
              <a:rPr lang="de-DE" dirty="0" err="1"/>
              <a:t>combination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intersecting</a:t>
            </a:r>
            <a:r>
              <a:rPr lang="de-DE" dirty="0"/>
              <a:t> all 1-dimensional PLIs </a:t>
            </a:r>
            <a:r>
              <a:rPr lang="de-DE" dirty="0" err="1"/>
              <a:t>with</a:t>
            </a:r>
            <a:r>
              <a:rPr lang="de-DE" dirty="0"/>
              <a:t> all (n-1)-dimensional PLIs</a:t>
            </a:r>
          </a:p>
          <a:p>
            <a:pPr marL="731838" lvl="1" indent="-285750">
              <a:buFont typeface="Arial" panose="020B0604020202020204" pitchFamily="34" charset="0"/>
              <a:buChar char="•"/>
            </a:pPr>
            <a:r>
              <a:rPr lang="de-DE" dirty="0" err="1"/>
              <a:t>Saves</a:t>
            </a:r>
            <a:r>
              <a:rPr lang="de-DE" dirty="0"/>
              <a:t> </a:t>
            </a:r>
            <a:r>
              <a:rPr lang="de-DE" dirty="0" err="1"/>
              <a:t>memory</a:t>
            </a:r>
            <a:r>
              <a:rPr lang="de-DE" dirty="0"/>
              <a:t>,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delete</a:t>
            </a:r>
            <a:r>
              <a:rPr lang="de-DE" dirty="0"/>
              <a:t> all PLIs </a:t>
            </a:r>
            <a:r>
              <a:rPr lang="de-DE" dirty="0" err="1"/>
              <a:t>from</a:t>
            </a:r>
            <a:r>
              <a:rPr lang="de-DE" dirty="0"/>
              <a:t> 2 </a:t>
            </a:r>
            <a:r>
              <a:rPr lang="de-DE" dirty="0" err="1"/>
              <a:t>to</a:t>
            </a:r>
            <a:r>
              <a:rPr lang="de-DE" dirty="0"/>
              <a:t> (n-2)</a:t>
            </a:r>
          </a:p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Folienmaster | Max Mustermann | 7. Oktober 2007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6113F6-D982-4F1F-82B4-AFA466AB9AFB}" type="slidenum">
              <a:rPr lang="de-DE" smtClean="0"/>
              <a:pPr/>
              <a:t>2</a:t>
            </a:fld>
            <a:endParaRPr lang="de-DE"/>
          </a:p>
        </p:txBody>
      </p:sp>
      <p:sp>
        <p:nvSpPr>
          <p:cNvPr id="6" name="Textfeld 5"/>
          <p:cNvSpPr txBox="1"/>
          <p:nvPr/>
        </p:nvSpPr>
        <p:spPr>
          <a:xfrm>
            <a:off x="787400" y="5595257"/>
            <a:ext cx="799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dirty="0" err="1" smtClean="0">
                <a:solidFill>
                  <a:schemeClr val="tx1"/>
                </a:solidFill>
              </a:rPr>
              <a:t>Too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complex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smtClean="0">
                <a:solidFill>
                  <a:schemeClr val="tx1"/>
                </a:solidFill>
              </a:rPr>
              <a:t>…</a:t>
            </a:r>
            <a:endParaRPr lang="de-DE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7433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Initial </a:t>
            </a:r>
            <a:r>
              <a:rPr lang="de-DE" dirty="0" err="1" smtClean="0"/>
              <a:t>column</a:t>
            </a:r>
            <a:r>
              <a:rPr lang="de-DE" dirty="0" smtClean="0"/>
              <a:t> </a:t>
            </a:r>
            <a:r>
              <a:rPr lang="de-DE" dirty="0" err="1" smtClean="0"/>
              <a:t>pruning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Initial </a:t>
            </a:r>
            <a:r>
              <a:rPr lang="de-DE" dirty="0" err="1"/>
              <a:t>pruning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‚</a:t>
            </a:r>
            <a:r>
              <a:rPr lang="de-DE" dirty="0" err="1"/>
              <a:t>bad</a:t>
            </a:r>
            <a:r>
              <a:rPr lang="de-DE" dirty="0"/>
              <a:t>‘ </a:t>
            </a:r>
            <a:r>
              <a:rPr lang="de-DE" dirty="0" err="1"/>
              <a:t>columns</a:t>
            </a:r>
            <a:r>
              <a:rPr lang="de-DE" dirty="0"/>
              <a:t>, </a:t>
            </a:r>
            <a:r>
              <a:rPr lang="de-DE" dirty="0" err="1"/>
              <a:t>based</a:t>
            </a:r>
            <a:r>
              <a:rPr lang="de-DE" dirty="0"/>
              <a:t> on </a:t>
            </a:r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uniques</a:t>
            </a:r>
            <a:endParaRPr lang="de-DE" dirty="0"/>
          </a:p>
          <a:p>
            <a:pPr marL="731838" lvl="1" indent="-285750">
              <a:buFont typeface="Arial" panose="020B0604020202020204" pitchFamily="34" charset="0"/>
              <a:buChar char="•"/>
            </a:pPr>
            <a:r>
              <a:rPr lang="de-DE" dirty="0"/>
              <a:t>Operating on ~25-60 </a:t>
            </a:r>
            <a:r>
              <a:rPr lang="de-DE" dirty="0" err="1"/>
              <a:t>columns</a:t>
            </a:r>
            <a:r>
              <a:rPr lang="de-DE" dirty="0"/>
              <a:t> </a:t>
            </a:r>
            <a:r>
              <a:rPr lang="de-DE" dirty="0" err="1"/>
              <a:t>instead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223</a:t>
            </a:r>
          </a:p>
          <a:p>
            <a:pPr marL="731838" lvl="1" indent="-285750">
              <a:buFont typeface="Arial" panose="020B0604020202020204" pitchFamily="34" charset="0"/>
              <a:buChar char="•"/>
            </a:pPr>
            <a:r>
              <a:rPr lang="de-DE" dirty="0" err="1"/>
              <a:t>Massively</a:t>
            </a:r>
            <a:r>
              <a:rPr lang="de-DE" dirty="0"/>
              <a:t> </a:t>
            </a:r>
            <a:r>
              <a:rPr lang="de-DE" dirty="0" err="1"/>
              <a:t>reduces</a:t>
            </a:r>
            <a:r>
              <a:rPr lang="de-DE" dirty="0"/>
              <a:t> </a:t>
            </a:r>
            <a:r>
              <a:rPr lang="de-DE" dirty="0" err="1"/>
              <a:t>search</a:t>
            </a:r>
            <a:r>
              <a:rPr lang="de-DE" dirty="0"/>
              <a:t> </a:t>
            </a:r>
            <a:r>
              <a:rPr lang="de-DE" dirty="0" err="1"/>
              <a:t>space</a:t>
            </a:r>
            <a:endParaRPr lang="de-DE" dirty="0"/>
          </a:p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Folienmaster | Max Mustermann | 7. Oktober 2007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6113F6-D982-4F1F-82B4-AFA466AB9AFB}" type="slidenum">
              <a:rPr lang="de-DE" smtClean="0"/>
              <a:pPr/>
              <a:t>3</a:t>
            </a:fld>
            <a:endParaRPr lang="de-DE"/>
          </a:p>
        </p:txBody>
      </p:sp>
      <p:graphicFrame>
        <p:nvGraphicFramePr>
          <p:cNvPr id="8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6156089"/>
              </p:ext>
            </p:extLst>
          </p:nvPr>
        </p:nvGraphicFramePr>
        <p:xfrm>
          <a:off x="1060220" y="2867427"/>
          <a:ext cx="7615698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9283"/>
                <a:gridCol w="1269283"/>
                <a:gridCol w="1269283"/>
                <a:gridCol w="1269283"/>
                <a:gridCol w="1269283"/>
                <a:gridCol w="126928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U</a:t>
                      </a:r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/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/>
                        <a:t> x      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/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⊥</a:t>
                      </a:r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/>
                        <a:t>a 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/>
                        <a:t>V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/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/>
                        <a:t> y      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/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⊥</a:t>
                      </a:r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/>
                        <a:t>b 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/>
                        <a:t>V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/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/>
                        <a:t> z      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/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⊥</a:t>
                      </a:r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/>
                        <a:t>c 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/>
                        <a:t>W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/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 ⊥ </a:t>
                      </a:r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/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/>
                        <a:t>d 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/>
                        <a:t> </a:t>
                      </a:r>
                      <a:r>
                        <a:rPr lang="en-US" dirty="0" smtClean="0"/>
                        <a:t>⊥ </a:t>
                      </a:r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/>
                        <a:t> </a:t>
                      </a:r>
                      <a:r>
                        <a:rPr lang="en-US" dirty="0" smtClean="0"/>
                        <a:t>⊥ </a:t>
                      </a:r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/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⊥</a:t>
                      </a:r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/>
                        <a:t>e 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>
                          <a:sym typeface="Wingdings 3" panose="05040102010807070707" pitchFamily="18" charset="2"/>
                        </a:rPr>
                        <a:t></a:t>
                      </a:r>
                      <a:endParaRPr lang="en-US" dirty="0"/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ym typeface="Wingdings 3" panose="05040102010807070707" pitchFamily="18" charset="2"/>
                        </a:rPr>
                        <a:t></a:t>
                      </a:r>
                      <a:endParaRPr lang="en-US" dirty="0" smtClean="0"/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ym typeface="Wingdings 3" panose="05040102010807070707" pitchFamily="18" charset="2"/>
                        </a:rPr>
                        <a:t></a:t>
                      </a:r>
                      <a:endParaRPr lang="en-US" dirty="0" smtClean="0"/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ym typeface="Wingdings 3" panose="05040102010807070707" pitchFamily="18" charset="2"/>
                        </a:rPr>
                        <a:t></a:t>
                      </a:r>
                      <a:endParaRPr lang="en-US" dirty="0" smtClean="0"/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ym typeface="Wingdings 3" panose="05040102010807070707" pitchFamily="18" charset="2"/>
                        </a:rPr>
                        <a:t></a:t>
                      </a:r>
                      <a:endParaRPr lang="en-US" dirty="0" smtClean="0"/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ym typeface="Wingdings 3" panose="05040102010807070707" pitchFamily="18" charset="2"/>
                        </a:rPr>
                        <a:t></a:t>
                      </a:r>
                      <a:endParaRPr lang="en-US" dirty="0" smtClean="0"/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dirty="0" smtClean="0"/>
                        <a:t>4/5 unique</a:t>
                      </a:r>
                      <a:endParaRPr lang="en-US" sz="1400" dirty="0"/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3/5 unique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3/5 unique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2/5 unique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1/5 unique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5/5 unique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endParaRPr lang="en-US" dirty="0"/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ym typeface="Wingdings 3" panose="05040102010807070707" pitchFamily="18" charset="2"/>
                        </a:rPr>
                        <a:t></a:t>
                      </a:r>
                      <a:endParaRPr lang="en-US" dirty="0" smtClean="0"/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ym typeface="Wingdings 3" panose="05040102010807070707" pitchFamily="18" charset="2"/>
                        </a:rPr>
                        <a:t></a:t>
                      </a:r>
                      <a:endParaRPr lang="en-US" dirty="0" smtClean="0"/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endParaRPr lang="en-US" dirty="0"/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dirty="0"/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dirty="0"/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dirty="0"/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drop</a:t>
                      </a:r>
                      <a:endParaRPr lang="en-US" dirty="0"/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drop</a:t>
                      </a:r>
                      <a:endParaRPr lang="en-US" dirty="0"/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7487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Initial </a:t>
            </a:r>
            <a:r>
              <a:rPr lang="de-DE" dirty="0" err="1" smtClean="0"/>
              <a:t>pruning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Folienmaster | Max Mustermann | 7. Oktober 2007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6113F6-D982-4F1F-82B4-AFA466AB9AFB}" type="slidenum">
              <a:rPr lang="de-DE" smtClean="0"/>
              <a:pPr/>
              <a:t>4</a:t>
            </a:fld>
            <a:endParaRPr lang="de-DE"/>
          </a:p>
        </p:txBody>
      </p:sp>
      <p:grpSp>
        <p:nvGrpSpPr>
          <p:cNvPr id="6" name="Gruppieren 5"/>
          <p:cNvGrpSpPr/>
          <p:nvPr/>
        </p:nvGrpSpPr>
        <p:grpSpPr>
          <a:xfrm>
            <a:off x="720000" y="1440000"/>
            <a:ext cx="7200000" cy="5083304"/>
            <a:chOff x="323528" y="404664"/>
            <a:chExt cx="8667121" cy="6100643"/>
          </a:xfrm>
        </p:grpSpPr>
        <p:cxnSp>
          <p:nvCxnSpPr>
            <p:cNvPr id="7" name="Gerade Verbindung 223"/>
            <p:cNvCxnSpPr>
              <a:stCxn id="97" idx="0"/>
              <a:endCxn id="96" idx="3"/>
            </p:cNvCxnSpPr>
            <p:nvPr/>
          </p:nvCxnSpPr>
          <p:spPr>
            <a:xfrm flipV="1">
              <a:off x="3554495" y="847958"/>
              <a:ext cx="694393" cy="78633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8" name="Gerade Verbindung 224"/>
            <p:cNvCxnSpPr>
              <a:stCxn id="98" idx="0"/>
              <a:endCxn id="96" idx="3"/>
            </p:cNvCxnSpPr>
            <p:nvPr/>
          </p:nvCxnSpPr>
          <p:spPr>
            <a:xfrm flipV="1">
              <a:off x="2419172" y="847958"/>
              <a:ext cx="1829716" cy="78633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9" name="Gerade Verbindung 225"/>
            <p:cNvCxnSpPr>
              <a:stCxn id="99" idx="0"/>
              <a:endCxn id="96" idx="4"/>
            </p:cNvCxnSpPr>
            <p:nvPr/>
          </p:nvCxnSpPr>
          <p:spPr>
            <a:xfrm flipH="1" flipV="1">
              <a:off x="4657088" y="924015"/>
              <a:ext cx="24840" cy="710281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0" name="Gerade Verbindung 226"/>
            <p:cNvCxnSpPr>
              <a:stCxn id="100" idx="0"/>
              <a:endCxn id="96" idx="5"/>
            </p:cNvCxnSpPr>
            <p:nvPr/>
          </p:nvCxnSpPr>
          <p:spPr>
            <a:xfrm flipH="1" flipV="1">
              <a:off x="5065288" y="847958"/>
              <a:ext cx="733885" cy="78633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1" name="Gerade Verbindung 227"/>
            <p:cNvCxnSpPr>
              <a:stCxn id="101" idx="0"/>
              <a:endCxn id="96" idx="5"/>
            </p:cNvCxnSpPr>
            <p:nvPr/>
          </p:nvCxnSpPr>
          <p:spPr>
            <a:xfrm flipH="1" flipV="1">
              <a:off x="5065288" y="847958"/>
              <a:ext cx="1844369" cy="780842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2" name="Gerade Verbindung 228"/>
            <p:cNvCxnSpPr>
              <a:stCxn id="97" idx="4"/>
              <a:endCxn id="85" idx="0"/>
            </p:cNvCxnSpPr>
            <p:nvPr/>
          </p:nvCxnSpPr>
          <p:spPr>
            <a:xfrm flipH="1">
              <a:off x="721607" y="2153647"/>
              <a:ext cx="2832888" cy="972026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3" name="Gerade Verbindung 229"/>
            <p:cNvCxnSpPr>
              <a:stCxn id="97" idx="4"/>
              <a:endCxn id="86" idx="0"/>
            </p:cNvCxnSpPr>
            <p:nvPr/>
          </p:nvCxnSpPr>
          <p:spPr>
            <a:xfrm flipH="1">
              <a:off x="2480768" y="2153647"/>
              <a:ext cx="1073727" cy="972026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4" name="Gerade Verbindung 230"/>
            <p:cNvCxnSpPr>
              <a:stCxn id="97" idx="4"/>
              <a:endCxn id="88" idx="0"/>
            </p:cNvCxnSpPr>
            <p:nvPr/>
          </p:nvCxnSpPr>
          <p:spPr>
            <a:xfrm flipH="1">
              <a:off x="3378338" y="2153647"/>
              <a:ext cx="176157" cy="972026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5" name="Gerade Verbindung 231"/>
            <p:cNvCxnSpPr>
              <a:stCxn id="97" idx="4"/>
              <a:endCxn id="91" idx="0"/>
            </p:cNvCxnSpPr>
            <p:nvPr/>
          </p:nvCxnSpPr>
          <p:spPr>
            <a:xfrm>
              <a:off x="3554495" y="2153647"/>
              <a:ext cx="2448925" cy="972026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6" name="Gerade Verbindung 232"/>
            <p:cNvCxnSpPr>
              <a:stCxn id="98" idx="4"/>
              <a:endCxn id="92" idx="0"/>
            </p:cNvCxnSpPr>
            <p:nvPr/>
          </p:nvCxnSpPr>
          <p:spPr>
            <a:xfrm>
              <a:off x="2419172" y="2153647"/>
              <a:ext cx="4449177" cy="972026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7" name="Gerade Verbindung 233"/>
            <p:cNvCxnSpPr>
              <a:stCxn id="98" idx="4"/>
              <a:endCxn id="85" idx="0"/>
            </p:cNvCxnSpPr>
            <p:nvPr/>
          </p:nvCxnSpPr>
          <p:spPr>
            <a:xfrm flipH="1">
              <a:off x="721607" y="2153647"/>
              <a:ext cx="1697565" cy="972026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8" name="Gerade Verbindung 234"/>
            <p:cNvCxnSpPr>
              <a:stCxn id="98" idx="4"/>
              <a:endCxn id="87" idx="0"/>
            </p:cNvCxnSpPr>
            <p:nvPr/>
          </p:nvCxnSpPr>
          <p:spPr>
            <a:xfrm flipH="1">
              <a:off x="1594425" y="2153647"/>
              <a:ext cx="824747" cy="972026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9" name="Gerade Verbindung 235"/>
            <p:cNvCxnSpPr>
              <a:stCxn id="98" idx="4"/>
              <a:endCxn id="89" idx="0"/>
            </p:cNvCxnSpPr>
            <p:nvPr/>
          </p:nvCxnSpPr>
          <p:spPr>
            <a:xfrm>
              <a:off x="2419172" y="2153647"/>
              <a:ext cx="2714856" cy="972026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0" name="Gerade Verbindung 236"/>
            <p:cNvCxnSpPr>
              <a:stCxn id="99" idx="4"/>
              <a:endCxn id="86" idx="0"/>
            </p:cNvCxnSpPr>
            <p:nvPr/>
          </p:nvCxnSpPr>
          <p:spPr>
            <a:xfrm flipH="1">
              <a:off x="2480768" y="2153647"/>
              <a:ext cx="2201160" cy="972026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1" name="Gerade Verbindung 237"/>
            <p:cNvCxnSpPr>
              <a:stCxn id="99" idx="4"/>
              <a:endCxn id="87" idx="0"/>
            </p:cNvCxnSpPr>
            <p:nvPr/>
          </p:nvCxnSpPr>
          <p:spPr>
            <a:xfrm flipH="1">
              <a:off x="1594425" y="2153647"/>
              <a:ext cx="3087503" cy="972026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2" name="Gerade Verbindung 238"/>
            <p:cNvCxnSpPr>
              <a:stCxn id="99" idx="4"/>
              <a:endCxn id="93" idx="0"/>
            </p:cNvCxnSpPr>
            <p:nvPr/>
          </p:nvCxnSpPr>
          <p:spPr>
            <a:xfrm>
              <a:off x="4681928" y="2153647"/>
              <a:ext cx="3043461" cy="972026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3" name="Gerade Verbindung 239"/>
            <p:cNvCxnSpPr>
              <a:stCxn id="99" idx="4"/>
              <a:endCxn id="90" idx="0"/>
            </p:cNvCxnSpPr>
            <p:nvPr/>
          </p:nvCxnSpPr>
          <p:spPr>
            <a:xfrm flipH="1">
              <a:off x="4266890" y="2153647"/>
              <a:ext cx="415038" cy="972026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4" name="Gerade Verbindung 240"/>
            <p:cNvCxnSpPr>
              <a:stCxn id="100" idx="4"/>
              <a:endCxn id="88" idx="0"/>
            </p:cNvCxnSpPr>
            <p:nvPr/>
          </p:nvCxnSpPr>
          <p:spPr>
            <a:xfrm flipH="1">
              <a:off x="3378338" y="2153647"/>
              <a:ext cx="2420835" cy="972026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5" name="Gerade Verbindung 241"/>
            <p:cNvCxnSpPr>
              <a:stCxn id="100" idx="4"/>
              <a:endCxn id="89" idx="0"/>
            </p:cNvCxnSpPr>
            <p:nvPr/>
          </p:nvCxnSpPr>
          <p:spPr>
            <a:xfrm flipH="1">
              <a:off x="5134028" y="2153647"/>
              <a:ext cx="665145" cy="972026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6" name="Gerade Verbindung 242"/>
            <p:cNvCxnSpPr>
              <a:stCxn id="100" idx="4"/>
              <a:endCxn id="94" idx="0"/>
            </p:cNvCxnSpPr>
            <p:nvPr/>
          </p:nvCxnSpPr>
          <p:spPr>
            <a:xfrm>
              <a:off x="5799173" y="2153647"/>
              <a:ext cx="2795652" cy="972026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7" name="Gerade Verbindung 243"/>
            <p:cNvCxnSpPr>
              <a:stCxn id="100" idx="4"/>
              <a:endCxn id="90" idx="0"/>
            </p:cNvCxnSpPr>
            <p:nvPr/>
          </p:nvCxnSpPr>
          <p:spPr>
            <a:xfrm flipH="1">
              <a:off x="4266890" y="2153647"/>
              <a:ext cx="1532283" cy="972026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8" name="Gerade Verbindung 244"/>
            <p:cNvCxnSpPr>
              <a:stCxn id="101" idx="4"/>
              <a:endCxn id="91" idx="0"/>
            </p:cNvCxnSpPr>
            <p:nvPr/>
          </p:nvCxnSpPr>
          <p:spPr>
            <a:xfrm flipH="1">
              <a:off x="6003420" y="2148151"/>
              <a:ext cx="906237" cy="977522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9" name="Gerade Verbindung 245"/>
            <p:cNvCxnSpPr>
              <a:stCxn id="101" idx="4"/>
              <a:endCxn id="92" idx="0"/>
            </p:cNvCxnSpPr>
            <p:nvPr/>
          </p:nvCxnSpPr>
          <p:spPr>
            <a:xfrm flipH="1">
              <a:off x="6868349" y="2148151"/>
              <a:ext cx="41308" cy="977522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0" name="Gerade Verbindung 246"/>
            <p:cNvCxnSpPr>
              <a:stCxn id="101" idx="4"/>
              <a:endCxn id="93" idx="0"/>
            </p:cNvCxnSpPr>
            <p:nvPr/>
          </p:nvCxnSpPr>
          <p:spPr>
            <a:xfrm>
              <a:off x="6909657" y="2148151"/>
              <a:ext cx="815732" cy="977522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1" name="Gerade Verbindung 247"/>
            <p:cNvCxnSpPr>
              <a:stCxn id="101" idx="4"/>
              <a:endCxn id="94" idx="0"/>
            </p:cNvCxnSpPr>
            <p:nvPr/>
          </p:nvCxnSpPr>
          <p:spPr>
            <a:xfrm>
              <a:off x="6909657" y="2148151"/>
              <a:ext cx="1685168" cy="977522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2" name="Gerade Verbindung 248"/>
            <p:cNvCxnSpPr>
              <a:stCxn id="85" idx="4"/>
              <a:endCxn id="102" idx="0"/>
            </p:cNvCxnSpPr>
            <p:nvPr/>
          </p:nvCxnSpPr>
          <p:spPr>
            <a:xfrm>
              <a:off x="721607" y="3645024"/>
              <a:ext cx="624685" cy="93610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3" name="Gerade Verbindung 249"/>
            <p:cNvCxnSpPr>
              <a:stCxn id="85" idx="4"/>
              <a:endCxn id="103" idx="0"/>
            </p:cNvCxnSpPr>
            <p:nvPr/>
          </p:nvCxnSpPr>
          <p:spPr>
            <a:xfrm>
              <a:off x="721607" y="3645024"/>
              <a:ext cx="1360668" cy="93610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4" name="Gerade Verbindung 250"/>
            <p:cNvCxnSpPr>
              <a:stCxn id="85" idx="4"/>
              <a:endCxn id="106" idx="0"/>
            </p:cNvCxnSpPr>
            <p:nvPr/>
          </p:nvCxnSpPr>
          <p:spPr>
            <a:xfrm>
              <a:off x="721607" y="3645024"/>
              <a:ext cx="3568617" cy="93610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5" name="Gerade Verbindung 251"/>
            <p:cNvCxnSpPr>
              <a:stCxn id="86" idx="4"/>
              <a:endCxn id="102" idx="0"/>
            </p:cNvCxnSpPr>
            <p:nvPr/>
          </p:nvCxnSpPr>
          <p:spPr>
            <a:xfrm flipH="1">
              <a:off x="1346292" y="3645024"/>
              <a:ext cx="1134476" cy="93610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6" name="Gerade Verbindung 252"/>
            <p:cNvCxnSpPr>
              <a:stCxn id="86" idx="4"/>
              <a:endCxn id="104" idx="0"/>
            </p:cNvCxnSpPr>
            <p:nvPr/>
          </p:nvCxnSpPr>
          <p:spPr>
            <a:xfrm>
              <a:off x="2480768" y="3645024"/>
              <a:ext cx="337490" cy="93610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7" name="Gerade Verbindung 253"/>
            <p:cNvCxnSpPr>
              <a:stCxn id="86" idx="4"/>
              <a:endCxn id="107" idx="0"/>
            </p:cNvCxnSpPr>
            <p:nvPr/>
          </p:nvCxnSpPr>
          <p:spPr>
            <a:xfrm>
              <a:off x="2480768" y="3645024"/>
              <a:ext cx="2545439" cy="93610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8" name="Gerade Verbindung 254"/>
            <p:cNvCxnSpPr>
              <a:stCxn id="87" idx="4"/>
              <a:endCxn id="102" idx="0"/>
            </p:cNvCxnSpPr>
            <p:nvPr/>
          </p:nvCxnSpPr>
          <p:spPr>
            <a:xfrm flipH="1">
              <a:off x="1346292" y="3645024"/>
              <a:ext cx="248133" cy="93610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9" name="Gerade Verbindung 255"/>
            <p:cNvCxnSpPr>
              <a:stCxn id="87" idx="4"/>
              <a:endCxn id="105" idx="0"/>
            </p:cNvCxnSpPr>
            <p:nvPr/>
          </p:nvCxnSpPr>
          <p:spPr>
            <a:xfrm>
              <a:off x="1594425" y="3645024"/>
              <a:ext cx="1959816" cy="93610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0" name="Gerade Verbindung 256"/>
            <p:cNvCxnSpPr>
              <a:stCxn id="87" idx="4"/>
              <a:endCxn id="108" idx="0"/>
            </p:cNvCxnSpPr>
            <p:nvPr/>
          </p:nvCxnSpPr>
          <p:spPr>
            <a:xfrm>
              <a:off x="1594425" y="3645024"/>
              <a:ext cx="4167765" cy="93610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1" name="Gerade Verbindung 257"/>
            <p:cNvCxnSpPr>
              <a:stCxn id="88" idx="4"/>
              <a:endCxn id="103" idx="0"/>
            </p:cNvCxnSpPr>
            <p:nvPr/>
          </p:nvCxnSpPr>
          <p:spPr>
            <a:xfrm flipH="1">
              <a:off x="2082275" y="3645024"/>
              <a:ext cx="1296063" cy="93610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2" name="Gerade Verbindung 258"/>
            <p:cNvCxnSpPr>
              <a:stCxn id="88" idx="4"/>
              <a:endCxn id="104" idx="0"/>
            </p:cNvCxnSpPr>
            <p:nvPr/>
          </p:nvCxnSpPr>
          <p:spPr>
            <a:xfrm flipH="1">
              <a:off x="2818258" y="3645024"/>
              <a:ext cx="560080" cy="93610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3" name="Gerade Verbindung 259"/>
            <p:cNvCxnSpPr>
              <a:stCxn id="88" idx="4"/>
              <a:endCxn id="109" idx="0"/>
            </p:cNvCxnSpPr>
            <p:nvPr/>
          </p:nvCxnSpPr>
          <p:spPr>
            <a:xfrm>
              <a:off x="3378338" y="3645024"/>
              <a:ext cx="3119835" cy="93610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4" name="Gerade Verbindung 260"/>
            <p:cNvCxnSpPr>
              <a:stCxn id="89" idx="4"/>
              <a:endCxn id="103" idx="0"/>
            </p:cNvCxnSpPr>
            <p:nvPr/>
          </p:nvCxnSpPr>
          <p:spPr>
            <a:xfrm flipH="1">
              <a:off x="2082275" y="3645024"/>
              <a:ext cx="3051753" cy="93610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5" name="Gerade Verbindung 261"/>
            <p:cNvCxnSpPr>
              <a:stCxn id="89" idx="4"/>
              <a:endCxn id="105" idx="0"/>
            </p:cNvCxnSpPr>
            <p:nvPr/>
          </p:nvCxnSpPr>
          <p:spPr>
            <a:xfrm flipH="1">
              <a:off x="3554241" y="3645024"/>
              <a:ext cx="1579787" cy="93610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6" name="Gerade Verbindung 262"/>
            <p:cNvCxnSpPr>
              <a:stCxn id="89" idx="4"/>
              <a:endCxn id="110" idx="0"/>
            </p:cNvCxnSpPr>
            <p:nvPr/>
          </p:nvCxnSpPr>
          <p:spPr>
            <a:xfrm>
              <a:off x="5134028" y="3645024"/>
              <a:ext cx="2100129" cy="93610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7" name="Gerade Verbindung 263"/>
            <p:cNvCxnSpPr>
              <a:stCxn id="90" idx="4"/>
              <a:endCxn id="104" idx="0"/>
            </p:cNvCxnSpPr>
            <p:nvPr/>
          </p:nvCxnSpPr>
          <p:spPr>
            <a:xfrm flipH="1">
              <a:off x="2818258" y="3645024"/>
              <a:ext cx="1448632" cy="93610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8" name="Gerade Verbindung 264"/>
            <p:cNvCxnSpPr>
              <a:stCxn id="90" idx="4"/>
              <a:endCxn id="105" idx="0"/>
            </p:cNvCxnSpPr>
            <p:nvPr/>
          </p:nvCxnSpPr>
          <p:spPr>
            <a:xfrm flipH="1">
              <a:off x="3554241" y="3645024"/>
              <a:ext cx="712649" cy="93610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9" name="Gerade Verbindung 265"/>
            <p:cNvCxnSpPr>
              <a:stCxn id="90" idx="4"/>
              <a:endCxn id="111" idx="0"/>
            </p:cNvCxnSpPr>
            <p:nvPr/>
          </p:nvCxnSpPr>
          <p:spPr>
            <a:xfrm>
              <a:off x="4266890" y="3645024"/>
              <a:ext cx="3703249" cy="93610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0" name="Gerade Verbindung 266"/>
            <p:cNvCxnSpPr>
              <a:stCxn id="91" idx="4"/>
              <a:endCxn id="106" idx="0"/>
            </p:cNvCxnSpPr>
            <p:nvPr/>
          </p:nvCxnSpPr>
          <p:spPr>
            <a:xfrm flipH="1">
              <a:off x="4290224" y="3645024"/>
              <a:ext cx="1713196" cy="93610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1" name="Gerade Verbindung 267"/>
            <p:cNvCxnSpPr>
              <a:stCxn id="91" idx="4"/>
              <a:endCxn id="107" idx="0"/>
            </p:cNvCxnSpPr>
            <p:nvPr/>
          </p:nvCxnSpPr>
          <p:spPr>
            <a:xfrm flipH="1">
              <a:off x="5026207" y="3645024"/>
              <a:ext cx="977213" cy="93610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2" name="Gerade Verbindung 268"/>
            <p:cNvCxnSpPr>
              <a:stCxn id="91" idx="4"/>
              <a:endCxn id="109" idx="0"/>
            </p:cNvCxnSpPr>
            <p:nvPr/>
          </p:nvCxnSpPr>
          <p:spPr>
            <a:xfrm>
              <a:off x="6003420" y="3645024"/>
              <a:ext cx="494753" cy="93610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3" name="Gerade Verbindung 269"/>
            <p:cNvCxnSpPr>
              <a:stCxn id="92" idx="4"/>
              <a:endCxn id="106" idx="0"/>
            </p:cNvCxnSpPr>
            <p:nvPr/>
          </p:nvCxnSpPr>
          <p:spPr>
            <a:xfrm flipH="1">
              <a:off x="4290224" y="3645024"/>
              <a:ext cx="2578125" cy="93610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4" name="Gerade Verbindung 270"/>
            <p:cNvCxnSpPr>
              <a:stCxn id="92" idx="4"/>
              <a:endCxn id="108" idx="0"/>
            </p:cNvCxnSpPr>
            <p:nvPr/>
          </p:nvCxnSpPr>
          <p:spPr>
            <a:xfrm flipH="1">
              <a:off x="5762190" y="3645024"/>
              <a:ext cx="1106159" cy="93610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5" name="Gerade Verbindung 271"/>
            <p:cNvCxnSpPr>
              <a:stCxn id="92" idx="4"/>
              <a:endCxn id="110" idx="0"/>
            </p:cNvCxnSpPr>
            <p:nvPr/>
          </p:nvCxnSpPr>
          <p:spPr>
            <a:xfrm>
              <a:off x="6868349" y="3645024"/>
              <a:ext cx="365808" cy="93610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6" name="Gerade Verbindung 272"/>
            <p:cNvCxnSpPr>
              <a:stCxn id="93" idx="4"/>
              <a:endCxn id="107" idx="0"/>
            </p:cNvCxnSpPr>
            <p:nvPr/>
          </p:nvCxnSpPr>
          <p:spPr>
            <a:xfrm flipH="1">
              <a:off x="5026207" y="3645024"/>
              <a:ext cx="2699182" cy="93610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7" name="Gerade Verbindung 273"/>
            <p:cNvCxnSpPr>
              <a:stCxn id="93" idx="4"/>
              <a:endCxn id="108" idx="0"/>
            </p:cNvCxnSpPr>
            <p:nvPr/>
          </p:nvCxnSpPr>
          <p:spPr>
            <a:xfrm flipH="1">
              <a:off x="5762190" y="3645024"/>
              <a:ext cx="1963199" cy="93610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8" name="Gerade Verbindung 274"/>
            <p:cNvCxnSpPr>
              <a:stCxn id="93" idx="4"/>
              <a:endCxn id="111" idx="0"/>
            </p:cNvCxnSpPr>
            <p:nvPr/>
          </p:nvCxnSpPr>
          <p:spPr>
            <a:xfrm>
              <a:off x="7725389" y="3645024"/>
              <a:ext cx="244750" cy="93610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9" name="Gerade Verbindung 275"/>
            <p:cNvCxnSpPr>
              <a:stCxn id="94" idx="4"/>
              <a:endCxn id="109" idx="0"/>
            </p:cNvCxnSpPr>
            <p:nvPr/>
          </p:nvCxnSpPr>
          <p:spPr>
            <a:xfrm flipH="1">
              <a:off x="6498173" y="3645024"/>
              <a:ext cx="2096652" cy="93610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0" name="Gerade Verbindung 276"/>
            <p:cNvCxnSpPr>
              <a:stCxn id="94" idx="4"/>
              <a:endCxn id="110" idx="0"/>
            </p:cNvCxnSpPr>
            <p:nvPr/>
          </p:nvCxnSpPr>
          <p:spPr>
            <a:xfrm flipH="1">
              <a:off x="7234157" y="3645024"/>
              <a:ext cx="1360668" cy="93610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1" name="Gerade Verbindung 277"/>
            <p:cNvCxnSpPr>
              <a:stCxn id="94" idx="4"/>
              <a:endCxn id="111" idx="0"/>
            </p:cNvCxnSpPr>
            <p:nvPr/>
          </p:nvCxnSpPr>
          <p:spPr>
            <a:xfrm flipH="1">
              <a:off x="7970139" y="3645024"/>
              <a:ext cx="624686" cy="93610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2" name="Gerade Verbindung 278"/>
            <p:cNvCxnSpPr>
              <a:stCxn id="102" idx="4"/>
              <a:endCxn id="112" idx="0"/>
            </p:cNvCxnSpPr>
            <p:nvPr/>
          </p:nvCxnSpPr>
          <p:spPr>
            <a:xfrm>
              <a:off x="1346293" y="5100479"/>
              <a:ext cx="1201210" cy="78153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3" name="Gerade Verbindung 279"/>
            <p:cNvCxnSpPr>
              <a:stCxn id="102" idx="4"/>
              <a:endCxn id="113" idx="0"/>
            </p:cNvCxnSpPr>
            <p:nvPr/>
          </p:nvCxnSpPr>
          <p:spPr>
            <a:xfrm>
              <a:off x="1346293" y="5100479"/>
              <a:ext cx="2259947" cy="78153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4" name="Gerade Verbindung 280"/>
            <p:cNvCxnSpPr>
              <a:stCxn id="103" idx="4"/>
              <a:endCxn id="112" idx="0"/>
            </p:cNvCxnSpPr>
            <p:nvPr/>
          </p:nvCxnSpPr>
          <p:spPr>
            <a:xfrm>
              <a:off x="2082276" y="5100479"/>
              <a:ext cx="465227" cy="78153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5" name="Gerade Verbindung 281"/>
            <p:cNvCxnSpPr>
              <a:stCxn id="103" idx="4"/>
              <a:endCxn id="114" idx="0"/>
            </p:cNvCxnSpPr>
            <p:nvPr/>
          </p:nvCxnSpPr>
          <p:spPr>
            <a:xfrm>
              <a:off x="2082276" y="5100479"/>
              <a:ext cx="2577065" cy="78153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6" name="Gerade Verbindung 282"/>
            <p:cNvCxnSpPr>
              <a:stCxn id="104" idx="4"/>
              <a:endCxn id="112" idx="0"/>
            </p:cNvCxnSpPr>
            <p:nvPr/>
          </p:nvCxnSpPr>
          <p:spPr>
            <a:xfrm flipH="1">
              <a:off x="2547503" y="5100479"/>
              <a:ext cx="270756" cy="78153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7" name="Gerade Verbindung 283"/>
            <p:cNvCxnSpPr>
              <a:stCxn id="104" idx="4"/>
              <a:endCxn id="115" idx="0"/>
            </p:cNvCxnSpPr>
            <p:nvPr/>
          </p:nvCxnSpPr>
          <p:spPr>
            <a:xfrm>
              <a:off x="2818259" y="5100479"/>
              <a:ext cx="2906582" cy="78153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8" name="Gerade Verbindung 284"/>
            <p:cNvCxnSpPr>
              <a:stCxn id="105" idx="4"/>
              <a:endCxn id="112" idx="0"/>
            </p:cNvCxnSpPr>
            <p:nvPr/>
          </p:nvCxnSpPr>
          <p:spPr>
            <a:xfrm flipH="1">
              <a:off x="2547503" y="5100479"/>
              <a:ext cx="1006739" cy="78153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9" name="Gerade Verbindung 285"/>
            <p:cNvCxnSpPr>
              <a:stCxn id="105" idx="4"/>
              <a:endCxn id="116" idx="0"/>
            </p:cNvCxnSpPr>
            <p:nvPr/>
          </p:nvCxnSpPr>
          <p:spPr>
            <a:xfrm>
              <a:off x="3554242" y="5100479"/>
              <a:ext cx="3227082" cy="78153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0" name="Gerade Verbindung 286"/>
            <p:cNvCxnSpPr>
              <a:stCxn id="106" idx="4"/>
              <a:endCxn id="113" idx="0"/>
            </p:cNvCxnSpPr>
            <p:nvPr/>
          </p:nvCxnSpPr>
          <p:spPr>
            <a:xfrm flipH="1">
              <a:off x="3606240" y="5100479"/>
              <a:ext cx="683985" cy="78153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1" name="Gerade Verbindung 287"/>
            <p:cNvCxnSpPr>
              <a:stCxn id="106" idx="4"/>
              <a:endCxn id="113" idx="0"/>
            </p:cNvCxnSpPr>
            <p:nvPr/>
          </p:nvCxnSpPr>
          <p:spPr>
            <a:xfrm flipH="1">
              <a:off x="3606240" y="5100479"/>
              <a:ext cx="683985" cy="78153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2" name="Gerade Verbindung 288"/>
            <p:cNvCxnSpPr>
              <a:stCxn id="106" idx="4"/>
              <a:endCxn id="114" idx="0"/>
            </p:cNvCxnSpPr>
            <p:nvPr/>
          </p:nvCxnSpPr>
          <p:spPr>
            <a:xfrm>
              <a:off x="4290225" y="5100479"/>
              <a:ext cx="369116" cy="78153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3" name="Gerade Verbindung 289"/>
            <p:cNvCxnSpPr>
              <a:stCxn id="107" idx="4"/>
              <a:endCxn id="113" idx="0"/>
            </p:cNvCxnSpPr>
            <p:nvPr/>
          </p:nvCxnSpPr>
          <p:spPr>
            <a:xfrm flipH="1">
              <a:off x="3606240" y="5100479"/>
              <a:ext cx="1419968" cy="78153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4" name="Gerade Verbindung 290"/>
            <p:cNvCxnSpPr>
              <a:stCxn id="107" idx="4"/>
              <a:endCxn id="115" idx="0"/>
            </p:cNvCxnSpPr>
            <p:nvPr/>
          </p:nvCxnSpPr>
          <p:spPr>
            <a:xfrm>
              <a:off x="5026208" y="5100479"/>
              <a:ext cx="698633" cy="78153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5" name="Gerade Verbindung 291"/>
            <p:cNvCxnSpPr>
              <a:stCxn id="108" idx="4"/>
              <a:endCxn id="113" idx="0"/>
            </p:cNvCxnSpPr>
            <p:nvPr/>
          </p:nvCxnSpPr>
          <p:spPr>
            <a:xfrm flipH="1">
              <a:off x="3606240" y="5100479"/>
              <a:ext cx="2155951" cy="78153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6" name="Gerade Verbindung 292"/>
            <p:cNvCxnSpPr>
              <a:stCxn id="108" idx="4"/>
              <a:endCxn id="116" idx="0"/>
            </p:cNvCxnSpPr>
            <p:nvPr/>
          </p:nvCxnSpPr>
          <p:spPr>
            <a:xfrm>
              <a:off x="5762191" y="5100479"/>
              <a:ext cx="1019133" cy="78153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7" name="Gerade Verbindung 293"/>
            <p:cNvCxnSpPr>
              <a:stCxn id="109" idx="4"/>
              <a:endCxn id="114" idx="0"/>
            </p:cNvCxnSpPr>
            <p:nvPr/>
          </p:nvCxnSpPr>
          <p:spPr>
            <a:xfrm flipH="1">
              <a:off x="4659341" y="5100479"/>
              <a:ext cx="1838833" cy="78153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8" name="Gerade Verbindung 294"/>
            <p:cNvCxnSpPr>
              <a:stCxn id="109" idx="4"/>
              <a:endCxn id="115" idx="0"/>
            </p:cNvCxnSpPr>
            <p:nvPr/>
          </p:nvCxnSpPr>
          <p:spPr>
            <a:xfrm flipH="1">
              <a:off x="5724840" y="5100479"/>
              <a:ext cx="773334" cy="78153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9" name="Gerade Verbindung 295"/>
            <p:cNvCxnSpPr>
              <a:stCxn id="110" idx="4"/>
              <a:endCxn id="114" idx="0"/>
            </p:cNvCxnSpPr>
            <p:nvPr/>
          </p:nvCxnSpPr>
          <p:spPr>
            <a:xfrm flipH="1">
              <a:off x="4659341" y="5100479"/>
              <a:ext cx="2574816" cy="78153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80" name="Gerade Verbindung 296"/>
            <p:cNvCxnSpPr>
              <a:stCxn id="110" idx="4"/>
              <a:endCxn id="116" idx="0"/>
            </p:cNvCxnSpPr>
            <p:nvPr/>
          </p:nvCxnSpPr>
          <p:spPr>
            <a:xfrm flipH="1">
              <a:off x="6781324" y="5100479"/>
              <a:ext cx="452833" cy="78153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81" name="Gerade Verbindung 297"/>
            <p:cNvCxnSpPr>
              <a:stCxn id="111" idx="4"/>
              <a:endCxn id="116" idx="0"/>
            </p:cNvCxnSpPr>
            <p:nvPr/>
          </p:nvCxnSpPr>
          <p:spPr>
            <a:xfrm flipH="1">
              <a:off x="6781324" y="5100479"/>
              <a:ext cx="1188817" cy="78153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82" name="Gerade Verbindung 298"/>
            <p:cNvCxnSpPr>
              <a:stCxn id="111" idx="4"/>
              <a:endCxn id="115" idx="0"/>
            </p:cNvCxnSpPr>
            <p:nvPr/>
          </p:nvCxnSpPr>
          <p:spPr>
            <a:xfrm flipH="1">
              <a:off x="5724840" y="5100479"/>
              <a:ext cx="2245301" cy="78153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grpSp>
          <p:nvGrpSpPr>
            <p:cNvPr id="83" name="Gruppieren 234"/>
            <p:cNvGrpSpPr/>
            <p:nvPr/>
          </p:nvGrpSpPr>
          <p:grpSpPr>
            <a:xfrm>
              <a:off x="2258250" y="5882016"/>
              <a:ext cx="4802830" cy="623291"/>
              <a:chOff x="2345891" y="5882016"/>
              <a:chExt cx="4802830" cy="623291"/>
            </a:xfrm>
          </p:grpSpPr>
          <p:sp>
            <p:nvSpPr>
              <p:cNvPr id="112" name="Ellipse 111"/>
              <p:cNvSpPr/>
              <p:nvPr/>
            </p:nvSpPr>
            <p:spPr>
              <a:xfrm>
                <a:off x="2345891" y="5882016"/>
                <a:ext cx="578506" cy="623291"/>
              </a:xfrm>
              <a:prstGeom prst="ellipse">
                <a:avLst/>
              </a:prstGeom>
              <a:ln w="3175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de-DE" dirty="0">
                    <a:solidFill>
                      <a:prstClr val="black"/>
                    </a:solidFill>
                  </a:rPr>
                  <a:t>A</a:t>
                </a:r>
              </a:p>
            </p:txBody>
          </p:sp>
          <p:sp>
            <p:nvSpPr>
              <p:cNvPr id="113" name="Ellipse 112"/>
              <p:cNvSpPr/>
              <p:nvPr/>
            </p:nvSpPr>
            <p:spPr>
              <a:xfrm>
                <a:off x="3403271" y="5882016"/>
                <a:ext cx="581219" cy="623291"/>
              </a:xfrm>
              <a:prstGeom prst="ellipse">
                <a:avLst/>
              </a:prstGeom>
              <a:ln w="3175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de-DE" dirty="0">
                    <a:solidFill>
                      <a:prstClr val="black"/>
                    </a:solidFill>
                  </a:rPr>
                  <a:t>B</a:t>
                </a:r>
              </a:p>
            </p:txBody>
          </p:sp>
          <p:sp>
            <p:nvSpPr>
              <p:cNvPr id="114" name="Ellipse 113"/>
              <p:cNvSpPr/>
              <p:nvPr/>
            </p:nvSpPr>
            <p:spPr>
              <a:xfrm>
                <a:off x="4453658" y="5882016"/>
                <a:ext cx="586647" cy="623291"/>
              </a:xfrm>
              <a:prstGeom prst="ellipse">
                <a:avLst/>
              </a:prstGeom>
              <a:ln w="3175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de-DE" dirty="0">
                    <a:solidFill>
                      <a:prstClr val="black"/>
                    </a:solidFill>
                  </a:rPr>
                  <a:t>C</a:t>
                </a:r>
              </a:p>
            </p:txBody>
          </p:sp>
          <p:sp>
            <p:nvSpPr>
              <p:cNvPr id="115" name="Ellipse 114"/>
              <p:cNvSpPr/>
              <p:nvPr/>
            </p:nvSpPr>
            <p:spPr>
              <a:xfrm>
                <a:off x="5505591" y="5882016"/>
                <a:ext cx="613781" cy="623291"/>
              </a:xfrm>
              <a:prstGeom prst="ellipse">
                <a:avLst/>
              </a:prstGeom>
              <a:ln w="3175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de-DE" dirty="0">
                    <a:solidFill>
                      <a:prstClr val="black"/>
                    </a:solidFill>
                  </a:rPr>
                  <a:t>D</a:t>
                </a:r>
              </a:p>
            </p:txBody>
          </p:sp>
          <p:sp>
            <p:nvSpPr>
              <p:cNvPr id="116" name="Ellipse 115"/>
              <p:cNvSpPr/>
              <p:nvPr/>
            </p:nvSpPr>
            <p:spPr>
              <a:xfrm>
                <a:off x="6589209" y="5882016"/>
                <a:ext cx="559512" cy="623291"/>
              </a:xfrm>
              <a:prstGeom prst="ellipse">
                <a:avLst/>
              </a:prstGeom>
              <a:ln w="3175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de-DE" dirty="0">
                    <a:solidFill>
                      <a:prstClr val="black"/>
                    </a:solidFill>
                  </a:rPr>
                  <a:t>E</a:t>
                </a:r>
              </a:p>
            </p:txBody>
          </p:sp>
        </p:grpSp>
        <p:grpSp>
          <p:nvGrpSpPr>
            <p:cNvPr id="84" name="Gruppieren 232"/>
            <p:cNvGrpSpPr/>
            <p:nvPr/>
          </p:nvGrpSpPr>
          <p:grpSpPr>
            <a:xfrm>
              <a:off x="1034997" y="4581128"/>
              <a:ext cx="7244184" cy="519351"/>
              <a:chOff x="1099713" y="4581128"/>
              <a:chExt cx="7244184" cy="519351"/>
            </a:xfrm>
          </p:grpSpPr>
          <p:sp>
            <p:nvSpPr>
              <p:cNvPr id="102" name="Ellipse 101"/>
              <p:cNvSpPr/>
              <p:nvPr/>
            </p:nvSpPr>
            <p:spPr>
              <a:xfrm>
                <a:off x="1099713" y="4581128"/>
                <a:ext cx="622591" cy="519351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600" dirty="0" smtClean="0"/>
                  <a:t>AB</a:t>
                </a:r>
              </a:p>
            </p:txBody>
          </p:sp>
          <p:sp>
            <p:nvSpPr>
              <p:cNvPr id="103" name="Ellipse 102"/>
              <p:cNvSpPr/>
              <p:nvPr/>
            </p:nvSpPr>
            <p:spPr>
              <a:xfrm>
                <a:off x="1835696" y="4581128"/>
                <a:ext cx="622591" cy="519351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600" dirty="0" smtClean="0"/>
                  <a:t>AC</a:t>
                </a:r>
              </a:p>
            </p:txBody>
          </p:sp>
          <p:sp>
            <p:nvSpPr>
              <p:cNvPr id="104" name="Ellipse 103"/>
              <p:cNvSpPr/>
              <p:nvPr/>
            </p:nvSpPr>
            <p:spPr>
              <a:xfrm>
                <a:off x="2559281" y="4581128"/>
                <a:ext cx="647386" cy="519351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600" dirty="0" smtClean="0"/>
                  <a:t>AD</a:t>
                </a:r>
              </a:p>
            </p:txBody>
          </p:sp>
          <p:sp>
            <p:nvSpPr>
              <p:cNvPr id="105" name="Ellipse 104"/>
              <p:cNvSpPr/>
              <p:nvPr/>
            </p:nvSpPr>
            <p:spPr>
              <a:xfrm>
                <a:off x="3307662" y="4581128"/>
                <a:ext cx="622591" cy="519351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de-DE" sz="1600" dirty="0"/>
                  <a:t>AE</a:t>
                </a:r>
              </a:p>
            </p:txBody>
          </p:sp>
          <p:sp>
            <p:nvSpPr>
              <p:cNvPr id="106" name="Ellipse 105"/>
              <p:cNvSpPr/>
              <p:nvPr/>
            </p:nvSpPr>
            <p:spPr>
              <a:xfrm>
                <a:off x="4050406" y="4581128"/>
                <a:ext cx="609066" cy="519351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600" dirty="0" smtClean="0"/>
                  <a:t>BC</a:t>
                </a:r>
              </a:p>
            </p:txBody>
          </p:sp>
          <p:sp>
            <p:nvSpPr>
              <p:cNvPr id="107" name="Ellipse 106"/>
              <p:cNvSpPr/>
              <p:nvPr/>
            </p:nvSpPr>
            <p:spPr>
              <a:xfrm>
                <a:off x="4772865" y="4581128"/>
                <a:ext cx="636115" cy="519351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600" dirty="0" smtClean="0"/>
                  <a:t>BD</a:t>
                </a:r>
              </a:p>
            </p:txBody>
          </p:sp>
          <p:sp>
            <p:nvSpPr>
              <p:cNvPr id="108" name="Ellipse 107"/>
              <p:cNvSpPr/>
              <p:nvPr/>
            </p:nvSpPr>
            <p:spPr>
              <a:xfrm>
                <a:off x="5530262" y="4581128"/>
                <a:ext cx="593287" cy="519351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de-DE" sz="1600" dirty="0"/>
                  <a:t>BE</a:t>
                </a:r>
              </a:p>
            </p:txBody>
          </p:sp>
          <p:sp>
            <p:nvSpPr>
              <p:cNvPr id="109" name="Ellipse 108"/>
              <p:cNvSpPr/>
              <p:nvPr/>
            </p:nvSpPr>
            <p:spPr>
              <a:xfrm>
                <a:off x="6245959" y="4581128"/>
                <a:ext cx="633860" cy="519351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600" dirty="0" smtClean="0"/>
                  <a:t>CD</a:t>
                </a:r>
              </a:p>
            </p:txBody>
          </p:sp>
          <p:sp>
            <p:nvSpPr>
              <p:cNvPr id="110" name="Ellipse 109"/>
              <p:cNvSpPr/>
              <p:nvPr/>
            </p:nvSpPr>
            <p:spPr>
              <a:xfrm>
                <a:off x="7003356" y="4581128"/>
                <a:ext cx="591033" cy="519351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de-DE" sz="1600" dirty="0"/>
                  <a:t>CE</a:t>
                </a:r>
              </a:p>
            </p:txBody>
          </p:sp>
          <p:sp>
            <p:nvSpPr>
              <p:cNvPr id="111" name="Ellipse 110"/>
              <p:cNvSpPr/>
              <p:nvPr/>
            </p:nvSpPr>
            <p:spPr>
              <a:xfrm>
                <a:off x="7725815" y="4581128"/>
                <a:ext cx="618082" cy="519351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de-DE" sz="1600" dirty="0"/>
                  <a:t>DE</a:t>
                </a:r>
              </a:p>
            </p:txBody>
          </p:sp>
        </p:grpSp>
        <p:sp>
          <p:nvSpPr>
            <p:cNvPr id="85" name="Ellipse 84"/>
            <p:cNvSpPr/>
            <p:nvPr/>
          </p:nvSpPr>
          <p:spPr>
            <a:xfrm>
              <a:off x="323528" y="3125674"/>
              <a:ext cx="796157" cy="519351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600" dirty="0" smtClean="0"/>
                <a:t>ABC</a:t>
              </a:r>
            </a:p>
          </p:txBody>
        </p:sp>
        <p:sp>
          <p:nvSpPr>
            <p:cNvPr id="86" name="Ellipse 85"/>
            <p:cNvSpPr/>
            <p:nvPr/>
          </p:nvSpPr>
          <p:spPr>
            <a:xfrm>
              <a:off x="2069165" y="3125674"/>
              <a:ext cx="823208" cy="519351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600" dirty="0" smtClean="0"/>
                <a:t>ABD</a:t>
              </a:r>
            </a:p>
          </p:txBody>
        </p:sp>
        <p:sp>
          <p:nvSpPr>
            <p:cNvPr id="87" name="Ellipse 86"/>
            <p:cNvSpPr/>
            <p:nvPr/>
          </p:nvSpPr>
          <p:spPr>
            <a:xfrm>
              <a:off x="1196346" y="3125674"/>
              <a:ext cx="796157" cy="519351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600" dirty="0" smtClean="0"/>
                <a:t>ABE</a:t>
              </a:r>
            </a:p>
          </p:txBody>
        </p:sp>
        <p:sp>
          <p:nvSpPr>
            <p:cNvPr id="88" name="Ellipse 87"/>
            <p:cNvSpPr/>
            <p:nvPr/>
          </p:nvSpPr>
          <p:spPr>
            <a:xfrm>
              <a:off x="2969033" y="3125674"/>
              <a:ext cx="818610" cy="519351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600" dirty="0" smtClean="0"/>
                <a:t>ACD</a:t>
              </a:r>
            </a:p>
          </p:txBody>
        </p:sp>
        <p:sp>
          <p:nvSpPr>
            <p:cNvPr id="89" name="Ellipse 88"/>
            <p:cNvSpPr/>
            <p:nvPr/>
          </p:nvSpPr>
          <p:spPr>
            <a:xfrm>
              <a:off x="4746140" y="3125674"/>
              <a:ext cx="775780" cy="519351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de-DE" sz="1600" dirty="0"/>
                <a:t>ACE</a:t>
              </a:r>
            </a:p>
          </p:txBody>
        </p:sp>
        <p:sp>
          <p:nvSpPr>
            <p:cNvPr id="90" name="Ellipse 89"/>
            <p:cNvSpPr/>
            <p:nvPr/>
          </p:nvSpPr>
          <p:spPr>
            <a:xfrm>
              <a:off x="3864305" y="3125674"/>
              <a:ext cx="805174" cy="519351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de-DE" sz="1600" dirty="0"/>
                <a:t>ADE</a:t>
              </a:r>
            </a:p>
          </p:txBody>
        </p:sp>
        <p:sp>
          <p:nvSpPr>
            <p:cNvPr id="91" name="Ellipse 90"/>
            <p:cNvSpPr/>
            <p:nvPr/>
          </p:nvSpPr>
          <p:spPr>
            <a:xfrm>
              <a:off x="5598579" y="3125674"/>
              <a:ext cx="809682" cy="519351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600" dirty="0" smtClean="0"/>
                <a:t>BCD</a:t>
              </a:r>
            </a:p>
          </p:txBody>
        </p:sp>
        <p:sp>
          <p:nvSpPr>
            <p:cNvPr id="92" name="Ellipse 91"/>
            <p:cNvSpPr/>
            <p:nvPr/>
          </p:nvSpPr>
          <p:spPr>
            <a:xfrm>
              <a:off x="6484922" y="3125674"/>
              <a:ext cx="766854" cy="519351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de-DE" sz="1600" dirty="0"/>
                <a:t>BCE</a:t>
              </a:r>
            </a:p>
          </p:txBody>
        </p:sp>
        <p:sp>
          <p:nvSpPr>
            <p:cNvPr id="93" name="Ellipse 92"/>
            <p:cNvSpPr/>
            <p:nvPr/>
          </p:nvSpPr>
          <p:spPr>
            <a:xfrm>
              <a:off x="7328437" y="3125674"/>
              <a:ext cx="793903" cy="519351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de-DE" sz="1600" dirty="0"/>
                <a:t>BDE</a:t>
              </a:r>
            </a:p>
          </p:txBody>
        </p:sp>
        <p:sp>
          <p:nvSpPr>
            <p:cNvPr id="94" name="Ellipse 93"/>
            <p:cNvSpPr/>
            <p:nvPr/>
          </p:nvSpPr>
          <p:spPr>
            <a:xfrm>
              <a:off x="8199000" y="3125674"/>
              <a:ext cx="791649" cy="519351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de-DE" sz="1600" dirty="0"/>
                <a:t>CDE</a:t>
              </a:r>
            </a:p>
          </p:txBody>
        </p:sp>
        <p:grpSp>
          <p:nvGrpSpPr>
            <p:cNvPr id="95" name="Gruppieren 235"/>
            <p:cNvGrpSpPr/>
            <p:nvPr/>
          </p:nvGrpSpPr>
          <p:grpSpPr>
            <a:xfrm>
              <a:off x="1920784" y="1628800"/>
              <a:ext cx="5472608" cy="524846"/>
              <a:chOff x="1835696" y="1628800"/>
              <a:chExt cx="5472608" cy="524846"/>
            </a:xfrm>
          </p:grpSpPr>
          <p:sp>
            <p:nvSpPr>
              <p:cNvPr id="97" name="Ellipse 96"/>
              <p:cNvSpPr/>
              <p:nvPr/>
            </p:nvSpPr>
            <p:spPr>
              <a:xfrm>
                <a:off x="2971021" y="1634295"/>
                <a:ext cx="996775" cy="519351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600" dirty="0" smtClean="0"/>
                  <a:t>ABCD</a:t>
                </a:r>
              </a:p>
            </p:txBody>
          </p:sp>
          <p:sp>
            <p:nvSpPr>
              <p:cNvPr id="98" name="Ellipse 97"/>
              <p:cNvSpPr/>
              <p:nvPr/>
            </p:nvSpPr>
            <p:spPr>
              <a:xfrm>
                <a:off x="1835696" y="1634295"/>
                <a:ext cx="996775" cy="519351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600" dirty="0" smtClean="0"/>
                  <a:t>ABCE</a:t>
                </a:r>
              </a:p>
            </p:txBody>
          </p:sp>
          <p:sp>
            <p:nvSpPr>
              <p:cNvPr id="99" name="Ellipse 98"/>
              <p:cNvSpPr/>
              <p:nvPr/>
            </p:nvSpPr>
            <p:spPr>
              <a:xfrm>
                <a:off x="4106342" y="1634295"/>
                <a:ext cx="980996" cy="519351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de-DE" sz="1600" dirty="0"/>
                  <a:t>ABDE</a:t>
                </a:r>
              </a:p>
            </p:txBody>
          </p:sp>
          <p:sp>
            <p:nvSpPr>
              <p:cNvPr id="100" name="Ellipse 99"/>
              <p:cNvSpPr/>
              <p:nvPr/>
            </p:nvSpPr>
            <p:spPr>
              <a:xfrm>
                <a:off x="5225886" y="1634295"/>
                <a:ext cx="976398" cy="519351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de-DE" sz="1600" dirty="0"/>
                  <a:t>ACDE</a:t>
                </a:r>
              </a:p>
            </p:txBody>
          </p:sp>
          <p:sp>
            <p:nvSpPr>
              <p:cNvPr id="101" name="Ellipse 100"/>
              <p:cNvSpPr/>
              <p:nvPr/>
            </p:nvSpPr>
            <p:spPr>
              <a:xfrm>
                <a:off x="6340833" y="1628800"/>
                <a:ext cx="967471" cy="519352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de-DE" sz="1600" dirty="0"/>
                  <a:t>BCDE</a:t>
                </a:r>
              </a:p>
            </p:txBody>
          </p:sp>
        </p:grpSp>
        <p:sp>
          <p:nvSpPr>
            <p:cNvPr id="96" name="Ellipse 95"/>
            <p:cNvSpPr/>
            <p:nvPr/>
          </p:nvSpPr>
          <p:spPr>
            <a:xfrm>
              <a:off x="4079807" y="404664"/>
              <a:ext cx="1154564" cy="519351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de-DE" sz="1600" dirty="0"/>
                <a:t>ABCDE</a:t>
              </a:r>
            </a:p>
          </p:txBody>
        </p:sp>
      </p:grpSp>
      <p:graphicFrame>
        <p:nvGraphicFramePr>
          <p:cNvPr id="117" name="Tabelle 1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6418967"/>
              </p:ext>
            </p:extLst>
          </p:nvPr>
        </p:nvGraphicFramePr>
        <p:xfrm>
          <a:off x="7031038" y="1439863"/>
          <a:ext cx="1990708" cy="195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5354"/>
                <a:gridCol w="995354"/>
              </a:tblGrid>
              <a:tr h="245819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err="1" smtClean="0"/>
                        <a:t>column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err="1" smtClean="0"/>
                        <a:t>uniques</a:t>
                      </a:r>
                      <a:endParaRPr lang="de-DE" sz="1200" dirty="0"/>
                    </a:p>
                  </a:txBody>
                  <a:tcPr/>
                </a:tc>
              </a:tr>
              <a:tr h="312883"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 smtClean="0"/>
                        <a:t>A</a:t>
                      </a:r>
                      <a:endParaRPr lang="de-DE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 smtClean="0"/>
                        <a:t>80%</a:t>
                      </a:r>
                      <a:endParaRPr lang="de-DE" sz="1600" b="0" dirty="0"/>
                    </a:p>
                  </a:txBody>
                  <a:tcPr/>
                </a:tc>
              </a:tr>
              <a:tr h="312883"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 smtClean="0"/>
                        <a:t>B</a:t>
                      </a:r>
                      <a:endParaRPr lang="de-DE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 smtClean="0"/>
                        <a:t>60%</a:t>
                      </a:r>
                      <a:endParaRPr lang="de-DE" sz="1600" b="0" dirty="0"/>
                    </a:p>
                  </a:txBody>
                  <a:tcPr/>
                </a:tc>
              </a:tr>
              <a:tr h="312883"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 smtClean="0"/>
                        <a:t>C</a:t>
                      </a:r>
                      <a:endParaRPr lang="de-DE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 smtClean="0"/>
                        <a:t>60%</a:t>
                      </a:r>
                      <a:endParaRPr lang="de-DE" sz="1600" b="0" dirty="0"/>
                    </a:p>
                  </a:txBody>
                  <a:tcPr/>
                </a:tc>
              </a:tr>
              <a:tr h="312883"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 smtClean="0"/>
                        <a:t>D</a:t>
                      </a:r>
                      <a:endParaRPr lang="de-DE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 smtClean="0"/>
                        <a:t>40%</a:t>
                      </a:r>
                      <a:endParaRPr lang="de-DE" sz="1600" b="0" dirty="0"/>
                    </a:p>
                  </a:txBody>
                  <a:tcPr/>
                </a:tc>
              </a:tr>
              <a:tr h="312883"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 smtClean="0"/>
                        <a:t>E</a:t>
                      </a:r>
                      <a:endParaRPr lang="de-DE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 smtClean="0"/>
                        <a:t>20%</a:t>
                      </a:r>
                      <a:endParaRPr lang="de-DE" sz="1600" b="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552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Initial </a:t>
            </a:r>
            <a:r>
              <a:rPr lang="de-DE" dirty="0" err="1"/>
              <a:t>pruning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Folienmaster | Max Mustermann | 7. Oktober 2007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6113F6-D982-4F1F-82B4-AFA466AB9AFB}" type="slidenum">
              <a:rPr lang="de-DE" smtClean="0"/>
              <a:pPr/>
              <a:t>5</a:t>
            </a:fld>
            <a:endParaRPr lang="de-DE"/>
          </a:p>
        </p:txBody>
      </p:sp>
      <p:grpSp>
        <p:nvGrpSpPr>
          <p:cNvPr id="6" name="Gruppieren 5"/>
          <p:cNvGrpSpPr/>
          <p:nvPr/>
        </p:nvGrpSpPr>
        <p:grpSpPr>
          <a:xfrm>
            <a:off x="720000" y="1440000"/>
            <a:ext cx="7200001" cy="5083304"/>
            <a:chOff x="323528" y="404664"/>
            <a:chExt cx="8667122" cy="6100643"/>
          </a:xfrm>
        </p:grpSpPr>
        <p:cxnSp>
          <p:nvCxnSpPr>
            <p:cNvPr id="7" name="Gerade Verbindung 223"/>
            <p:cNvCxnSpPr>
              <a:stCxn id="97" idx="0"/>
              <a:endCxn id="96" idx="3"/>
            </p:cNvCxnSpPr>
            <p:nvPr/>
          </p:nvCxnSpPr>
          <p:spPr>
            <a:xfrm flipV="1">
              <a:off x="3554495" y="847958"/>
              <a:ext cx="694393" cy="78633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8" name="Gerade Verbindung 224"/>
            <p:cNvCxnSpPr>
              <a:stCxn id="98" idx="0"/>
              <a:endCxn id="96" idx="3"/>
            </p:cNvCxnSpPr>
            <p:nvPr/>
          </p:nvCxnSpPr>
          <p:spPr>
            <a:xfrm flipV="1">
              <a:off x="2419172" y="847958"/>
              <a:ext cx="1829716" cy="78633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9" name="Gerade Verbindung 225"/>
            <p:cNvCxnSpPr>
              <a:stCxn id="99" idx="0"/>
              <a:endCxn id="96" idx="4"/>
            </p:cNvCxnSpPr>
            <p:nvPr/>
          </p:nvCxnSpPr>
          <p:spPr>
            <a:xfrm flipH="1" flipV="1">
              <a:off x="4657088" y="924015"/>
              <a:ext cx="24840" cy="710281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0" name="Gerade Verbindung 226"/>
            <p:cNvCxnSpPr>
              <a:stCxn id="100" idx="0"/>
              <a:endCxn id="96" idx="5"/>
            </p:cNvCxnSpPr>
            <p:nvPr/>
          </p:nvCxnSpPr>
          <p:spPr>
            <a:xfrm flipH="1" flipV="1">
              <a:off x="5065288" y="847958"/>
              <a:ext cx="733885" cy="78633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1" name="Gerade Verbindung 227"/>
            <p:cNvCxnSpPr>
              <a:stCxn id="101" idx="0"/>
              <a:endCxn id="96" idx="5"/>
            </p:cNvCxnSpPr>
            <p:nvPr/>
          </p:nvCxnSpPr>
          <p:spPr>
            <a:xfrm flipH="1" flipV="1">
              <a:off x="5065288" y="847958"/>
              <a:ext cx="1844369" cy="780842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2" name="Gerade Verbindung 228"/>
            <p:cNvCxnSpPr>
              <a:stCxn id="97" idx="4"/>
              <a:endCxn id="85" idx="0"/>
            </p:cNvCxnSpPr>
            <p:nvPr/>
          </p:nvCxnSpPr>
          <p:spPr>
            <a:xfrm flipH="1">
              <a:off x="721607" y="2153647"/>
              <a:ext cx="2832888" cy="972026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3" name="Gerade Verbindung 229"/>
            <p:cNvCxnSpPr>
              <a:stCxn id="97" idx="4"/>
              <a:endCxn id="86" idx="0"/>
            </p:cNvCxnSpPr>
            <p:nvPr/>
          </p:nvCxnSpPr>
          <p:spPr>
            <a:xfrm flipH="1">
              <a:off x="2480768" y="2153647"/>
              <a:ext cx="1073727" cy="972026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4" name="Gerade Verbindung 230"/>
            <p:cNvCxnSpPr>
              <a:stCxn id="97" idx="4"/>
              <a:endCxn id="88" idx="0"/>
            </p:cNvCxnSpPr>
            <p:nvPr/>
          </p:nvCxnSpPr>
          <p:spPr>
            <a:xfrm flipH="1">
              <a:off x="3378338" y="2153647"/>
              <a:ext cx="176157" cy="972026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5" name="Gerade Verbindung 231"/>
            <p:cNvCxnSpPr>
              <a:stCxn id="97" idx="4"/>
              <a:endCxn id="91" idx="0"/>
            </p:cNvCxnSpPr>
            <p:nvPr/>
          </p:nvCxnSpPr>
          <p:spPr>
            <a:xfrm>
              <a:off x="3554495" y="2153647"/>
              <a:ext cx="2448925" cy="972026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6" name="Gerade Verbindung 232"/>
            <p:cNvCxnSpPr>
              <a:stCxn id="98" idx="4"/>
              <a:endCxn id="92" idx="0"/>
            </p:cNvCxnSpPr>
            <p:nvPr/>
          </p:nvCxnSpPr>
          <p:spPr>
            <a:xfrm>
              <a:off x="2419172" y="2153647"/>
              <a:ext cx="4449177" cy="972026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7" name="Gerade Verbindung 233"/>
            <p:cNvCxnSpPr>
              <a:stCxn id="98" idx="4"/>
              <a:endCxn id="85" idx="0"/>
            </p:cNvCxnSpPr>
            <p:nvPr/>
          </p:nvCxnSpPr>
          <p:spPr>
            <a:xfrm flipH="1">
              <a:off x="721607" y="2153647"/>
              <a:ext cx="1697565" cy="972026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8" name="Gerade Verbindung 234"/>
            <p:cNvCxnSpPr>
              <a:stCxn id="98" idx="4"/>
              <a:endCxn id="87" idx="0"/>
            </p:cNvCxnSpPr>
            <p:nvPr/>
          </p:nvCxnSpPr>
          <p:spPr>
            <a:xfrm flipH="1">
              <a:off x="1594425" y="2153647"/>
              <a:ext cx="824747" cy="972026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9" name="Gerade Verbindung 235"/>
            <p:cNvCxnSpPr>
              <a:stCxn id="98" idx="4"/>
              <a:endCxn id="89" idx="0"/>
            </p:cNvCxnSpPr>
            <p:nvPr/>
          </p:nvCxnSpPr>
          <p:spPr>
            <a:xfrm>
              <a:off x="2419172" y="2153647"/>
              <a:ext cx="2714856" cy="972026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0" name="Gerade Verbindung 236"/>
            <p:cNvCxnSpPr>
              <a:stCxn id="99" idx="4"/>
              <a:endCxn id="86" idx="0"/>
            </p:cNvCxnSpPr>
            <p:nvPr/>
          </p:nvCxnSpPr>
          <p:spPr>
            <a:xfrm flipH="1">
              <a:off x="2480768" y="2153647"/>
              <a:ext cx="2201160" cy="972026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1" name="Gerade Verbindung 237"/>
            <p:cNvCxnSpPr>
              <a:stCxn id="99" idx="4"/>
              <a:endCxn id="87" idx="0"/>
            </p:cNvCxnSpPr>
            <p:nvPr/>
          </p:nvCxnSpPr>
          <p:spPr>
            <a:xfrm flipH="1">
              <a:off x="1594425" y="2153647"/>
              <a:ext cx="3087503" cy="972026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2" name="Gerade Verbindung 238"/>
            <p:cNvCxnSpPr>
              <a:stCxn id="99" idx="4"/>
              <a:endCxn id="93" idx="0"/>
            </p:cNvCxnSpPr>
            <p:nvPr/>
          </p:nvCxnSpPr>
          <p:spPr>
            <a:xfrm>
              <a:off x="4681928" y="2153647"/>
              <a:ext cx="3043461" cy="972026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3" name="Gerade Verbindung 239"/>
            <p:cNvCxnSpPr>
              <a:stCxn id="99" idx="4"/>
              <a:endCxn id="90" idx="0"/>
            </p:cNvCxnSpPr>
            <p:nvPr/>
          </p:nvCxnSpPr>
          <p:spPr>
            <a:xfrm flipH="1">
              <a:off x="4266890" y="2153647"/>
              <a:ext cx="415038" cy="972026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4" name="Gerade Verbindung 240"/>
            <p:cNvCxnSpPr>
              <a:stCxn id="100" idx="4"/>
              <a:endCxn id="88" idx="0"/>
            </p:cNvCxnSpPr>
            <p:nvPr/>
          </p:nvCxnSpPr>
          <p:spPr>
            <a:xfrm flipH="1">
              <a:off x="3378338" y="2153647"/>
              <a:ext cx="2420835" cy="972026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5" name="Gerade Verbindung 241"/>
            <p:cNvCxnSpPr>
              <a:stCxn id="100" idx="4"/>
              <a:endCxn id="89" idx="0"/>
            </p:cNvCxnSpPr>
            <p:nvPr/>
          </p:nvCxnSpPr>
          <p:spPr>
            <a:xfrm flipH="1">
              <a:off x="5134028" y="2153647"/>
              <a:ext cx="665145" cy="972026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6" name="Gerade Verbindung 242"/>
            <p:cNvCxnSpPr>
              <a:stCxn id="100" idx="4"/>
              <a:endCxn id="94" idx="0"/>
            </p:cNvCxnSpPr>
            <p:nvPr/>
          </p:nvCxnSpPr>
          <p:spPr>
            <a:xfrm>
              <a:off x="5799173" y="2153647"/>
              <a:ext cx="2795652" cy="972026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7" name="Gerade Verbindung 243"/>
            <p:cNvCxnSpPr>
              <a:stCxn id="100" idx="4"/>
              <a:endCxn id="90" idx="0"/>
            </p:cNvCxnSpPr>
            <p:nvPr/>
          </p:nvCxnSpPr>
          <p:spPr>
            <a:xfrm flipH="1">
              <a:off x="4266890" y="2153647"/>
              <a:ext cx="1532283" cy="972026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8" name="Gerade Verbindung 244"/>
            <p:cNvCxnSpPr>
              <a:stCxn id="101" idx="4"/>
              <a:endCxn id="91" idx="0"/>
            </p:cNvCxnSpPr>
            <p:nvPr/>
          </p:nvCxnSpPr>
          <p:spPr>
            <a:xfrm flipH="1">
              <a:off x="6003420" y="2148151"/>
              <a:ext cx="906237" cy="977522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9" name="Gerade Verbindung 245"/>
            <p:cNvCxnSpPr>
              <a:stCxn id="101" idx="4"/>
              <a:endCxn id="92" idx="0"/>
            </p:cNvCxnSpPr>
            <p:nvPr/>
          </p:nvCxnSpPr>
          <p:spPr>
            <a:xfrm flipH="1">
              <a:off x="6868349" y="2148151"/>
              <a:ext cx="41308" cy="977522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0" name="Gerade Verbindung 246"/>
            <p:cNvCxnSpPr>
              <a:stCxn id="101" idx="4"/>
              <a:endCxn id="93" idx="0"/>
            </p:cNvCxnSpPr>
            <p:nvPr/>
          </p:nvCxnSpPr>
          <p:spPr>
            <a:xfrm>
              <a:off x="6909657" y="2148151"/>
              <a:ext cx="815732" cy="977522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1" name="Gerade Verbindung 247"/>
            <p:cNvCxnSpPr>
              <a:stCxn id="101" idx="4"/>
              <a:endCxn id="94" idx="0"/>
            </p:cNvCxnSpPr>
            <p:nvPr/>
          </p:nvCxnSpPr>
          <p:spPr>
            <a:xfrm>
              <a:off x="6909657" y="2148151"/>
              <a:ext cx="1685168" cy="977522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2" name="Gerade Verbindung 248"/>
            <p:cNvCxnSpPr>
              <a:stCxn id="85" idx="4"/>
              <a:endCxn id="102" idx="0"/>
            </p:cNvCxnSpPr>
            <p:nvPr/>
          </p:nvCxnSpPr>
          <p:spPr>
            <a:xfrm>
              <a:off x="721607" y="3645024"/>
              <a:ext cx="624685" cy="93610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3" name="Gerade Verbindung 249"/>
            <p:cNvCxnSpPr>
              <a:stCxn id="85" idx="4"/>
              <a:endCxn id="103" idx="0"/>
            </p:cNvCxnSpPr>
            <p:nvPr/>
          </p:nvCxnSpPr>
          <p:spPr>
            <a:xfrm>
              <a:off x="721607" y="3645024"/>
              <a:ext cx="1360668" cy="93610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4" name="Gerade Verbindung 250"/>
            <p:cNvCxnSpPr>
              <a:stCxn id="85" idx="4"/>
              <a:endCxn id="106" idx="0"/>
            </p:cNvCxnSpPr>
            <p:nvPr/>
          </p:nvCxnSpPr>
          <p:spPr>
            <a:xfrm>
              <a:off x="721607" y="3645024"/>
              <a:ext cx="3568617" cy="93610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5" name="Gerade Verbindung 251"/>
            <p:cNvCxnSpPr>
              <a:stCxn id="86" idx="4"/>
              <a:endCxn id="102" idx="0"/>
            </p:cNvCxnSpPr>
            <p:nvPr/>
          </p:nvCxnSpPr>
          <p:spPr>
            <a:xfrm flipH="1">
              <a:off x="1346292" y="3645024"/>
              <a:ext cx="1134476" cy="93610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6" name="Gerade Verbindung 252"/>
            <p:cNvCxnSpPr>
              <a:stCxn id="86" idx="4"/>
              <a:endCxn id="104" idx="0"/>
            </p:cNvCxnSpPr>
            <p:nvPr/>
          </p:nvCxnSpPr>
          <p:spPr>
            <a:xfrm>
              <a:off x="2480768" y="3645024"/>
              <a:ext cx="337490" cy="93610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7" name="Gerade Verbindung 253"/>
            <p:cNvCxnSpPr>
              <a:stCxn id="86" idx="4"/>
              <a:endCxn id="107" idx="0"/>
            </p:cNvCxnSpPr>
            <p:nvPr/>
          </p:nvCxnSpPr>
          <p:spPr>
            <a:xfrm>
              <a:off x="2480768" y="3645024"/>
              <a:ext cx="2545439" cy="93610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8" name="Gerade Verbindung 254"/>
            <p:cNvCxnSpPr>
              <a:stCxn id="87" idx="4"/>
              <a:endCxn id="102" idx="0"/>
            </p:cNvCxnSpPr>
            <p:nvPr/>
          </p:nvCxnSpPr>
          <p:spPr>
            <a:xfrm flipH="1">
              <a:off x="1346292" y="3645024"/>
              <a:ext cx="248133" cy="93610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9" name="Gerade Verbindung 255"/>
            <p:cNvCxnSpPr>
              <a:stCxn id="87" idx="4"/>
              <a:endCxn id="105" idx="0"/>
            </p:cNvCxnSpPr>
            <p:nvPr/>
          </p:nvCxnSpPr>
          <p:spPr>
            <a:xfrm>
              <a:off x="1594425" y="3645024"/>
              <a:ext cx="1959816" cy="93610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0" name="Gerade Verbindung 256"/>
            <p:cNvCxnSpPr>
              <a:stCxn id="87" idx="4"/>
              <a:endCxn id="108" idx="0"/>
            </p:cNvCxnSpPr>
            <p:nvPr/>
          </p:nvCxnSpPr>
          <p:spPr>
            <a:xfrm>
              <a:off x="1594425" y="3645024"/>
              <a:ext cx="4167765" cy="93610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1" name="Gerade Verbindung 257"/>
            <p:cNvCxnSpPr>
              <a:stCxn id="88" idx="4"/>
              <a:endCxn id="103" idx="0"/>
            </p:cNvCxnSpPr>
            <p:nvPr/>
          </p:nvCxnSpPr>
          <p:spPr>
            <a:xfrm flipH="1">
              <a:off x="2082275" y="3645024"/>
              <a:ext cx="1296063" cy="93610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2" name="Gerade Verbindung 258"/>
            <p:cNvCxnSpPr>
              <a:stCxn id="88" idx="4"/>
              <a:endCxn id="104" idx="0"/>
            </p:cNvCxnSpPr>
            <p:nvPr/>
          </p:nvCxnSpPr>
          <p:spPr>
            <a:xfrm flipH="1">
              <a:off x="2818258" y="3645024"/>
              <a:ext cx="560080" cy="93610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3" name="Gerade Verbindung 259"/>
            <p:cNvCxnSpPr>
              <a:stCxn id="88" idx="4"/>
              <a:endCxn id="109" idx="0"/>
            </p:cNvCxnSpPr>
            <p:nvPr/>
          </p:nvCxnSpPr>
          <p:spPr>
            <a:xfrm>
              <a:off x="3378338" y="3645024"/>
              <a:ext cx="3119835" cy="93610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4" name="Gerade Verbindung 260"/>
            <p:cNvCxnSpPr>
              <a:stCxn id="89" idx="4"/>
              <a:endCxn id="103" idx="0"/>
            </p:cNvCxnSpPr>
            <p:nvPr/>
          </p:nvCxnSpPr>
          <p:spPr>
            <a:xfrm flipH="1">
              <a:off x="2082275" y="3645024"/>
              <a:ext cx="3051753" cy="93610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5" name="Gerade Verbindung 261"/>
            <p:cNvCxnSpPr>
              <a:stCxn id="89" idx="4"/>
              <a:endCxn id="105" idx="0"/>
            </p:cNvCxnSpPr>
            <p:nvPr/>
          </p:nvCxnSpPr>
          <p:spPr>
            <a:xfrm flipH="1">
              <a:off x="3554241" y="3645024"/>
              <a:ext cx="1579787" cy="93610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6" name="Gerade Verbindung 262"/>
            <p:cNvCxnSpPr>
              <a:stCxn id="89" idx="4"/>
              <a:endCxn id="110" idx="0"/>
            </p:cNvCxnSpPr>
            <p:nvPr/>
          </p:nvCxnSpPr>
          <p:spPr>
            <a:xfrm>
              <a:off x="5134028" y="3645024"/>
              <a:ext cx="2100129" cy="93610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7" name="Gerade Verbindung 263"/>
            <p:cNvCxnSpPr>
              <a:stCxn id="90" idx="4"/>
              <a:endCxn id="104" idx="0"/>
            </p:cNvCxnSpPr>
            <p:nvPr/>
          </p:nvCxnSpPr>
          <p:spPr>
            <a:xfrm flipH="1">
              <a:off x="2818258" y="3645024"/>
              <a:ext cx="1448632" cy="93610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8" name="Gerade Verbindung 264"/>
            <p:cNvCxnSpPr>
              <a:stCxn id="90" idx="4"/>
              <a:endCxn id="105" idx="0"/>
            </p:cNvCxnSpPr>
            <p:nvPr/>
          </p:nvCxnSpPr>
          <p:spPr>
            <a:xfrm flipH="1">
              <a:off x="3554241" y="3645024"/>
              <a:ext cx="712649" cy="93610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9" name="Gerade Verbindung 265"/>
            <p:cNvCxnSpPr>
              <a:stCxn id="90" idx="4"/>
              <a:endCxn id="111" idx="0"/>
            </p:cNvCxnSpPr>
            <p:nvPr/>
          </p:nvCxnSpPr>
          <p:spPr>
            <a:xfrm>
              <a:off x="4266890" y="3645024"/>
              <a:ext cx="3703249" cy="93610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0" name="Gerade Verbindung 266"/>
            <p:cNvCxnSpPr>
              <a:stCxn id="91" idx="4"/>
              <a:endCxn id="106" idx="0"/>
            </p:cNvCxnSpPr>
            <p:nvPr/>
          </p:nvCxnSpPr>
          <p:spPr>
            <a:xfrm flipH="1">
              <a:off x="4290224" y="3645024"/>
              <a:ext cx="1713196" cy="93610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1" name="Gerade Verbindung 267"/>
            <p:cNvCxnSpPr>
              <a:stCxn id="91" idx="4"/>
              <a:endCxn id="107" idx="0"/>
            </p:cNvCxnSpPr>
            <p:nvPr/>
          </p:nvCxnSpPr>
          <p:spPr>
            <a:xfrm flipH="1">
              <a:off x="5026207" y="3645024"/>
              <a:ext cx="977213" cy="93610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2" name="Gerade Verbindung 268"/>
            <p:cNvCxnSpPr>
              <a:stCxn id="91" idx="4"/>
              <a:endCxn id="109" idx="0"/>
            </p:cNvCxnSpPr>
            <p:nvPr/>
          </p:nvCxnSpPr>
          <p:spPr>
            <a:xfrm>
              <a:off x="6003420" y="3645024"/>
              <a:ext cx="494753" cy="93610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3" name="Gerade Verbindung 269"/>
            <p:cNvCxnSpPr>
              <a:stCxn id="92" idx="4"/>
              <a:endCxn id="106" idx="0"/>
            </p:cNvCxnSpPr>
            <p:nvPr/>
          </p:nvCxnSpPr>
          <p:spPr>
            <a:xfrm flipH="1">
              <a:off x="4290224" y="3645024"/>
              <a:ext cx="2578125" cy="93610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4" name="Gerade Verbindung 270"/>
            <p:cNvCxnSpPr>
              <a:stCxn id="92" idx="4"/>
              <a:endCxn id="108" idx="0"/>
            </p:cNvCxnSpPr>
            <p:nvPr/>
          </p:nvCxnSpPr>
          <p:spPr>
            <a:xfrm flipH="1">
              <a:off x="5762190" y="3645024"/>
              <a:ext cx="1106159" cy="93610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5" name="Gerade Verbindung 271"/>
            <p:cNvCxnSpPr>
              <a:stCxn id="92" idx="4"/>
              <a:endCxn id="110" idx="0"/>
            </p:cNvCxnSpPr>
            <p:nvPr/>
          </p:nvCxnSpPr>
          <p:spPr>
            <a:xfrm>
              <a:off x="6868349" y="3645024"/>
              <a:ext cx="365808" cy="93610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6" name="Gerade Verbindung 272"/>
            <p:cNvCxnSpPr>
              <a:stCxn id="93" idx="4"/>
              <a:endCxn id="107" idx="0"/>
            </p:cNvCxnSpPr>
            <p:nvPr/>
          </p:nvCxnSpPr>
          <p:spPr>
            <a:xfrm flipH="1">
              <a:off x="5026207" y="3645024"/>
              <a:ext cx="2699182" cy="93610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7" name="Gerade Verbindung 273"/>
            <p:cNvCxnSpPr>
              <a:stCxn id="93" idx="4"/>
              <a:endCxn id="108" idx="0"/>
            </p:cNvCxnSpPr>
            <p:nvPr/>
          </p:nvCxnSpPr>
          <p:spPr>
            <a:xfrm flipH="1">
              <a:off x="5762190" y="3645024"/>
              <a:ext cx="1963199" cy="93610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8" name="Gerade Verbindung 274"/>
            <p:cNvCxnSpPr>
              <a:stCxn id="93" idx="4"/>
              <a:endCxn id="111" idx="0"/>
            </p:cNvCxnSpPr>
            <p:nvPr/>
          </p:nvCxnSpPr>
          <p:spPr>
            <a:xfrm>
              <a:off x="7725389" y="3645024"/>
              <a:ext cx="244750" cy="93610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9" name="Gerade Verbindung 275"/>
            <p:cNvCxnSpPr>
              <a:stCxn id="94" idx="4"/>
              <a:endCxn id="109" idx="0"/>
            </p:cNvCxnSpPr>
            <p:nvPr/>
          </p:nvCxnSpPr>
          <p:spPr>
            <a:xfrm flipH="1">
              <a:off x="6498173" y="3645024"/>
              <a:ext cx="2096652" cy="93610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0" name="Gerade Verbindung 276"/>
            <p:cNvCxnSpPr>
              <a:stCxn id="94" idx="4"/>
              <a:endCxn id="110" idx="0"/>
            </p:cNvCxnSpPr>
            <p:nvPr/>
          </p:nvCxnSpPr>
          <p:spPr>
            <a:xfrm flipH="1">
              <a:off x="7234157" y="3645024"/>
              <a:ext cx="1360668" cy="93610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1" name="Gerade Verbindung 277"/>
            <p:cNvCxnSpPr>
              <a:stCxn id="94" idx="4"/>
              <a:endCxn id="111" idx="0"/>
            </p:cNvCxnSpPr>
            <p:nvPr/>
          </p:nvCxnSpPr>
          <p:spPr>
            <a:xfrm flipH="1">
              <a:off x="7970139" y="3645024"/>
              <a:ext cx="624686" cy="93610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2" name="Gerade Verbindung 278"/>
            <p:cNvCxnSpPr>
              <a:stCxn id="102" idx="4"/>
              <a:endCxn id="112" idx="0"/>
            </p:cNvCxnSpPr>
            <p:nvPr/>
          </p:nvCxnSpPr>
          <p:spPr>
            <a:xfrm>
              <a:off x="1346293" y="5100480"/>
              <a:ext cx="1201210" cy="781536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3" name="Gerade Verbindung 279"/>
            <p:cNvCxnSpPr>
              <a:stCxn id="102" idx="4"/>
              <a:endCxn id="113" idx="0"/>
            </p:cNvCxnSpPr>
            <p:nvPr/>
          </p:nvCxnSpPr>
          <p:spPr>
            <a:xfrm>
              <a:off x="1346293" y="5100480"/>
              <a:ext cx="2259947" cy="781536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4" name="Gerade Verbindung 280"/>
            <p:cNvCxnSpPr>
              <a:stCxn id="103" idx="4"/>
              <a:endCxn id="112" idx="0"/>
            </p:cNvCxnSpPr>
            <p:nvPr/>
          </p:nvCxnSpPr>
          <p:spPr>
            <a:xfrm>
              <a:off x="2082276" y="5100479"/>
              <a:ext cx="465227" cy="78153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5" name="Gerade Verbindung 281"/>
            <p:cNvCxnSpPr>
              <a:stCxn id="103" idx="4"/>
              <a:endCxn id="114" idx="0"/>
            </p:cNvCxnSpPr>
            <p:nvPr/>
          </p:nvCxnSpPr>
          <p:spPr>
            <a:xfrm>
              <a:off x="2082276" y="5100479"/>
              <a:ext cx="2577065" cy="78153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6" name="Gerade Verbindung 282"/>
            <p:cNvCxnSpPr>
              <a:stCxn id="104" idx="4"/>
              <a:endCxn id="112" idx="0"/>
            </p:cNvCxnSpPr>
            <p:nvPr/>
          </p:nvCxnSpPr>
          <p:spPr>
            <a:xfrm flipH="1">
              <a:off x="2547503" y="5100479"/>
              <a:ext cx="270756" cy="78153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7" name="Gerade Verbindung 283"/>
            <p:cNvCxnSpPr>
              <a:stCxn id="104" idx="4"/>
              <a:endCxn id="115" idx="0"/>
            </p:cNvCxnSpPr>
            <p:nvPr/>
          </p:nvCxnSpPr>
          <p:spPr>
            <a:xfrm>
              <a:off x="2818259" y="5100479"/>
              <a:ext cx="2906582" cy="78153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8" name="Gerade Verbindung 284"/>
            <p:cNvCxnSpPr>
              <a:stCxn id="105" idx="4"/>
              <a:endCxn id="112" idx="0"/>
            </p:cNvCxnSpPr>
            <p:nvPr/>
          </p:nvCxnSpPr>
          <p:spPr>
            <a:xfrm flipH="1">
              <a:off x="2547503" y="5100479"/>
              <a:ext cx="1006739" cy="78153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9" name="Gerade Verbindung 285"/>
            <p:cNvCxnSpPr>
              <a:stCxn id="105" idx="4"/>
              <a:endCxn id="116" idx="0"/>
            </p:cNvCxnSpPr>
            <p:nvPr/>
          </p:nvCxnSpPr>
          <p:spPr>
            <a:xfrm>
              <a:off x="3554241" y="5100479"/>
              <a:ext cx="3227083" cy="833506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0" name="Gerade Verbindung 286"/>
            <p:cNvCxnSpPr>
              <a:stCxn id="106" idx="4"/>
              <a:endCxn id="113" idx="0"/>
            </p:cNvCxnSpPr>
            <p:nvPr/>
          </p:nvCxnSpPr>
          <p:spPr>
            <a:xfrm flipH="1">
              <a:off x="3606240" y="5100479"/>
              <a:ext cx="683985" cy="78153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1" name="Gerade Verbindung 287"/>
            <p:cNvCxnSpPr>
              <a:stCxn id="106" idx="4"/>
              <a:endCxn id="113" idx="0"/>
            </p:cNvCxnSpPr>
            <p:nvPr/>
          </p:nvCxnSpPr>
          <p:spPr>
            <a:xfrm flipH="1">
              <a:off x="3606240" y="5100479"/>
              <a:ext cx="683985" cy="78153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2" name="Gerade Verbindung 288"/>
            <p:cNvCxnSpPr>
              <a:stCxn id="106" idx="4"/>
              <a:endCxn id="114" idx="0"/>
            </p:cNvCxnSpPr>
            <p:nvPr/>
          </p:nvCxnSpPr>
          <p:spPr>
            <a:xfrm>
              <a:off x="4290225" y="5100479"/>
              <a:ext cx="369116" cy="78153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3" name="Gerade Verbindung 289"/>
            <p:cNvCxnSpPr>
              <a:stCxn id="107" idx="4"/>
              <a:endCxn id="113" idx="0"/>
            </p:cNvCxnSpPr>
            <p:nvPr/>
          </p:nvCxnSpPr>
          <p:spPr>
            <a:xfrm flipH="1">
              <a:off x="3606240" y="5100479"/>
              <a:ext cx="1419968" cy="78153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4" name="Gerade Verbindung 290"/>
            <p:cNvCxnSpPr>
              <a:stCxn id="107" idx="4"/>
              <a:endCxn id="115" idx="0"/>
            </p:cNvCxnSpPr>
            <p:nvPr/>
          </p:nvCxnSpPr>
          <p:spPr>
            <a:xfrm>
              <a:off x="5026208" y="5100479"/>
              <a:ext cx="698633" cy="78153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5" name="Gerade Verbindung 291"/>
            <p:cNvCxnSpPr>
              <a:stCxn id="108" idx="4"/>
              <a:endCxn id="113" idx="0"/>
            </p:cNvCxnSpPr>
            <p:nvPr/>
          </p:nvCxnSpPr>
          <p:spPr>
            <a:xfrm flipH="1">
              <a:off x="3606240" y="5100479"/>
              <a:ext cx="2155951" cy="78153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6" name="Gerade Verbindung 292"/>
            <p:cNvCxnSpPr>
              <a:stCxn id="108" idx="4"/>
              <a:endCxn id="116" idx="0"/>
            </p:cNvCxnSpPr>
            <p:nvPr/>
          </p:nvCxnSpPr>
          <p:spPr>
            <a:xfrm>
              <a:off x="5762190" y="5100479"/>
              <a:ext cx="1019134" cy="833506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7" name="Gerade Verbindung 293"/>
            <p:cNvCxnSpPr>
              <a:stCxn id="109" idx="4"/>
              <a:endCxn id="114" idx="0"/>
            </p:cNvCxnSpPr>
            <p:nvPr/>
          </p:nvCxnSpPr>
          <p:spPr>
            <a:xfrm flipH="1">
              <a:off x="4659341" y="5100479"/>
              <a:ext cx="1838833" cy="78153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8" name="Gerade Verbindung 294"/>
            <p:cNvCxnSpPr>
              <a:stCxn id="109" idx="4"/>
              <a:endCxn id="115" idx="0"/>
            </p:cNvCxnSpPr>
            <p:nvPr/>
          </p:nvCxnSpPr>
          <p:spPr>
            <a:xfrm flipH="1">
              <a:off x="5724840" y="5100479"/>
              <a:ext cx="773333" cy="78153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9" name="Gerade Verbindung 295"/>
            <p:cNvCxnSpPr>
              <a:stCxn id="110" idx="4"/>
              <a:endCxn id="114" idx="0"/>
            </p:cNvCxnSpPr>
            <p:nvPr/>
          </p:nvCxnSpPr>
          <p:spPr>
            <a:xfrm flipH="1">
              <a:off x="4659341" y="5100479"/>
              <a:ext cx="2574816" cy="78153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80" name="Gerade Verbindung 296"/>
            <p:cNvCxnSpPr>
              <a:stCxn id="110" idx="4"/>
              <a:endCxn id="116" idx="0"/>
            </p:cNvCxnSpPr>
            <p:nvPr/>
          </p:nvCxnSpPr>
          <p:spPr>
            <a:xfrm flipH="1">
              <a:off x="6781324" y="5100479"/>
              <a:ext cx="452833" cy="833506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81" name="Gerade Verbindung 297"/>
            <p:cNvCxnSpPr>
              <a:stCxn id="111" idx="4"/>
              <a:endCxn id="116" idx="0"/>
            </p:cNvCxnSpPr>
            <p:nvPr/>
          </p:nvCxnSpPr>
          <p:spPr>
            <a:xfrm flipH="1">
              <a:off x="6781324" y="5100479"/>
              <a:ext cx="1188815" cy="833506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82" name="Gerade Verbindung 298"/>
            <p:cNvCxnSpPr>
              <a:stCxn id="111" idx="4"/>
              <a:endCxn id="115" idx="0"/>
            </p:cNvCxnSpPr>
            <p:nvPr/>
          </p:nvCxnSpPr>
          <p:spPr>
            <a:xfrm flipH="1">
              <a:off x="5724840" y="5100479"/>
              <a:ext cx="2245299" cy="78153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grpSp>
          <p:nvGrpSpPr>
            <p:cNvPr id="83" name="Gruppieren 234"/>
            <p:cNvGrpSpPr/>
            <p:nvPr/>
          </p:nvGrpSpPr>
          <p:grpSpPr>
            <a:xfrm>
              <a:off x="2258250" y="5882016"/>
              <a:ext cx="4731807" cy="623291"/>
              <a:chOff x="2345891" y="5882016"/>
              <a:chExt cx="4731807" cy="623291"/>
            </a:xfrm>
          </p:grpSpPr>
          <p:sp>
            <p:nvSpPr>
              <p:cNvPr id="112" name="Ellipse 111"/>
              <p:cNvSpPr/>
              <p:nvPr/>
            </p:nvSpPr>
            <p:spPr>
              <a:xfrm>
                <a:off x="2345891" y="5882016"/>
                <a:ext cx="578506" cy="623291"/>
              </a:xfrm>
              <a:prstGeom prst="ellipse">
                <a:avLst/>
              </a:prstGeom>
              <a:ln w="3175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de-DE" dirty="0">
                    <a:solidFill>
                      <a:prstClr val="black"/>
                    </a:solidFill>
                  </a:rPr>
                  <a:t>A</a:t>
                </a:r>
              </a:p>
            </p:txBody>
          </p:sp>
          <p:sp>
            <p:nvSpPr>
              <p:cNvPr id="113" name="Ellipse 112"/>
              <p:cNvSpPr/>
              <p:nvPr/>
            </p:nvSpPr>
            <p:spPr>
              <a:xfrm>
                <a:off x="3403271" y="5882016"/>
                <a:ext cx="581219" cy="623291"/>
              </a:xfrm>
              <a:prstGeom prst="ellipse">
                <a:avLst/>
              </a:prstGeom>
              <a:ln w="3175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de-DE" dirty="0">
                    <a:solidFill>
                      <a:prstClr val="black"/>
                    </a:solidFill>
                  </a:rPr>
                  <a:t>B</a:t>
                </a:r>
              </a:p>
            </p:txBody>
          </p:sp>
          <p:sp>
            <p:nvSpPr>
              <p:cNvPr id="114" name="Ellipse 113"/>
              <p:cNvSpPr/>
              <p:nvPr/>
            </p:nvSpPr>
            <p:spPr>
              <a:xfrm>
                <a:off x="4453658" y="5882016"/>
                <a:ext cx="586647" cy="623291"/>
              </a:xfrm>
              <a:prstGeom prst="ellipse">
                <a:avLst/>
              </a:prstGeom>
              <a:ln w="3175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de-DE" dirty="0">
                    <a:solidFill>
                      <a:prstClr val="black"/>
                    </a:solidFill>
                  </a:rPr>
                  <a:t>C</a:t>
                </a:r>
              </a:p>
            </p:txBody>
          </p:sp>
          <p:sp>
            <p:nvSpPr>
              <p:cNvPr id="115" name="Ellipse 114"/>
              <p:cNvSpPr/>
              <p:nvPr/>
            </p:nvSpPr>
            <p:spPr>
              <a:xfrm>
                <a:off x="5505591" y="5882016"/>
                <a:ext cx="613781" cy="623291"/>
              </a:xfrm>
              <a:prstGeom prst="ellipse">
                <a:avLst/>
              </a:prstGeom>
              <a:ln w="3175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de-DE" dirty="0">
                    <a:solidFill>
                      <a:prstClr val="black"/>
                    </a:solidFill>
                  </a:rPr>
                  <a:t>D</a:t>
                </a:r>
              </a:p>
            </p:txBody>
          </p:sp>
          <p:sp>
            <p:nvSpPr>
              <p:cNvPr id="116" name="Ellipse 115"/>
              <p:cNvSpPr/>
              <p:nvPr/>
            </p:nvSpPr>
            <p:spPr>
              <a:xfrm>
                <a:off x="6660232" y="5933985"/>
                <a:ext cx="417466" cy="519351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F0000"/>
                  </a:gs>
                  <a:gs pos="0">
                    <a:schemeClr val="accent2">
                      <a:lumMod val="75000"/>
                    </a:schemeClr>
                  </a:gs>
                </a:gsLst>
                <a:path path="rect">
                  <a:fillToRect l="100000" t="100000"/>
                </a:path>
                <a:tileRect r="-100000" b="-100000"/>
              </a:gra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600" dirty="0" smtClean="0"/>
                  <a:t>E</a:t>
                </a:r>
              </a:p>
            </p:txBody>
          </p:sp>
        </p:grpSp>
        <p:grpSp>
          <p:nvGrpSpPr>
            <p:cNvPr id="84" name="Gruppieren 232"/>
            <p:cNvGrpSpPr/>
            <p:nvPr/>
          </p:nvGrpSpPr>
          <p:grpSpPr>
            <a:xfrm>
              <a:off x="1034997" y="4581128"/>
              <a:ext cx="7244183" cy="519352"/>
              <a:chOff x="1099713" y="4581128"/>
              <a:chExt cx="7244183" cy="519352"/>
            </a:xfrm>
          </p:grpSpPr>
          <p:sp>
            <p:nvSpPr>
              <p:cNvPr id="102" name="Ellipse 101"/>
              <p:cNvSpPr/>
              <p:nvPr/>
            </p:nvSpPr>
            <p:spPr>
              <a:xfrm>
                <a:off x="1099713" y="4581129"/>
                <a:ext cx="622591" cy="519351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600" dirty="0" smtClean="0"/>
                  <a:t>AB</a:t>
                </a:r>
              </a:p>
            </p:txBody>
          </p:sp>
          <p:sp>
            <p:nvSpPr>
              <p:cNvPr id="103" name="Ellipse 102"/>
              <p:cNvSpPr/>
              <p:nvPr/>
            </p:nvSpPr>
            <p:spPr>
              <a:xfrm>
                <a:off x="1835696" y="4581128"/>
                <a:ext cx="622591" cy="519351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600" dirty="0" smtClean="0"/>
                  <a:t>AC</a:t>
                </a:r>
              </a:p>
            </p:txBody>
          </p:sp>
          <p:sp>
            <p:nvSpPr>
              <p:cNvPr id="104" name="Ellipse 103"/>
              <p:cNvSpPr/>
              <p:nvPr/>
            </p:nvSpPr>
            <p:spPr>
              <a:xfrm>
                <a:off x="2559281" y="4581128"/>
                <a:ext cx="647386" cy="519351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600" dirty="0" smtClean="0"/>
                  <a:t>AD</a:t>
                </a:r>
              </a:p>
            </p:txBody>
          </p:sp>
          <p:sp>
            <p:nvSpPr>
              <p:cNvPr id="105" name="Ellipse 104"/>
              <p:cNvSpPr/>
              <p:nvPr/>
            </p:nvSpPr>
            <p:spPr>
              <a:xfrm>
                <a:off x="3307662" y="4581128"/>
                <a:ext cx="622591" cy="519351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F0000"/>
                  </a:gs>
                  <a:gs pos="0">
                    <a:schemeClr val="accent2">
                      <a:lumMod val="75000"/>
                    </a:schemeClr>
                  </a:gs>
                </a:gsLst>
                <a:path path="rect">
                  <a:fillToRect l="100000" t="100000"/>
                </a:path>
                <a:tileRect r="-100000" b="-100000"/>
              </a:gra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600" dirty="0" smtClean="0"/>
                  <a:t>AE</a:t>
                </a:r>
              </a:p>
            </p:txBody>
          </p:sp>
          <p:sp>
            <p:nvSpPr>
              <p:cNvPr id="106" name="Ellipse 105"/>
              <p:cNvSpPr/>
              <p:nvPr/>
            </p:nvSpPr>
            <p:spPr>
              <a:xfrm>
                <a:off x="4050407" y="4581128"/>
                <a:ext cx="609066" cy="519351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600" dirty="0" smtClean="0"/>
                  <a:t>BC</a:t>
                </a:r>
              </a:p>
            </p:txBody>
          </p:sp>
          <p:sp>
            <p:nvSpPr>
              <p:cNvPr id="107" name="Ellipse 106"/>
              <p:cNvSpPr/>
              <p:nvPr/>
            </p:nvSpPr>
            <p:spPr>
              <a:xfrm>
                <a:off x="4772865" y="4581128"/>
                <a:ext cx="636115" cy="519351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600" dirty="0" smtClean="0"/>
                  <a:t>BD</a:t>
                </a:r>
              </a:p>
            </p:txBody>
          </p:sp>
          <p:sp>
            <p:nvSpPr>
              <p:cNvPr id="108" name="Ellipse 107"/>
              <p:cNvSpPr/>
              <p:nvPr/>
            </p:nvSpPr>
            <p:spPr>
              <a:xfrm>
                <a:off x="5530262" y="4581128"/>
                <a:ext cx="593287" cy="519351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F0000"/>
                  </a:gs>
                  <a:gs pos="0">
                    <a:schemeClr val="accent2">
                      <a:lumMod val="75000"/>
                    </a:schemeClr>
                  </a:gs>
                </a:gsLst>
                <a:path path="rect">
                  <a:fillToRect l="100000" t="100000"/>
                </a:path>
                <a:tileRect r="-100000" b="-100000"/>
              </a:gra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600" dirty="0" smtClean="0"/>
                  <a:t>BE</a:t>
                </a:r>
              </a:p>
            </p:txBody>
          </p:sp>
          <p:sp>
            <p:nvSpPr>
              <p:cNvPr id="109" name="Ellipse 108"/>
              <p:cNvSpPr/>
              <p:nvPr/>
            </p:nvSpPr>
            <p:spPr>
              <a:xfrm>
                <a:off x="6245959" y="4581128"/>
                <a:ext cx="633860" cy="519351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600" dirty="0" smtClean="0"/>
                  <a:t>CD</a:t>
                </a:r>
              </a:p>
            </p:txBody>
          </p:sp>
          <p:sp>
            <p:nvSpPr>
              <p:cNvPr id="110" name="Ellipse 109"/>
              <p:cNvSpPr/>
              <p:nvPr/>
            </p:nvSpPr>
            <p:spPr>
              <a:xfrm>
                <a:off x="7003356" y="4581128"/>
                <a:ext cx="591033" cy="519351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F0000"/>
                  </a:gs>
                  <a:gs pos="0">
                    <a:schemeClr val="accent2">
                      <a:lumMod val="75000"/>
                    </a:schemeClr>
                  </a:gs>
                </a:gsLst>
                <a:path path="rect">
                  <a:fillToRect l="100000" t="100000"/>
                </a:path>
                <a:tileRect r="-100000" b="-100000"/>
              </a:gra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600" dirty="0" smtClean="0"/>
                  <a:t>CE</a:t>
                </a:r>
              </a:p>
            </p:txBody>
          </p:sp>
          <p:sp>
            <p:nvSpPr>
              <p:cNvPr id="111" name="Ellipse 110"/>
              <p:cNvSpPr/>
              <p:nvPr/>
            </p:nvSpPr>
            <p:spPr>
              <a:xfrm>
                <a:off x="7725814" y="4581128"/>
                <a:ext cx="618082" cy="519351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F0000"/>
                  </a:gs>
                  <a:gs pos="0">
                    <a:schemeClr val="accent2">
                      <a:lumMod val="75000"/>
                    </a:schemeClr>
                  </a:gs>
                </a:gsLst>
                <a:path path="rect">
                  <a:fillToRect l="100000" t="100000"/>
                </a:path>
                <a:tileRect r="-100000" b="-100000"/>
              </a:gra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600" dirty="0" smtClean="0"/>
                  <a:t>DE</a:t>
                </a:r>
              </a:p>
            </p:txBody>
          </p:sp>
        </p:grpSp>
        <p:sp>
          <p:nvSpPr>
            <p:cNvPr id="85" name="Ellipse 84"/>
            <p:cNvSpPr/>
            <p:nvPr/>
          </p:nvSpPr>
          <p:spPr>
            <a:xfrm>
              <a:off x="323528" y="3125674"/>
              <a:ext cx="796157" cy="519351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600" dirty="0" smtClean="0"/>
                <a:t>ABC</a:t>
              </a:r>
            </a:p>
          </p:txBody>
        </p:sp>
        <p:sp>
          <p:nvSpPr>
            <p:cNvPr id="86" name="Ellipse 85"/>
            <p:cNvSpPr/>
            <p:nvPr/>
          </p:nvSpPr>
          <p:spPr>
            <a:xfrm>
              <a:off x="2069165" y="3125674"/>
              <a:ext cx="823208" cy="519351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600" dirty="0" smtClean="0"/>
                <a:t>ABD</a:t>
              </a:r>
            </a:p>
          </p:txBody>
        </p:sp>
        <p:sp>
          <p:nvSpPr>
            <p:cNvPr id="87" name="Ellipse 86"/>
            <p:cNvSpPr/>
            <p:nvPr/>
          </p:nvSpPr>
          <p:spPr>
            <a:xfrm>
              <a:off x="1196346" y="3125674"/>
              <a:ext cx="796157" cy="519351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600" dirty="0" smtClean="0"/>
                <a:t>ABE</a:t>
              </a:r>
            </a:p>
          </p:txBody>
        </p:sp>
        <p:sp>
          <p:nvSpPr>
            <p:cNvPr id="88" name="Ellipse 87"/>
            <p:cNvSpPr/>
            <p:nvPr/>
          </p:nvSpPr>
          <p:spPr>
            <a:xfrm>
              <a:off x="2969033" y="3125674"/>
              <a:ext cx="818610" cy="519351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600" dirty="0" smtClean="0"/>
                <a:t>ACD</a:t>
              </a:r>
            </a:p>
          </p:txBody>
        </p:sp>
        <p:sp>
          <p:nvSpPr>
            <p:cNvPr id="89" name="Ellipse 88"/>
            <p:cNvSpPr/>
            <p:nvPr/>
          </p:nvSpPr>
          <p:spPr>
            <a:xfrm>
              <a:off x="4746140" y="3125674"/>
              <a:ext cx="775779" cy="519351"/>
            </a:xfrm>
            <a:prstGeom prst="ellipse">
              <a:avLst/>
            </a:prstGeom>
            <a:gradFill flip="none" rotWithShape="1">
              <a:gsLst>
                <a:gs pos="100000">
                  <a:srgbClr val="FF0000"/>
                </a:gs>
                <a:gs pos="0">
                  <a:schemeClr val="accent2">
                    <a:lumMod val="75000"/>
                  </a:schemeClr>
                </a:gs>
              </a:gsLst>
              <a:path path="rect">
                <a:fillToRect l="100000" t="100000"/>
              </a:path>
              <a:tileRect r="-100000" b="-100000"/>
            </a:gra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600" dirty="0" smtClean="0"/>
                <a:t>ACE</a:t>
              </a:r>
            </a:p>
          </p:txBody>
        </p:sp>
        <p:sp>
          <p:nvSpPr>
            <p:cNvPr id="90" name="Ellipse 89"/>
            <p:cNvSpPr/>
            <p:nvPr/>
          </p:nvSpPr>
          <p:spPr>
            <a:xfrm>
              <a:off x="3864305" y="3125674"/>
              <a:ext cx="805174" cy="519351"/>
            </a:xfrm>
            <a:prstGeom prst="ellipse">
              <a:avLst/>
            </a:prstGeom>
            <a:gradFill flip="none" rotWithShape="1">
              <a:gsLst>
                <a:gs pos="100000">
                  <a:srgbClr val="FF0000"/>
                </a:gs>
                <a:gs pos="0">
                  <a:schemeClr val="accent2">
                    <a:lumMod val="75000"/>
                  </a:schemeClr>
                </a:gs>
              </a:gsLst>
              <a:path path="rect">
                <a:fillToRect l="100000" t="100000"/>
              </a:path>
              <a:tileRect r="-100000" b="-100000"/>
            </a:gra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600" dirty="0" smtClean="0"/>
                <a:t>ADE</a:t>
              </a:r>
            </a:p>
          </p:txBody>
        </p:sp>
        <p:sp>
          <p:nvSpPr>
            <p:cNvPr id="91" name="Ellipse 90"/>
            <p:cNvSpPr/>
            <p:nvPr/>
          </p:nvSpPr>
          <p:spPr>
            <a:xfrm>
              <a:off x="5598579" y="3125674"/>
              <a:ext cx="809682" cy="519351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600" dirty="0" smtClean="0"/>
                <a:t>BCD</a:t>
              </a:r>
            </a:p>
          </p:txBody>
        </p:sp>
        <p:sp>
          <p:nvSpPr>
            <p:cNvPr id="92" name="Ellipse 91"/>
            <p:cNvSpPr/>
            <p:nvPr/>
          </p:nvSpPr>
          <p:spPr>
            <a:xfrm>
              <a:off x="6484922" y="3125674"/>
              <a:ext cx="766854" cy="519351"/>
            </a:xfrm>
            <a:prstGeom prst="ellipse">
              <a:avLst/>
            </a:prstGeom>
            <a:gradFill flip="none" rotWithShape="1">
              <a:gsLst>
                <a:gs pos="100000">
                  <a:srgbClr val="FF0000"/>
                </a:gs>
                <a:gs pos="0">
                  <a:schemeClr val="accent2">
                    <a:lumMod val="75000"/>
                  </a:schemeClr>
                </a:gs>
              </a:gsLst>
              <a:path path="rect">
                <a:fillToRect l="100000" t="100000"/>
              </a:path>
              <a:tileRect r="-100000" b="-100000"/>
            </a:gra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600" dirty="0" smtClean="0"/>
                <a:t>BCE</a:t>
              </a:r>
            </a:p>
          </p:txBody>
        </p:sp>
        <p:sp>
          <p:nvSpPr>
            <p:cNvPr id="93" name="Ellipse 92"/>
            <p:cNvSpPr/>
            <p:nvPr/>
          </p:nvSpPr>
          <p:spPr>
            <a:xfrm>
              <a:off x="7328437" y="3125674"/>
              <a:ext cx="793903" cy="519351"/>
            </a:xfrm>
            <a:prstGeom prst="ellipse">
              <a:avLst/>
            </a:prstGeom>
            <a:gradFill flip="none" rotWithShape="1">
              <a:gsLst>
                <a:gs pos="100000">
                  <a:srgbClr val="FF0000"/>
                </a:gs>
                <a:gs pos="0">
                  <a:schemeClr val="accent2">
                    <a:lumMod val="75000"/>
                  </a:schemeClr>
                </a:gs>
              </a:gsLst>
              <a:path path="rect">
                <a:fillToRect l="100000" t="100000"/>
              </a:path>
              <a:tileRect r="-100000" b="-100000"/>
            </a:gra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600" dirty="0" smtClean="0"/>
                <a:t>BDE</a:t>
              </a:r>
            </a:p>
          </p:txBody>
        </p:sp>
        <p:sp>
          <p:nvSpPr>
            <p:cNvPr id="94" name="Ellipse 93"/>
            <p:cNvSpPr/>
            <p:nvPr/>
          </p:nvSpPr>
          <p:spPr>
            <a:xfrm>
              <a:off x="8199001" y="3125674"/>
              <a:ext cx="791649" cy="519351"/>
            </a:xfrm>
            <a:prstGeom prst="ellipse">
              <a:avLst/>
            </a:prstGeom>
            <a:gradFill flip="none" rotWithShape="1">
              <a:gsLst>
                <a:gs pos="100000">
                  <a:srgbClr val="FF0000"/>
                </a:gs>
                <a:gs pos="0">
                  <a:schemeClr val="accent2">
                    <a:lumMod val="75000"/>
                  </a:schemeClr>
                </a:gs>
              </a:gsLst>
              <a:path path="rect">
                <a:fillToRect l="100000" t="100000"/>
              </a:path>
              <a:tileRect r="-100000" b="-100000"/>
            </a:gra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600" dirty="0" smtClean="0"/>
                <a:t>CDE</a:t>
              </a:r>
            </a:p>
          </p:txBody>
        </p:sp>
        <p:grpSp>
          <p:nvGrpSpPr>
            <p:cNvPr id="95" name="Gruppieren 235"/>
            <p:cNvGrpSpPr/>
            <p:nvPr/>
          </p:nvGrpSpPr>
          <p:grpSpPr>
            <a:xfrm>
              <a:off x="1920784" y="1628800"/>
              <a:ext cx="5472608" cy="524847"/>
              <a:chOff x="1835696" y="1628800"/>
              <a:chExt cx="5472608" cy="524847"/>
            </a:xfrm>
          </p:grpSpPr>
          <p:sp>
            <p:nvSpPr>
              <p:cNvPr id="97" name="Ellipse 96"/>
              <p:cNvSpPr/>
              <p:nvPr/>
            </p:nvSpPr>
            <p:spPr>
              <a:xfrm>
                <a:off x="2971021" y="1634295"/>
                <a:ext cx="996775" cy="519351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600" dirty="0" smtClean="0"/>
                  <a:t>ABCD</a:t>
                </a:r>
              </a:p>
            </p:txBody>
          </p:sp>
          <p:sp>
            <p:nvSpPr>
              <p:cNvPr id="98" name="Ellipse 97"/>
              <p:cNvSpPr/>
              <p:nvPr/>
            </p:nvSpPr>
            <p:spPr>
              <a:xfrm>
                <a:off x="1835696" y="1634296"/>
                <a:ext cx="996775" cy="519351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600" dirty="0" smtClean="0"/>
                  <a:t>ABCE</a:t>
                </a:r>
              </a:p>
            </p:txBody>
          </p:sp>
          <p:sp>
            <p:nvSpPr>
              <p:cNvPr id="99" name="Ellipse 98"/>
              <p:cNvSpPr/>
              <p:nvPr/>
            </p:nvSpPr>
            <p:spPr>
              <a:xfrm>
                <a:off x="4106342" y="1634296"/>
                <a:ext cx="980997" cy="519351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F0000"/>
                  </a:gs>
                  <a:gs pos="0">
                    <a:schemeClr val="accent2">
                      <a:lumMod val="75000"/>
                    </a:schemeClr>
                  </a:gs>
                </a:gsLst>
                <a:path path="rect">
                  <a:fillToRect l="100000" t="100000"/>
                </a:path>
                <a:tileRect r="-100000" b="-100000"/>
              </a:gra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600" dirty="0" smtClean="0"/>
                  <a:t>ABDE</a:t>
                </a:r>
              </a:p>
            </p:txBody>
          </p:sp>
          <p:sp>
            <p:nvSpPr>
              <p:cNvPr id="100" name="Ellipse 99"/>
              <p:cNvSpPr/>
              <p:nvPr/>
            </p:nvSpPr>
            <p:spPr>
              <a:xfrm>
                <a:off x="5225886" y="1634296"/>
                <a:ext cx="976398" cy="519351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F0000"/>
                  </a:gs>
                  <a:gs pos="0">
                    <a:schemeClr val="accent2">
                      <a:lumMod val="75000"/>
                    </a:schemeClr>
                  </a:gs>
                </a:gsLst>
                <a:path path="rect">
                  <a:fillToRect l="100000" t="100000"/>
                </a:path>
                <a:tileRect r="-100000" b="-100000"/>
              </a:gra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600" dirty="0" smtClean="0"/>
                  <a:t>ACDE</a:t>
                </a:r>
              </a:p>
            </p:txBody>
          </p:sp>
          <p:sp>
            <p:nvSpPr>
              <p:cNvPr id="101" name="Ellipse 100"/>
              <p:cNvSpPr/>
              <p:nvPr/>
            </p:nvSpPr>
            <p:spPr>
              <a:xfrm>
                <a:off x="6340833" y="1628800"/>
                <a:ext cx="967471" cy="519352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F0000"/>
                  </a:gs>
                  <a:gs pos="0">
                    <a:schemeClr val="accent2">
                      <a:lumMod val="75000"/>
                    </a:schemeClr>
                  </a:gs>
                </a:gsLst>
                <a:path path="rect">
                  <a:fillToRect l="100000" t="100000"/>
                </a:path>
                <a:tileRect r="-100000" b="-100000"/>
              </a:gra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600" dirty="0" smtClean="0"/>
                  <a:t>BCDE</a:t>
                </a:r>
              </a:p>
            </p:txBody>
          </p:sp>
        </p:grpSp>
        <p:sp>
          <p:nvSpPr>
            <p:cNvPr id="96" name="Ellipse 95"/>
            <p:cNvSpPr/>
            <p:nvPr/>
          </p:nvSpPr>
          <p:spPr>
            <a:xfrm>
              <a:off x="4079807" y="404664"/>
              <a:ext cx="1154564" cy="519350"/>
            </a:xfrm>
            <a:prstGeom prst="ellipse">
              <a:avLst/>
            </a:prstGeom>
            <a:gradFill flip="none" rotWithShape="1">
              <a:gsLst>
                <a:gs pos="100000">
                  <a:srgbClr val="FF0000"/>
                </a:gs>
                <a:gs pos="0">
                  <a:schemeClr val="accent2">
                    <a:lumMod val="75000"/>
                  </a:schemeClr>
                </a:gs>
              </a:gsLst>
              <a:path path="rect">
                <a:fillToRect l="100000" t="100000"/>
              </a:path>
              <a:tileRect r="-100000" b="-100000"/>
            </a:gra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600" dirty="0" smtClean="0"/>
                <a:t>ABCDE</a:t>
              </a:r>
            </a:p>
          </p:txBody>
        </p:sp>
      </p:grpSp>
      <p:graphicFrame>
        <p:nvGraphicFramePr>
          <p:cNvPr id="117" name="Tabelle 1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9887338"/>
              </p:ext>
            </p:extLst>
          </p:nvPr>
        </p:nvGraphicFramePr>
        <p:xfrm>
          <a:off x="7031038" y="1439863"/>
          <a:ext cx="1990708" cy="195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5354"/>
                <a:gridCol w="995354"/>
              </a:tblGrid>
              <a:tr h="245819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err="1" smtClean="0"/>
                        <a:t>column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err="1" smtClean="0"/>
                        <a:t>uniques</a:t>
                      </a:r>
                      <a:endParaRPr lang="de-DE" sz="1200" dirty="0"/>
                    </a:p>
                  </a:txBody>
                  <a:tcPr/>
                </a:tc>
              </a:tr>
              <a:tr h="312883"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 smtClean="0"/>
                        <a:t>A</a:t>
                      </a:r>
                      <a:endParaRPr lang="de-DE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 smtClean="0"/>
                        <a:t>80%</a:t>
                      </a:r>
                      <a:endParaRPr lang="de-DE" sz="1600" b="0" dirty="0"/>
                    </a:p>
                  </a:txBody>
                  <a:tcPr/>
                </a:tc>
              </a:tr>
              <a:tr h="312883"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 smtClean="0"/>
                        <a:t>B</a:t>
                      </a:r>
                      <a:endParaRPr lang="de-DE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 smtClean="0"/>
                        <a:t>60%</a:t>
                      </a:r>
                      <a:endParaRPr lang="de-DE" sz="1600" b="0" dirty="0"/>
                    </a:p>
                  </a:txBody>
                  <a:tcPr/>
                </a:tc>
              </a:tr>
              <a:tr h="312883"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 smtClean="0"/>
                        <a:t>C</a:t>
                      </a:r>
                      <a:endParaRPr lang="de-DE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 smtClean="0"/>
                        <a:t>60%</a:t>
                      </a:r>
                      <a:endParaRPr lang="de-DE" sz="1600" b="0" dirty="0"/>
                    </a:p>
                  </a:txBody>
                  <a:tcPr/>
                </a:tc>
              </a:tr>
              <a:tr h="312883"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 smtClean="0"/>
                        <a:t>D</a:t>
                      </a:r>
                      <a:endParaRPr lang="de-DE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 smtClean="0"/>
                        <a:t>40%</a:t>
                      </a:r>
                      <a:endParaRPr lang="de-DE" sz="1600" b="0" dirty="0"/>
                    </a:p>
                  </a:txBody>
                  <a:tcPr/>
                </a:tc>
              </a:tr>
              <a:tr h="312883"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 smtClean="0"/>
                        <a:t>E</a:t>
                      </a:r>
                      <a:endParaRPr lang="de-DE" sz="1600" b="0" dirty="0"/>
                    </a:p>
                  </a:txBody>
                  <a:tcPr>
                    <a:solidFill>
                      <a:srgbClr val="F4441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 smtClean="0"/>
                        <a:t>20%</a:t>
                      </a:r>
                      <a:endParaRPr lang="de-DE" sz="1600" b="0" dirty="0"/>
                    </a:p>
                  </a:txBody>
                  <a:tcPr>
                    <a:solidFill>
                      <a:srgbClr val="F44414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2237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Initial </a:t>
            </a:r>
            <a:r>
              <a:rPr lang="de-DE" dirty="0" err="1"/>
              <a:t>pruning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Folienmaster | Max Mustermann | 7. Oktober 2007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6113F6-D982-4F1F-82B4-AFA466AB9AFB}" type="slidenum">
              <a:rPr lang="de-DE" smtClean="0"/>
              <a:pPr/>
              <a:t>6</a:t>
            </a:fld>
            <a:endParaRPr lang="de-DE"/>
          </a:p>
        </p:txBody>
      </p:sp>
      <p:grpSp>
        <p:nvGrpSpPr>
          <p:cNvPr id="6" name="Gruppieren 5"/>
          <p:cNvGrpSpPr/>
          <p:nvPr/>
        </p:nvGrpSpPr>
        <p:grpSpPr>
          <a:xfrm>
            <a:off x="720000" y="2464579"/>
            <a:ext cx="5392718" cy="4058725"/>
            <a:chOff x="323528" y="1634295"/>
            <a:chExt cx="6491574" cy="4871012"/>
          </a:xfrm>
        </p:grpSpPr>
        <p:cxnSp>
          <p:nvCxnSpPr>
            <p:cNvPr id="12" name="Gerade Verbindung 228"/>
            <p:cNvCxnSpPr>
              <a:stCxn id="97" idx="4"/>
              <a:endCxn id="85" idx="0"/>
            </p:cNvCxnSpPr>
            <p:nvPr/>
          </p:nvCxnSpPr>
          <p:spPr>
            <a:xfrm flipH="1">
              <a:off x="721607" y="2153647"/>
              <a:ext cx="2832888" cy="972026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3" name="Gerade Verbindung 229"/>
            <p:cNvCxnSpPr>
              <a:stCxn id="97" idx="4"/>
              <a:endCxn id="86" idx="0"/>
            </p:cNvCxnSpPr>
            <p:nvPr/>
          </p:nvCxnSpPr>
          <p:spPr>
            <a:xfrm flipH="1">
              <a:off x="2480768" y="2153647"/>
              <a:ext cx="1073727" cy="972026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4" name="Gerade Verbindung 230"/>
            <p:cNvCxnSpPr>
              <a:stCxn id="97" idx="4"/>
              <a:endCxn id="88" idx="0"/>
            </p:cNvCxnSpPr>
            <p:nvPr/>
          </p:nvCxnSpPr>
          <p:spPr>
            <a:xfrm flipH="1">
              <a:off x="3378338" y="2153647"/>
              <a:ext cx="176157" cy="972026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5" name="Gerade Verbindung 231"/>
            <p:cNvCxnSpPr>
              <a:stCxn id="97" idx="4"/>
              <a:endCxn id="91" idx="0"/>
            </p:cNvCxnSpPr>
            <p:nvPr/>
          </p:nvCxnSpPr>
          <p:spPr>
            <a:xfrm>
              <a:off x="3554495" y="2153647"/>
              <a:ext cx="2448925" cy="972026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7" name="Gerade Verbindung 233"/>
            <p:cNvCxnSpPr>
              <a:stCxn id="98" idx="4"/>
              <a:endCxn id="85" idx="0"/>
            </p:cNvCxnSpPr>
            <p:nvPr/>
          </p:nvCxnSpPr>
          <p:spPr>
            <a:xfrm flipH="1">
              <a:off x="721607" y="2153647"/>
              <a:ext cx="1697565" cy="972026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8" name="Gerade Verbindung 234"/>
            <p:cNvCxnSpPr>
              <a:stCxn id="98" idx="4"/>
              <a:endCxn id="87" idx="0"/>
            </p:cNvCxnSpPr>
            <p:nvPr/>
          </p:nvCxnSpPr>
          <p:spPr>
            <a:xfrm flipH="1">
              <a:off x="1594425" y="2153647"/>
              <a:ext cx="824747" cy="972026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2" name="Gerade Verbindung 248"/>
            <p:cNvCxnSpPr>
              <a:stCxn id="85" idx="4"/>
              <a:endCxn id="102" idx="0"/>
            </p:cNvCxnSpPr>
            <p:nvPr/>
          </p:nvCxnSpPr>
          <p:spPr>
            <a:xfrm>
              <a:off x="721607" y="3645024"/>
              <a:ext cx="624685" cy="93610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3" name="Gerade Verbindung 249"/>
            <p:cNvCxnSpPr>
              <a:stCxn id="85" idx="4"/>
              <a:endCxn id="103" idx="0"/>
            </p:cNvCxnSpPr>
            <p:nvPr/>
          </p:nvCxnSpPr>
          <p:spPr>
            <a:xfrm>
              <a:off x="721607" y="3645024"/>
              <a:ext cx="1360668" cy="93610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4" name="Gerade Verbindung 250"/>
            <p:cNvCxnSpPr>
              <a:stCxn id="85" idx="4"/>
              <a:endCxn id="106" idx="0"/>
            </p:cNvCxnSpPr>
            <p:nvPr/>
          </p:nvCxnSpPr>
          <p:spPr>
            <a:xfrm>
              <a:off x="721607" y="3645024"/>
              <a:ext cx="3568617" cy="93610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5" name="Gerade Verbindung 251"/>
            <p:cNvCxnSpPr>
              <a:stCxn id="86" idx="4"/>
              <a:endCxn id="102" idx="0"/>
            </p:cNvCxnSpPr>
            <p:nvPr/>
          </p:nvCxnSpPr>
          <p:spPr>
            <a:xfrm flipH="1">
              <a:off x="1346292" y="3645024"/>
              <a:ext cx="1134476" cy="93610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6" name="Gerade Verbindung 252"/>
            <p:cNvCxnSpPr>
              <a:stCxn id="86" idx="4"/>
              <a:endCxn id="104" idx="0"/>
            </p:cNvCxnSpPr>
            <p:nvPr/>
          </p:nvCxnSpPr>
          <p:spPr>
            <a:xfrm>
              <a:off x="2480768" y="3645024"/>
              <a:ext cx="337490" cy="93610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7" name="Gerade Verbindung 253"/>
            <p:cNvCxnSpPr>
              <a:stCxn id="86" idx="4"/>
              <a:endCxn id="107" idx="0"/>
            </p:cNvCxnSpPr>
            <p:nvPr/>
          </p:nvCxnSpPr>
          <p:spPr>
            <a:xfrm>
              <a:off x="2480768" y="3645024"/>
              <a:ext cx="2545439" cy="93610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8" name="Gerade Verbindung 254"/>
            <p:cNvCxnSpPr>
              <a:stCxn id="87" idx="4"/>
              <a:endCxn id="102" idx="0"/>
            </p:cNvCxnSpPr>
            <p:nvPr/>
          </p:nvCxnSpPr>
          <p:spPr>
            <a:xfrm flipH="1">
              <a:off x="1346292" y="3645024"/>
              <a:ext cx="248133" cy="93610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1" name="Gerade Verbindung 257"/>
            <p:cNvCxnSpPr>
              <a:stCxn id="88" idx="4"/>
              <a:endCxn id="103" idx="0"/>
            </p:cNvCxnSpPr>
            <p:nvPr/>
          </p:nvCxnSpPr>
          <p:spPr>
            <a:xfrm flipH="1">
              <a:off x="2082275" y="3645024"/>
              <a:ext cx="1296063" cy="93610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2" name="Gerade Verbindung 258"/>
            <p:cNvCxnSpPr>
              <a:stCxn id="88" idx="4"/>
              <a:endCxn id="104" idx="0"/>
            </p:cNvCxnSpPr>
            <p:nvPr/>
          </p:nvCxnSpPr>
          <p:spPr>
            <a:xfrm flipH="1">
              <a:off x="2818258" y="3645024"/>
              <a:ext cx="560080" cy="93610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3" name="Gerade Verbindung 259"/>
            <p:cNvCxnSpPr>
              <a:stCxn id="88" idx="4"/>
              <a:endCxn id="109" idx="0"/>
            </p:cNvCxnSpPr>
            <p:nvPr/>
          </p:nvCxnSpPr>
          <p:spPr>
            <a:xfrm>
              <a:off x="3378338" y="3645024"/>
              <a:ext cx="3119835" cy="93610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0" name="Gerade Verbindung 266"/>
            <p:cNvCxnSpPr>
              <a:stCxn id="91" idx="4"/>
              <a:endCxn id="106" idx="0"/>
            </p:cNvCxnSpPr>
            <p:nvPr/>
          </p:nvCxnSpPr>
          <p:spPr>
            <a:xfrm flipH="1">
              <a:off x="4290224" y="3645024"/>
              <a:ext cx="1713196" cy="93610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1" name="Gerade Verbindung 267"/>
            <p:cNvCxnSpPr>
              <a:stCxn id="91" idx="4"/>
              <a:endCxn id="107" idx="0"/>
            </p:cNvCxnSpPr>
            <p:nvPr/>
          </p:nvCxnSpPr>
          <p:spPr>
            <a:xfrm flipH="1">
              <a:off x="5026207" y="3645024"/>
              <a:ext cx="977213" cy="93610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2" name="Gerade Verbindung 268"/>
            <p:cNvCxnSpPr>
              <a:stCxn id="91" idx="4"/>
              <a:endCxn id="109" idx="0"/>
            </p:cNvCxnSpPr>
            <p:nvPr/>
          </p:nvCxnSpPr>
          <p:spPr>
            <a:xfrm>
              <a:off x="6003420" y="3645024"/>
              <a:ext cx="494753" cy="93610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2" name="Gerade Verbindung 278"/>
            <p:cNvCxnSpPr>
              <a:stCxn id="102" idx="4"/>
              <a:endCxn id="112" idx="0"/>
            </p:cNvCxnSpPr>
            <p:nvPr/>
          </p:nvCxnSpPr>
          <p:spPr>
            <a:xfrm>
              <a:off x="1346293" y="5100480"/>
              <a:ext cx="1201210" cy="781537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3" name="Gerade Verbindung 279"/>
            <p:cNvCxnSpPr>
              <a:stCxn id="102" idx="4"/>
              <a:endCxn id="113" idx="0"/>
            </p:cNvCxnSpPr>
            <p:nvPr/>
          </p:nvCxnSpPr>
          <p:spPr>
            <a:xfrm>
              <a:off x="1346293" y="5100480"/>
              <a:ext cx="2259947" cy="781537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4" name="Gerade Verbindung 280"/>
            <p:cNvCxnSpPr>
              <a:stCxn id="103" idx="4"/>
              <a:endCxn id="112" idx="0"/>
            </p:cNvCxnSpPr>
            <p:nvPr/>
          </p:nvCxnSpPr>
          <p:spPr>
            <a:xfrm>
              <a:off x="2082276" y="5100479"/>
              <a:ext cx="465227" cy="78153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5" name="Gerade Verbindung 281"/>
            <p:cNvCxnSpPr>
              <a:stCxn id="103" idx="4"/>
              <a:endCxn id="114" idx="0"/>
            </p:cNvCxnSpPr>
            <p:nvPr/>
          </p:nvCxnSpPr>
          <p:spPr>
            <a:xfrm>
              <a:off x="2082276" y="5100479"/>
              <a:ext cx="2577063" cy="78153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6" name="Gerade Verbindung 282"/>
            <p:cNvCxnSpPr>
              <a:stCxn id="104" idx="4"/>
              <a:endCxn id="112" idx="0"/>
            </p:cNvCxnSpPr>
            <p:nvPr/>
          </p:nvCxnSpPr>
          <p:spPr>
            <a:xfrm flipH="1">
              <a:off x="2547503" y="5100479"/>
              <a:ext cx="270756" cy="78153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7" name="Gerade Verbindung 283"/>
            <p:cNvCxnSpPr>
              <a:stCxn id="104" idx="4"/>
              <a:endCxn id="115" idx="0"/>
            </p:cNvCxnSpPr>
            <p:nvPr/>
          </p:nvCxnSpPr>
          <p:spPr>
            <a:xfrm>
              <a:off x="2818259" y="5100479"/>
              <a:ext cx="2906580" cy="78153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0" name="Gerade Verbindung 286"/>
            <p:cNvCxnSpPr>
              <a:stCxn id="106" idx="4"/>
              <a:endCxn id="113" idx="0"/>
            </p:cNvCxnSpPr>
            <p:nvPr/>
          </p:nvCxnSpPr>
          <p:spPr>
            <a:xfrm flipH="1">
              <a:off x="3606239" y="5100479"/>
              <a:ext cx="683984" cy="78153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1" name="Gerade Verbindung 287"/>
            <p:cNvCxnSpPr>
              <a:stCxn id="106" idx="4"/>
              <a:endCxn id="113" idx="0"/>
            </p:cNvCxnSpPr>
            <p:nvPr/>
          </p:nvCxnSpPr>
          <p:spPr>
            <a:xfrm flipH="1">
              <a:off x="3606239" y="5100479"/>
              <a:ext cx="683984" cy="78153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2" name="Gerade Verbindung 288"/>
            <p:cNvCxnSpPr>
              <a:stCxn id="106" idx="4"/>
              <a:endCxn id="114" idx="0"/>
            </p:cNvCxnSpPr>
            <p:nvPr/>
          </p:nvCxnSpPr>
          <p:spPr>
            <a:xfrm>
              <a:off x="4290223" y="5100479"/>
              <a:ext cx="369116" cy="78153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3" name="Gerade Verbindung 289"/>
            <p:cNvCxnSpPr>
              <a:stCxn id="107" idx="4"/>
              <a:endCxn id="113" idx="0"/>
            </p:cNvCxnSpPr>
            <p:nvPr/>
          </p:nvCxnSpPr>
          <p:spPr>
            <a:xfrm flipH="1">
              <a:off x="3606239" y="5100479"/>
              <a:ext cx="1419967" cy="78153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4" name="Gerade Verbindung 290"/>
            <p:cNvCxnSpPr>
              <a:stCxn id="107" idx="4"/>
              <a:endCxn id="115" idx="0"/>
            </p:cNvCxnSpPr>
            <p:nvPr/>
          </p:nvCxnSpPr>
          <p:spPr>
            <a:xfrm>
              <a:off x="5026206" y="5100479"/>
              <a:ext cx="698632" cy="78153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7" name="Gerade Verbindung 293"/>
            <p:cNvCxnSpPr>
              <a:stCxn id="109" idx="4"/>
              <a:endCxn id="114" idx="0"/>
            </p:cNvCxnSpPr>
            <p:nvPr/>
          </p:nvCxnSpPr>
          <p:spPr>
            <a:xfrm flipH="1">
              <a:off x="4659339" y="5100479"/>
              <a:ext cx="1838833" cy="78153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8" name="Gerade Verbindung 294"/>
            <p:cNvCxnSpPr>
              <a:stCxn id="109" idx="4"/>
              <a:endCxn id="115" idx="0"/>
            </p:cNvCxnSpPr>
            <p:nvPr/>
          </p:nvCxnSpPr>
          <p:spPr>
            <a:xfrm flipH="1">
              <a:off x="5724839" y="5100479"/>
              <a:ext cx="773333" cy="78153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grpSp>
          <p:nvGrpSpPr>
            <p:cNvPr id="83" name="Gruppieren 234"/>
            <p:cNvGrpSpPr/>
            <p:nvPr/>
          </p:nvGrpSpPr>
          <p:grpSpPr>
            <a:xfrm>
              <a:off x="2258250" y="5882016"/>
              <a:ext cx="3773480" cy="623291"/>
              <a:chOff x="2345891" y="5882016"/>
              <a:chExt cx="3773480" cy="623291"/>
            </a:xfrm>
          </p:grpSpPr>
          <p:sp>
            <p:nvSpPr>
              <p:cNvPr id="112" name="Ellipse 111"/>
              <p:cNvSpPr/>
              <p:nvPr/>
            </p:nvSpPr>
            <p:spPr>
              <a:xfrm>
                <a:off x="2345891" y="5882016"/>
                <a:ext cx="578506" cy="623291"/>
              </a:xfrm>
              <a:prstGeom prst="ellipse">
                <a:avLst/>
              </a:prstGeom>
              <a:ln w="3175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de-DE" dirty="0">
                    <a:solidFill>
                      <a:prstClr val="black"/>
                    </a:solidFill>
                  </a:rPr>
                  <a:t>A</a:t>
                </a:r>
              </a:p>
            </p:txBody>
          </p:sp>
          <p:sp>
            <p:nvSpPr>
              <p:cNvPr id="113" name="Ellipse 112"/>
              <p:cNvSpPr/>
              <p:nvPr/>
            </p:nvSpPr>
            <p:spPr>
              <a:xfrm>
                <a:off x="3403271" y="5882016"/>
                <a:ext cx="581219" cy="623291"/>
              </a:xfrm>
              <a:prstGeom prst="ellipse">
                <a:avLst/>
              </a:prstGeom>
              <a:ln w="3175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de-DE" dirty="0">
                    <a:solidFill>
                      <a:prstClr val="black"/>
                    </a:solidFill>
                  </a:rPr>
                  <a:t>B</a:t>
                </a:r>
              </a:p>
            </p:txBody>
          </p:sp>
          <p:sp>
            <p:nvSpPr>
              <p:cNvPr id="114" name="Ellipse 113"/>
              <p:cNvSpPr/>
              <p:nvPr/>
            </p:nvSpPr>
            <p:spPr>
              <a:xfrm>
                <a:off x="4453656" y="5882016"/>
                <a:ext cx="586647" cy="623291"/>
              </a:xfrm>
              <a:prstGeom prst="ellipse">
                <a:avLst/>
              </a:prstGeom>
              <a:ln w="3175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de-DE" dirty="0">
                    <a:solidFill>
                      <a:prstClr val="black"/>
                    </a:solidFill>
                  </a:rPr>
                  <a:t>C</a:t>
                </a:r>
              </a:p>
            </p:txBody>
          </p:sp>
          <p:sp>
            <p:nvSpPr>
              <p:cNvPr id="115" name="Ellipse 114"/>
              <p:cNvSpPr/>
              <p:nvPr/>
            </p:nvSpPr>
            <p:spPr>
              <a:xfrm>
                <a:off x="5505590" y="5882016"/>
                <a:ext cx="613781" cy="623291"/>
              </a:xfrm>
              <a:prstGeom prst="ellipse">
                <a:avLst/>
              </a:prstGeom>
              <a:ln w="3175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de-DE" dirty="0">
                    <a:solidFill>
                      <a:prstClr val="black"/>
                    </a:solidFill>
                  </a:rPr>
                  <a:t>D</a:t>
                </a:r>
              </a:p>
            </p:txBody>
          </p:sp>
        </p:grpSp>
        <p:grpSp>
          <p:nvGrpSpPr>
            <p:cNvPr id="84" name="Gruppieren 232"/>
            <p:cNvGrpSpPr/>
            <p:nvPr/>
          </p:nvGrpSpPr>
          <p:grpSpPr>
            <a:xfrm>
              <a:off x="1034997" y="4581128"/>
              <a:ext cx="5780105" cy="519352"/>
              <a:chOff x="1099713" y="4581128"/>
              <a:chExt cx="5780105" cy="519352"/>
            </a:xfrm>
          </p:grpSpPr>
          <p:sp>
            <p:nvSpPr>
              <p:cNvPr id="102" name="Ellipse 101"/>
              <p:cNvSpPr/>
              <p:nvPr/>
            </p:nvSpPr>
            <p:spPr>
              <a:xfrm>
                <a:off x="1099713" y="4581129"/>
                <a:ext cx="622591" cy="519351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600" dirty="0" smtClean="0"/>
                  <a:t>AB</a:t>
                </a:r>
              </a:p>
            </p:txBody>
          </p:sp>
          <p:sp>
            <p:nvSpPr>
              <p:cNvPr id="103" name="Ellipse 102"/>
              <p:cNvSpPr/>
              <p:nvPr/>
            </p:nvSpPr>
            <p:spPr>
              <a:xfrm>
                <a:off x="1835696" y="4581128"/>
                <a:ext cx="622591" cy="519351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600" dirty="0" smtClean="0"/>
                  <a:t>AC</a:t>
                </a:r>
              </a:p>
            </p:txBody>
          </p:sp>
          <p:sp>
            <p:nvSpPr>
              <p:cNvPr id="104" name="Ellipse 103"/>
              <p:cNvSpPr/>
              <p:nvPr/>
            </p:nvSpPr>
            <p:spPr>
              <a:xfrm>
                <a:off x="2559281" y="4581128"/>
                <a:ext cx="647386" cy="519351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600" dirty="0" smtClean="0"/>
                  <a:t>AD</a:t>
                </a:r>
              </a:p>
            </p:txBody>
          </p:sp>
          <p:sp>
            <p:nvSpPr>
              <p:cNvPr id="106" name="Ellipse 105"/>
              <p:cNvSpPr/>
              <p:nvPr/>
            </p:nvSpPr>
            <p:spPr>
              <a:xfrm>
                <a:off x="4050405" y="4581128"/>
                <a:ext cx="609066" cy="519351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600" dirty="0" smtClean="0"/>
                  <a:t>BC</a:t>
                </a:r>
              </a:p>
            </p:txBody>
          </p:sp>
          <p:sp>
            <p:nvSpPr>
              <p:cNvPr id="107" name="Ellipse 106"/>
              <p:cNvSpPr/>
              <p:nvPr/>
            </p:nvSpPr>
            <p:spPr>
              <a:xfrm>
                <a:off x="4772864" y="4581128"/>
                <a:ext cx="636115" cy="519351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600" dirty="0" smtClean="0"/>
                  <a:t>BD</a:t>
                </a:r>
              </a:p>
            </p:txBody>
          </p:sp>
          <p:sp>
            <p:nvSpPr>
              <p:cNvPr id="109" name="Ellipse 108"/>
              <p:cNvSpPr/>
              <p:nvPr/>
            </p:nvSpPr>
            <p:spPr>
              <a:xfrm>
                <a:off x="6245958" y="4581128"/>
                <a:ext cx="633860" cy="519351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600" dirty="0" smtClean="0"/>
                  <a:t>CD</a:t>
                </a:r>
              </a:p>
            </p:txBody>
          </p:sp>
        </p:grpSp>
        <p:sp>
          <p:nvSpPr>
            <p:cNvPr id="85" name="Ellipse 84"/>
            <p:cNvSpPr/>
            <p:nvPr/>
          </p:nvSpPr>
          <p:spPr>
            <a:xfrm>
              <a:off x="323528" y="3125675"/>
              <a:ext cx="796157" cy="519351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600" dirty="0" smtClean="0"/>
                <a:t>ABC</a:t>
              </a:r>
            </a:p>
          </p:txBody>
        </p:sp>
        <p:sp>
          <p:nvSpPr>
            <p:cNvPr id="86" name="Ellipse 85"/>
            <p:cNvSpPr/>
            <p:nvPr/>
          </p:nvSpPr>
          <p:spPr>
            <a:xfrm>
              <a:off x="2069165" y="3125675"/>
              <a:ext cx="823208" cy="519351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600" dirty="0" smtClean="0"/>
                <a:t>ABD</a:t>
              </a:r>
            </a:p>
          </p:txBody>
        </p:sp>
        <p:sp>
          <p:nvSpPr>
            <p:cNvPr id="87" name="Ellipse 86"/>
            <p:cNvSpPr/>
            <p:nvPr/>
          </p:nvSpPr>
          <p:spPr>
            <a:xfrm>
              <a:off x="1196346" y="3125675"/>
              <a:ext cx="796157" cy="519351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600" dirty="0" smtClean="0"/>
                <a:t>ABE</a:t>
              </a:r>
            </a:p>
          </p:txBody>
        </p:sp>
        <p:sp>
          <p:nvSpPr>
            <p:cNvPr id="88" name="Ellipse 87"/>
            <p:cNvSpPr/>
            <p:nvPr/>
          </p:nvSpPr>
          <p:spPr>
            <a:xfrm>
              <a:off x="2969033" y="3125675"/>
              <a:ext cx="818609" cy="519351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600" dirty="0" smtClean="0"/>
                <a:t>ACD</a:t>
              </a:r>
            </a:p>
          </p:txBody>
        </p:sp>
        <p:sp>
          <p:nvSpPr>
            <p:cNvPr id="91" name="Ellipse 90"/>
            <p:cNvSpPr/>
            <p:nvPr/>
          </p:nvSpPr>
          <p:spPr>
            <a:xfrm>
              <a:off x="5598579" y="3125675"/>
              <a:ext cx="809682" cy="519351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600" dirty="0" smtClean="0"/>
                <a:t>BCD</a:t>
              </a:r>
            </a:p>
          </p:txBody>
        </p:sp>
        <p:grpSp>
          <p:nvGrpSpPr>
            <p:cNvPr id="95" name="Gruppieren 235"/>
            <p:cNvGrpSpPr/>
            <p:nvPr/>
          </p:nvGrpSpPr>
          <p:grpSpPr>
            <a:xfrm>
              <a:off x="1920784" y="1634295"/>
              <a:ext cx="2132099" cy="519352"/>
              <a:chOff x="1835696" y="1634295"/>
              <a:chExt cx="2132099" cy="519352"/>
            </a:xfrm>
          </p:grpSpPr>
          <p:sp>
            <p:nvSpPr>
              <p:cNvPr id="97" name="Ellipse 96"/>
              <p:cNvSpPr/>
              <p:nvPr/>
            </p:nvSpPr>
            <p:spPr>
              <a:xfrm>
                <a:off x="2971021" y="1634296"/>
                <a:ext cx="996774" cy="519351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600" dirty="0" smtClean="0"/>
                  <a:t>ABCD</a:t>
                </a:r>
              </a:p>
            </p:txBody>
          </p:sp>
          <p:sp>
            <p:nvSpPr>
              <p:cNvPr id="98" name="Ellipse 97"/>
              <p:cNvSpPr/>
              <p:nvPr/>
            </p:nvSpPr>
            <p:spPr>
              <a:xfrm>
                <a:off x="1835696" y="1634295"/>
                <a:ext cx="996775" cy="519351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600" dirty="0" smtClean="0"/>
                  <a:t>ABCE</a:t>
                </a:r>
              </a:p>
            </p:txBody>
          </p:sp>
        </p:grpSp>
      </p:grpSp>
      <p:graphicFrame>
        <p:nvGraphicFramePr>
          <p:cNvPr id="117" name="Tabelle 1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1077073"/>
              </p:ext>
            </p:extLst>
          </p:nvPr>
        </p:nvGraphicFramePr>
        <p:xfrm>
          <a:off x="7031038" y="1439863"/>
          <a:ext cx="1990708" cy="195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5354"/>
                <a:gridCol w="995354"/>
              </a:tblGrid>
              <a:tr h="245819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err="1" smtClean="0"/>
                        <a:t>column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err="1" smtClean="0"/>
                        <a:t>uniques</a:t>
                      </a:r>
                      <a:endParaRPr lang="de-DE" sz="1200" dirty="0"/>
                    </a:p>
                  </a:txBody>
                  <a:tcPr/>
                </a:tc>
              </a:tr>
              <a:tr h="312883"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 smtClean="0"/>
                        <a:t>A</a:t>
                      </a:r>
                      <a:endParaRPr lang="de-DE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 smtClean="0"/>
                        <a:t>80%</a:t>
                      </a:r>
                      <a:endParaRPr lang="de-DE" sz="1600" b="0" dirty="0"/>
                    </a:p>
                  </a:txBody>
                  <a:tcPr/>
                </a:tc>
              </a:tr>
              <a:tr h="312883"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 smtClean="0"/>
                        <a:t>B</a:t>
                      </a:r>
                      <a:endParaRPr lang="de-DE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 smtClean="0"/>
                        <a:t>60%</a:t>
                      </a:r>
                      <a:endParaRPr lang="de-DE" sz="1600" b="0" dirty="0"/>
                    </a:p>
                  </a:txBody>
                  <a:tcPr/>
                </a:tc>
              </a:tr>
              <a:tr h="312883"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 smtClean="0"/>
                        <a:t>C</a:t>
                      </a:r>
                      <a:endParaRPr lang="de-DE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 smtClean="0"/>
                        <a:t>60%</a:t>
                      </a:r>
                      <a:endParaRPr lang="de-DE" sz="1600" b="0" dirty="0"/>
                    </a:p>
                  </a:txBody>
                  <a:tcPr/>
                </a:tc>
              </a:tr>
              <a:tr h="312883"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 smtClean="0"/>
                        <a:t>D</a:t>
                      </a:r>
                      <a:endParaRPr lang="de-DE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 smtClean="0"/>
                        <a:t>40%</a:t>
                      </a:r>
                      <a:endParaRPr lang="de-DE" sz="1600" b="0" dirty="0"/>
                    </a:p>
                  </a:txBody>
                  <a:tcPr/>
                </a:tc>
              </a:tr>
              <a:tr h="312883"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 smtClean="0"/>
                        <a:t>E</a:t>
                      </a:r>
                      <a:endParaRPr lang="de-DE" sz="1600" b="0" dirty="0"/>
                    </a:p>
                  </a:txBody>
                  <a:tcPr>
                    <a:solidFill>
                      <a:srgbClr val="F4441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 smtClean="0"/>
                        <a:t>20%</a:t>
                      </a:r>
                      <a:endParaRPr lang="de-DE" sz="1600" b="0" dirty="0"/>
                    </a:p>
                  </a:txBody>
                  <a:tcPr>
                    <a:solidFill>
                      <a:srgbClr val="F44414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7106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Building</a:t>
            </a:r>
            <a:r>
              <a:rPr lang="de-DE" dirty="0" smtClean="0"/>
              <a:t> </a:t>
            </a:r>
            <a:r>
              <a:rPr lang="de-DE" dirty="0" err="1" smtClean="0"/>
              <a:t>column</a:t>
            </a:r>
            <a:r>
              <a:rPr lang="de-DE" dirty="0" smtClean="0"/>
              <a:t> </a:t>
            </a:r>
            <a:r>
              <a:rPr lang="de-DE" dirty="0" err="1" smtClean="0"/>
              <a:t>combinations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Folienmaster | Max Mustermann | 7. Oktober 2007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6113F6-D982-4F1F-82B4-AFA466AB9AFB}" type="slidenum">
              <a:rPr lang="de-DE" smtClean="0"/>
              <a:pPr/>
              <a:t>7</a:t>
            </a:fld>
            <a:endParaRPr lang="de-DE"/>
          </a:p>
        </p:txBody>
      </p:sp>
      <p:grpSp>
        <p:nvGrpSpPr>
          <p:cNvPr id="6" name="Gruppieren 5"/>
          <p:cNvGrpSpPr/>
          <p:nvPr/>
        </p:nvGrpSpPr>
        <p:grpSpPr>
          <a:xfrm>
            <a:off x="720000" y="2464579"/>
            <a:ext cx="5498211" cy="4058725"/>
            <a:chOff x="323528" y="1634295"/>
            <a:chExt cx="6618564" cy="4871012"/>
          </a:xfrm>
        </p:grpSpPr>
        <p:cxnSp>
          <p:nvCxnSpPr>
            <p:cNvPr id="12" name="Gerade Verbindung 228"/>
            <p:cNvCxnSpPr>
              <a:stCxn id="97" idx="4"/>
              <a:endCxn id="85" idx="0"/>
            </p:cNvCxnSpPr>
            <p:nvPr/>
          </p:nvCxnSpPr>
          <p:spPr>
            <a:xfrm flipH="1">
              <a:off x="721607" y="2153647"/>
              <a:ext cx="2832888" cy="972026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3" name="Gerade Verbindung 229"/>
            <p:cNvCxnSpPr>
              <a:stCxn id="97" idx="4"/>
              <a:endCxn id="86" idx="0"/>
            </p:cNvCxnSpPr>
            <p:nvPr/>
          </p:nvCxnSpPr>
          <p:spPr>
            <a:xfrm flipH="1">
              <a:off x="2480768" y="2153647"/>
              <a:ext cx="1073727" cy="972026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4" name="Gerade Verbindung 230"/>
            <p:cNvCxnSpPr>
              <a:stCxn id="97" idx="4"/>
              <a:endCxn id="88" idx="0"/>
            </p:cNvCxnSpPr>
            <p:nvPr/>
          </p:nvCxnSpPr>
          <p:spPr>
            <a:xfrm flipH="1">
              <a:off x="3378338" y="2153647"/>
              <a:ext cx="176157" cy="972026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5" name="Gerade Verbindung 231"/>
            <p:cNvCxnSpPr>
              <a:stCxn id="97" idx="4"/>
              <a:endCxn id="91" idx="0"/>
            </p:cNvCxnSpPr>
            <p:nvPr/>
          </p:nvCxnSpPr>
          <p:spPr>
            <a:xfrm>
              <a:off x="3554495" y="2153647"/>
              <a:ext cx="2448925" cy="972026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7" name="Gerade Verbindung 233"/>
            <p:cNvCxnSpPr>
              <a:stCxn id="98" idx="4"/>
              <a:endCxn id="85" idx="0"/>
            </p:cNvCxnSpPr>
            <p:nvPr/>
          </p:nvCxnSpPr>
          <p:spPr>
            <a:xfrm flipH="1">
              <a:off x="721607" y="2153647"/>
              <a:ext cx="1697565" cy="972026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8" name="Gerade Verbindung 234"/>
            <p:cNvCxnSpPr>
              <a:stCxn id="98" idx="4"/>
              <a:endCxn id="87" idx="0"/>
            </p:cNvCxnSpPr>
            <p:nvPr/>
          </p:nvCxnSpPr>
          <p:spPr>
            <a:xfrm flipH="1">
              <a:off x="1594425" y="2153647"/>
              <a:ext cx="824747" cy="972026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2" name="Gerade Verbindung 248"/>
            <p:cNvCxnSpPr>
              <a:stCxn id="85" idx="4"/>
              <a:endCxn id="102" idx="0"/>
            </p:cNvCxnSpPr>
            <p:nvPr/>
          </p:nvCxnSpPr>
          <p:spPr>
            <a:xfrm>
              <a:off x="721606" y="3645025"/>
              <a:ext cx="624686" cy="88413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3" name="Gerade Verbindung 249"/>
            <p:cNvCxnSpPr>
              <a:stCxn id="85" idx="4"/>
              <a:endCxn id="103" idx="0"/>
            </p:cNvCxnSpPr>
            <p:nvPr/>
          </p:nvCxnSpPr>
          <p:spPr>
            <a:xfrm>
              <a:off x="721606" y="3645025"/>
              <a:ext cx="1360669" cy="88413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4" name="Gerade Verbindung 250"/>
            <p:cNvCxnSpPr>
              <a:stCxn id="85" idx="4"/>
              <a:endCxn id="106" idx="0"/>
            </p:cNvCxnSpPr>
            <p:nvPr/>
          </p:nvCxnSpPr>
          <p:spPr>
            <a:xfrm>
              <a:off x="721606" y="3645025"/>
              <a:ext cx="3568617" cy="88413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5" name="Gerade Verbindung 251"/>
            <p:cNvCxnSpPr>
              <a:stCxn id="86" idx="4"/>
              <a:endCxn id="102" idx="0"/>
            </p:cNvCxnSpPr>
            <p:nvPr/>
          </p:nvCxnSpPr>
          <p:spPr>
            <a:xfrm flipH="1">
              <a:off x="1346293" y="3645025"/>
              <a:ext cx="1134476" cy="88413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6" name="Gerade Verbindung 252"/>
            <p:cNvCxnSpPr>
              <a:stCxn id="86" idx="4"/>
              <a:endCxn id="104" idx="0"/>
            </p:cNvCxnSpPr>
            <p:nvPr/>
          </p:nvCxnSpPr>
          <p:spPr>
            <a:xfrm>
              <a:off x="2480768" y="3645025"/>
              <a:ext cx="337489" cy="88413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7" name="Gerade Verbindung 253"/>
            <p:cNvCxnSpPr>
              <a:stCxn id="86" idx="4"/>
              <a:endCxn id="107" idx="0"/>
            </p:cNvCxnSpPr>
            <p:nvPr/>
          </p:nvCxnSpPr>
          <p:spPr>
            <a:xfrm>
              <a:off x="2480768" y="3645025"/>
              <a:ext cx="2545438" cy="88413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8" name="Gerade Verbindung 254"/>
            <p:cNvCxnSpPr>
              <a:stCxn id="87" idx="4"/>
              <a:endCxn id="102" idx="0"/>
            </p:cNvCxnSpPr>
            <p:nvPr/>
          </p:nvCxnSpPr>
          <p:spPr>
            <a:xfrm flipH="1">
              <a:off x="1346293" y="3645025"/>
              <a:ext cx="248131" cy="88413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1" name="Gerade Verbindung 257"/>
            <p:cNvCxnSpPr>
              <a:stCxn id="88" idx="4"/>
              <a:endCxn id="103" idx="0"/>
            </p:cNvCxnSpPr>
            <p:nvPr/>
          </p:nvCxnSpPr>
          <p:spPr>
            <a:xfrm flipH="1">
              <a:off x="2082276" y="3645025"/>
              <a:ext cx="1296062" cy="88413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2" name="Gerade Verbindung 258"/>
            <p:cNvCxnSpPr>
              <a:stCxn id="88" idx="4"/>
              <a:endCxn id="104" idx="0"/>
            </p:cNvCxnSpPr>
            <p:nvPr/>
          </p:nvCxnSpPr>
          <p:spPr>
            <a:xfrm flipH="1">
              <a:off x="2818258" y="3645025"/>
              <a:ext cx="560080" cy="88413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3" name="Gerade Verbindung 259"/>
            <p:cNvCxnSpPr>
              <a:stCxn id="88" idx="4"/>
              <a:endCxn id="109" idx="0"/>
            </p:cNvCxnSpPr>
            <p:nvPr/>
          </p:nvCxnSpPr>
          <p:spPr>
            <a:xfrm>
              <a:off x="3378338" y="3645025"/>
              <a:ext cx="3119835" cy="88413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0" name="Gerade Verbindung 266"/>
            <p:cNvCxnSpPr>
              <a:stCxn id="91" idx="4"/>
              <a:endCxn id="106" idx="0"/>
            </p:cNvCxnSpPr>
            <p:nvPr/>
          </p:nvCxnSpPr>
          <p:spPr>
            <a:xfrm flipH="1">
              <a:off x="4290224" y="3645025"/>
              <a:ext cx="1713196" cy="88413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1" name="Gerade Verbindung 267"/>
            <p:cNvCxnSpPr>
              <a:stCxn id="91" idx="4"/>
              <a:endCxn id="107" idx="0"/>
            </p:cNvCxnSpPr>
            <p:nvPr/>
          </p:nvCxnSpPr>
          <p:spPr>
            <a:xfrm flipH="1">
              <a:off x="5026207" y="3645025"/>
              <a:ext cx="977213" cy="88413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2" name="Gerade Verbindung 268"/>
            <p:cNvCxnSpPr>
              <a:stCxn id="91" idx="4"/>
              <a:endCxn id="109" idx="0"/>
            </p:cNvCxnSpPr>
            <p:nvPr/>
          </p:nvCxnSpPr>
          <p:spPr>
            <a:xfrm>
              <a:off x="6003420" y="3645025"/>
              <a:ext cx="494753" cy="88413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2" name="Gerade Verbindung 278"/>
            <p:cNvCxnSpPr>
              <a:stCxn id="102" idx="4"/>
              <a:endCxn id="112" idx="0"/>
            </p:cNvCxnSpPr>
            <p:nvPr/>
          </p:nvCxnSpPr>
          <p:spPr>
            <a:xfrm>
              <a:off x="1346293" y="5152449"/>
              <a:ext cx="1201210" cy="729567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3" name="Gerade Verbindung 279"/>
            <p:cNvCxnSpPr>
              <a:stCxn id="102" idx="4"/>
              <a:endCxn id="113" idx="0"/>
            </p:cNvCxnSpPr>
            <p:nvPr/>
          </p:nvCxnSpPr>
          <p:spPr>
            <a:xfrm>
              <a:off x="1346293" y="5152449"/>
              <a:ext cx="2259948" cy="729567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4" name="Gerade Verbindung 280"/>
            <p:cNvCxnSpPr>
              <a:stCxn id="103" idx="4"/>
              <a:endCxn id="112" idx="0"/>
            </p:cNvCxnSpPr>
            <p:nvPr/>
          </p:nvCxnSpPr>
          <p:spPr>
            <a:xfrm>
              <a:off x="2082276" y="5152449"/>
              <a:ext cx="465227" cy="729567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5" name="Gerade Verbindung 281"/>
            <p:cNvCxnSpPr>
              <a:stCxn id="103" idx="4"/>
              <a:endCxn id="114" idx="0"/>
            </p:cNvCxnSpPr>
            <p:nvPr/>
          </p:nvCxnSpPr>
          <p:spPr>
            <a:xfrm>
              <a:off x="2082276" y="5152449"/>
              <a:ext cx="2577065" cy="729567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6" name="Gerade Verbindung 282"/>
            <p:cNvCxnSpPr>
              <a:stCxn id="104" idx="4"/>
              <a:endCxn id="112" idx="0"/>
            </p:cNvCxnSpPr>
            <p:nvPr/>
          </p:nvCxnSpPr>
          <p:spPr>
            <a:xfrm flipH="1">
              <a:off x="2547503" y="5152449"/>
              <a:ext cx="270755" cy="729567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7" name="Gerade Verbindung 283"/>
            <p:cNvCxnSpPr>
              <a:stCxn id="104" idx="4"/>
              <a:endCxn id="115" idx="0"/>
            </p:cNvCxnSpPr>
            <p:nvPr/>
          </p:nvCxnSpPr>
          <p:spPr>
            <a:xfrm>
              <a:off x="2818258" y="5152449"/>
              <a:ext cx="2906583" cy="729567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0" name="Gerade Verbindung 286"/>
            <p:cNvCxnSpPr>
              <a:stCxn id="106" idx="4"/>
              <a:endCxn id="113" idx="0"/>
            </p:cNvCxnSpPr>
            <p:nvPr/>
          </p:nvCxnSpPr>
          <p:spPr>
            <a:xfrm flipH="1">
              <a:off x="3606241" y="5152449"/>
              <a:ext cx="683983" cy="729567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1" name="Gerade Verbindung 287"/>
            <p:cNvCxnSpPr>
              <a:stCxn id="106" idx="4"/>
              <a:endCxn id="113" idx="0"/>
            </p:cNvCxnSpPr>
            <p:nvPr/>
          </p:nvCxnSpPr>
          <p:spPr>
            <a:xfrm flipH="1">
              <a:off x="3606241" y="5152449"/>
              <a:ext cx="683983" cy="729567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2" name="Gerade Verbindung 288"/>
            <p:cNvCxnSpPr>
              <a:stCxn id="106" idx="4"/>
              <a:endCxn id="114" idx="0"/>
            </p:cNvCxnSpPr>
            <p:nvPr/>
          </p:nvCxnSpPr>
          <p:spPr>
            <a:xfrm>
              <a:off x="4290224" y="5152449"/>
              <a:ext cx="369117" cy="729567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3" name="Gerade Verbindung 289"/>
            <p:cNvCxnSpPr>
              <a:stCxn id="107" idx="4"/>
              <a:endCxn id="113" idx="0"/>
            </p:cNvCxnSpPr>
            <p:nvPr/>
          </p:nvCxnSpPr>
          <p:spPr>
            <a:xfrm flipH="1">
              <a:off x="3606241" y="5152449"/>
              <a:ext cx="1419966" cy="729567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4" name="Gerade Verbindung 290"/>
            <p:cNvCxnSpPr>
              <a:stCxn id="107" idx="4"/>
              <a:endCxn id="115" idx="0"/>
            </p:cNvCxnSpPr>
            <p:nvPr/>
          </p:nvCxnSpPr>
          <p:spPr>
            <a:xfrm>
              <a:off x="5026207" y="5152449"/>
              <a:ext cx="698634" cy="729567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7" name="Gerade Verbindung 293"/>
            <p:cNvCxnSpPr>
              <a:stCxn id="109" idx="4"/>
              <a:endCxn id="114" idx="0"/>
            </p:cNvCxnSpPr>
            <p:nvPr/>
          </p:nvCxnSpPr>
          <p:spPr>
            <a:xfrm flipH="1">
              <a:off x="4659341" y="5152449"/>
              <a:ext cx="1838832" cy="729567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8" name="Gerade Verbindung 294"/>
            <p:cNvCxnSpPr>
              <a:stCxn id="109" idx="4"/>
              <a:endCxn id="115" idx="0"/>
            </p:cNvCxnSpPr>
            <p:nvPr/>
          </p:nvCxnSpPr>
          <p:spPr>
            <a:xfrm flipH="1">
              <a:off x="5724841" y="5152449"/>
              <a:ext cx="773332" cy="729567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grpSp>
          <p:nvGrpSpPr>
            <p:cNvPr id="83" name="Gruppieren 234"/>
            <p:cNvGrpSpPr/>
            <p:nvPr/>
          </p:nvGrpSpPr>
          <p:grpSpPr>
            <a:xfrm>
              <a:off x="2258250" y="5882016"/>
              <a:ext cx="3773481" cy="623291"/>
              <a:chOff x="2345891" y="5882016"/>
              <a:chExt cx="3773481" cy="623291"/>
            </a:xfrm>
          </p:grpSpPr>
          <p:sp>
            <p:nvSpPr>
              <p:cNvPr id="112" name="Ellipse 111"/>
              <p:cNvSpPr/>
              <p:nvPr/>
            </p:nvSpPr>
            <p:spPr>
              <a:xfrm>
                <a:off x="2345891" y="5882016"/>
                <a:ext cx="578506" cy="623291"/>
              </a:xfrm>
              <a:prstGeom prst="ellipse">
                <a:avLst/>
              </a:prstGeom>
              <a:ln w="3175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de-DE" dirty="0">
                    <a:solidFill>
                      <a:prstClr val="black"/>
                    </a:solidFill>
                  </a:rPr>
                  <a:t>A</a:t>
                </a:r>
              </a:p>
            </p:txBody>
          </p:sp>
          <p:sp>
            <p:nvSpPr>
              <p:cNvPr id="113" name="Ellipse 112"/>
              <p:cNvSpPr/>
              <p:nvPr/>
            </p:nvSpPr>
            <p:spPr>
              <a:xfrm>
                <a:off x="3403272" y="5882016"/>
                <a:ext cx="581220" cy="623291"/>
              </a:xfrm>
              <a:prstGeom prst="ellipse">
                <a:avLst/>
              </a:prstGeom>
              <a:ln w="3175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de-DE" dirty="0">
                    <a:solidFill>
                      <a:prstClr val="black"/>
                    </a:solidFill>
                  </a:rPr>
                  <a:t>B</a:t>
                </a:r>
              </a:p>
            </p:txBody>
          </p:sp>
          <p:sp>
            <p:nvSpPr>
              <p:cNvPr id="114" name="Ellipse 113"/>
              <p:cNvSpPr/>
              <p:nvPr/>
            </p:nvSpPr>
            <p:spPr>
              <a:xfrm>
                <a:off x="4453657" y="5882016"/>
                <a:ext cx="586647" cy="623291"/>
              </a:xfrm>
              <a:prstGeom prst="ellipse">
                <a:avLst/>
              </a:prstGeom>
              <a:ln w="3175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de-DE" dirty="0">
                    <a:solidFill>
                      <a:prstClr val="black"/>
                    </a:solidFill>
                  </a:rPr>
                  <a:t>C</a:t>
                </a:r>
              </a:p>
            </p:txBody>
          </p:sp>
          <p:sp>
            <p:nvSpPr>
              <p:cNvPr id="115" name="Ellipse 114"/>
              <p:cNvSpPr/>
              <p:nvPr/>
            </p:nvSpPr>
            <p:spPr>
              <a:xfrm>
                <a:off x="5505590" y="5882016"/>
                <a:ext cx="613782" cy="623291"/>
              </a:xfrm>
              <a:prstGeom prst="ellipse">
                <a:avLst/>
              </a:prstGeom>
              <a:ln w="3175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de-DE" dirty="0">
                    <a:solidFill>
                      <a:prstClr val="black"/>
                    </a:solidFill>
                  </a:rPr>
                  <a:t>D</a:t>
                </a:r>
              </a:p>
            </p:txBody>
          </p:sp>
        </p:grpSp>
        <p:grpSp>
          <p:nvGrpSpPr>
            <p:cNvPr id="84" name="Gruppieren 232"/>
            <p:cNvGrpSpPr/>
            <p:nvPr/>
          </p:nvGrpSpPr>
          <p:grpSpPr>
            <a:xfrm>
              <a:off x="922724" y="4529159"/>
              <a:ext cx="6019368" cy="623291"/>
              <a:chOff x="987440" y="4529159"/>
              <a:chExt cx="6019368" cy="623291"/>
            </a:xfrm>
          </p:grpSpPr>
          <p:sp>
            <p:nvSpPr>
              <p:cNvPr id="102" name="Ellipse 101"/>
              <p:cNvSpPr/>
              <p:nvPr/>
            </p:nvSpPr>
            <p:spPr>
              <a:xfrm>
                <a:off x="987440" y="4529159"/>
                <a:ext cx="847138" cy="623291"/>
              </a:xfrm>
              <a:prstGeom prst="ellipse">
                <a:avLst/>
              </a:prstGeom>
              <a:ln w="3175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de-DE" dirty="0">
                    <a:solidFill>
                      <a:prstClr val="black"/>
                    </a:solidFill>
                  </a:rPr>
                  <a:t>AB</a:t>
                </a:r>
              </a:p>
            </p:txBody>
          </p:sp>
          <p:sp>
            <p:nvSpPr>
              <p:cNvPr id="103" name="Ellipse 102"/>
              <p:cNvSpPr/>
              <p:nvPr/>
            </p:nvSpPr>
            <p:spPr>
              <a:xfrm>
                <a:off x="1720710" y="4529159"/>
                <a:ext cx="852564" cy="623291"/>
              </a:xfrm>
              <a:prstGeom prst="ellipse">
                <a:avLst/>
              </a:prstGeom>
              <a:ln w="3175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de-DE" dirty="0">
                    <a:solidFill>
                      <a:prstClr val="black"/>
                    </a:solidFill>
                  </a:rPr>
                  <a:t>AC</a:t>
                </a:r>
              </a:p>
            </p:txBody>
          </p:sp>
          <p:sp>
            <p:nvSpPr>
              <p:cNvPr id="104" name="Ellipse 103"/>
              <p:cNvSpPr/>
              <p:nvPr/>
            </p:nvSpPr>
            <p:spPr>
              <a:xfrm>
                <a:off x="2443125" y="4529159"/>
                <a:ext cx="879698" cy="623291"/>
              </a:xfrm>
              <a:prstGeom prst="ellipse">
                <a:avLst/>
              </a:prstGeom>
              <a:ln w="3175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de-DE" dirty="0">
                    <a:solidFill>
                      <a:prstClr val="black"/>
                    </a:solidFill>
                  </a:rPr>
                  <a:t>AD</a:t>
                </a:r>
              </a:p>
            </p:txBody>
          </p:sp>
          <p:sp>
            <p:nvSpPr>
              <p:cNvPr id="106" name="Ellipse 105"/>
              <p:cNvSpPr/>
              <p:nvPr/>
            </p:nvSpPr>
            <p:spPr>
              <a:xfrm>
                <a:off x="3927301" y="4529159"/>
                <a:ext cx="855279" cy="623291"/>
              </a:xfrm>
              <a:prstGeom prst="ellipse">
                <a:avLst/>
              </a:prstGeom>
              <a:ln w="3175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de-DE" dirty="0">
                    <a:solidFill>
                      <a:prstClr val="black"/>
                    </a:solidFill>
                  </a:rPr>
                  <a:t>BC</a:t>
                </a:r>
              </a:p>
            </p:txBody>
          </p:sp>
          <p:sp>
            <p:nvSpPr>
              <p:cNvPr id="107" name="Ellipse 106"/>
              <p:cNvSpPr/>
              <p:nvPr/>
            </p:nvSpPr>
            <p:spPr>
              <a:xfrm>
                <a:off x="4649716" y="4529159"/>
                <a:ext cx="882413" cy="623291"/>
              </a:xfrm>
              <a:prstGeom prst="ellipse">
                <a:avLst/>
              </a:prstGeom>
              <a:ln w="3175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de-DE" dirty="0">
                    <a:solidFill>
                      <a:prstClr val="black"/>
                    </a:solidFill>
                  </a:rPr>
                  <a:t>BD</a:t>
                </a:r>
              </a:p>
            </p:txBody>
          </p:sp>
          <p:sp>
            <p:nvSpPr>
              <p:cNvPr id="109" name="Ellipse 108"/>
              <p:cNvSpPr/>
              <p:nvPr/>
            </p:nvSpPr>
            <p:spPr>
              <a:xfrm>
                <a:off x="6118970" y="4529159"/>
                <a:ext cx="887838" cy="623291"/>
              </a:xfrm>
              <a:prstGeom prst="ellipse">
                <a:avLst/>
              </a:prstGeom>
              <a:ln w="3175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de-DE" dirty="0">
                    <a:solidFill>
                      <a:prstClr val="black"/>
                    </a:solidFill>
                  </a:rPr>
                  <a:t>CD</a:t>
                </a:r>
              </a:p>
            </p:txBody>
          </p:sp>
        </p:grpSp>
        <p:sp>
          <p:nvSpPr>
            <p:cNvPr id="85" name="Ellipse 84"/>
            <p:cNvSpPr/>
            <p:nvPr/>
          </p:nvSpPr>
          <p:spPr>
            <a:xfrm>
              <a:off x="323528" y="3125674"/>
              <a:ext cx="796157" cy="519351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600" dirty="0" smtClean="0"/>
                <a:t>ABC</a:t>
              </a:r>
            </a:p>
          </p:txBody>
        </p:sp>
        <p:sp>
          <p:nvSpPr>
            <p:cNvPr id="86" name="Ellipse 85"/>
            <p:cNvSpPr/>
            <p:nvPr/>
          </p:nvSpPr>
          <p:spPr>
            <a:xfrm>
              <a:off x="2069165" y="3125674"/>
              <a:ext cx="823208" cy="519351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600" dirty="0" smtClean="0"/>
                <a:t>ABD</a:t>
              </a:r>
            </a:p>
          </p:txBody>
        </p:sp>
        <p:sp>
          <p:nvSpPr>
            <p:cNvPr id="87" name="Ellipse 86"/>
            <p:cNvSpPr/>
            <p:nvPr/>
          </p:nvSpPr>
          <p:spPr>
            <a:xfrm>
              <a:off x="1196346" y="3125674"/>
              <a:ext cx="796157" cy="519351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600" dirty="0" smtClean="0"/>
                <a:t>ABE</a:t>
              </a:r>
            </a:p>
          </p:txBody>
        </p:sp>
        <p:sp>
          <p:nvSpPr>
            <p:cNvPr id="88" name="Ellipse 87"/>
            <p:cNvSpPr/>
            <p:nvPr/>
          </p:nvSpPr>
          <p:spPr>
            <a:xfrm>
              <a:off x="2969033" y="3125674"/>
              <a:ext cx="818610" cy="519351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600" dirty="0" smtClean="0"/>
                <a:t>ACD</a:t>
              </a:r>
            </a:p>
          </p:txBody>
        </p:sp>
        <p:sp>
          <p:nvSpPr>
            <p:cNvPr id="91" name="Ellipse 90"/>
            <p:cNvSpPr/>
            <p:nvPr/>
          </p:nvSpPr>
          <p:spPr>
            <a:xfrm>
              <a:off x="5598579" y="3125674"/>
              <a:ext cx="809682" cy="519351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600" dirty="0" smtClean="0"/>
                <a:t>BCD</a:t>
              </a:r>
            </a:p>
          </p:txBody>
        </p:sp>
        <p:grpSp>
          <p:nvGrpSpPr>
            <p:cNvPr id="95" name="Gruppieren 235"/>
            <p:cNvGrpSpPr/>
            <p:nvPr/>
          </p:nvGrpSpPr>
          <p:grpSpPr>
            <a:xfrm>
              <a:off x="1920784" y="1634295"/>
              <a:ext cx="2132100" cy="519351"/>
              <a:chOff x="1835696" y="1634295"/>
              <a:chExt cx="2132100" cy="519351"/>
            </a:xfrm>
          </p:grpSpPr>
          <p:sp>
            <p:nvSpPr>
              <p:cNvPr id="97" name="Ellipse 96"/>
              <p:cNvSpPr/>
              <p:nvPr/>
            </p:nvSpPr>
            <p:spPr>
              <a:xfrm>
                <a:off x="2971021" y="1634295"/>
                <a:ext cx="996775" cy="519351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600" dirty="0" smtClean="0"/>
                  <a:t>ABCD</a:t>
                </a:r>
              </a:p>
            </p:txBody>
          </p:sp>
          <p:sp>
            <p:nvSpPr>
              <p:cNvPr id="98" name="Ellipse 97"/>
              <p:cNvSpPr/>
              <p:nvPr/>
            </p:nvSpPr>
            <p:spPr>
              <a:xfrm>
                <a:off x="1835696" y="1634295"/>
                <a:ext cx="996775" cy="519351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600" dirty="0" smtClean="0"/>
                  <a:t>ABCE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48040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Building</a:t>
            </a:r>
            <a:r>
              <a:rPr lang="de-DE" dirty="0"/>
              <a:t> </a:t>
            </a:r>
            <a:r>
              <a:rPr lang="de-DE" dirty="0" err="1"/>
              <a:t>column</a:t>
            </a:r>
            <a:r>
              <a:rPr lang="de-DE" dirty="0"/>
              <a:t> </a:t>
            </a:r>
            <a:r>
              <a:rPr lang="de-DE" dirty="0" err="1"/>
              <a:t>combinations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Folienmaster | Max Mustermann | 7. Oktober 2007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6113F6-D982-4F1F-82B4-AFA466AB9AFB}" type="slidenum">
              <a:rPr lang="de-DE" smtClean="0"/>
              <a:pPr/>
              <a:t>8</a:t>
            </a:fld>
            <a:endParaRPr lang="de-DE"/>
          </a:p>
        </p:txBody>
      </p:sp>
      <p:grpSp>
        <p:nvGrpSpPr>
          <p:cNvPr id="6" name="Gruppieren 5"/>
          <p:cNvGrpSpPr/>
          <p:nvPr/>
        </p:nvGrpSpPr>
        <p:grpSpPr>
          <a:xfrm>
            <a:off x="584991" y="2464579"/>
            <a:ext cx="5633220" cy="4058725"/>
            <a:chOff x="161009" y="1634295"/>
            <a:chExt cx="6781083" cy="4871012"/>
          </a:xfrm>
        </p:grpSpPr>
        <p:cxnSp>
          <p:nvCxnSpPr>
            <p:cNvPr id="12" name="Gerade Verbindung 228"/>
            <p:cNvCxnSpPr>
              <a:stCxn id="97" idx="4"/>
              <a:endCxn id="85" idx="0"/>
            </p:cNvCxnSpPr>
            <p:nvPr/>
          </p:nvCxnSpPr>
          <p:spPr>
            <a:xfrm flipH="1">
              <a:off x="721607" y="2153646"/>
              <a:ext cx="2832889" cy="920060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3" name="Gerade Verbindung 229"/>
            <p:cNvCxnSpPr>
              <a:stCxn id="97" idx="4"/>
              <a:endCxn id="86" idx="0"/>
            </p:cNvCxnSpPr>
            <p:nvPr/>
          </p:nvCxnSpPr>
          <p:spPr>
            <a:xfrm flipH="1">
              <a:off x="2480769" y="2153646"/>
              <a:ext cx="1073727" cy="920060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4" name="Gerade Verbindung 230"/>
            <p:cNvCxnSpPr>
              <a:stCxn id="97" idx="4"/>
              <a:endCxn id="88" idx="0"/>
            </p:cNvCxnSpPr>
            <p:nvPr/>
          </p:nvCxnSpPr>
          <p:spPr>
            <a:xfrm flipH="1">
              <a:off x="3378338" y="2153646"/>
              <a:ext cx="176158" cy="920060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5" name="Gerade Verbindung 231"/>
            <p:cNvCxnSpPr>
              <a:stCxn id="97" idx="4"/>
              <a:endCxn id="91" idx="0"/>
            </p:cNvCxnSpPr>
            <p:nvPr/>
          </p:nvCxnSpPr>
          <p:spPr>
            <a:xfrm>
              <a:off x="3554496" y="2153646"/>
              <a:ext cx="2448925" cy="920060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7" name="Gerade Verbindung 233"/>
            <p:cNvCxnSpPr>
              <a:stCxn id="98" idx="4"/>
              <a:endCxn id="85" idx="0"/>
            </p:cNvCxnSpPr>
            <p:nvPr/>
          </p:nvCxnSpPr>
          <p:spPr>
            <a:xfrm flipH="1">
              <a:off x="721607" y="2153646"/>
              <a:ext cx="1697564" cy="920060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8" name="Gerade Verbindung 234"/>
            <p:cNvCxnSpPr>
              <a:stCxn id="98" idx="4"/>
              <a:endCxn id="87" idx="0"/>
            </p:cNvCxnSpPr>
            <p:nvPr/>
          </p:nvCxnSpPr>
          <p:spPr>
            <a:xfrm flipH="1">
              <a:off x="1594424" y="2153646"/>
              <a:ext cx="824746" cy="920060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2" name="Gerade Verbindung 248"/>
            <p:cNvCxnSpPr>
              <a:stCxn id="85" idx="4"/>
              <a:endCxn id="102" idx="0"/>
            </p:cNvCxnSpPr>
            <p:nvPr/>
          </p:nvCxnSpPr>
          <p:spPr>
            <a:xfrm>
              <a:off x="721607" y="3696996"/>
              <a:ext cx="624686" cy="832163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3" name="Gerade Verbindung 249"/>
            <p:cNvCxnSpPr>
              <a:stCxn id="85" idx="4"/>
              <a:endCxn id="103" idx="0"/>
            </p:cNvCxnSpPr>
            <p:nvPr/>
          </p:nvCxnSpPr>
          <p:spPr>
            <a:xfrm>
              <a:off x="721607" y="3696996"/>
              <a:ext cx="1360669" cy="832163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4" name="Gerade Verbindung 250"/>
            <p:cNvCxnSpPr>
              <a:stCxn id="85" idx="4"/>
              <a:endCxn id="106" idx="0"/>
            </p:cNvCxnSpPr>
            <p:nvPr/>
          </p:nvCxnSpPr>
          <p:spPr>
            <a:xfrm>
              <a:off x="721607" y="3696996"/>
              <a:ext cx="3568617" cy="832163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5" name="Gerade Verbindung 251"/>
            <p:cNvCxnSpPr>
              <a:stCxn id="86" idx="4"/>
              <a:endCxn id="102" idx="0"/>
            </p:cNvCxnSpPr>
            <p:nvPr/>
          </p:nvCxnSpPr>
          <p:spPr>
            <a:xfrm flipH="1">
              <a:off x="1346293" y="3696996"/>
              <a:ext cx="1134476" cy="832163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6" name="Gerade Verbindung 252"/>
            <p:cNvCxnSpPr>
              <a:stCxn id="86" idx="4"/>
              <a:endCxn id="104" idx="0"/>
            </p:cNvCxnSpPr>
            <p:nvPr/>
          </p:nvCxnSpPr>
          <p:spPr>
            <a:xfrm>
              <a:off x="2480769" y="3696996"/>
              <a:ext cx="337489" cy="832163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7" name="Gerade Verbindung 253"/>
            <p:cNvCxnSpPr>
              <a:stCxn id="86" idx="4"/>
              <a:endCxn id="107" idx="0"/>
            </p:cNvCxnSpPr>
            <p:nvPr/>
          </p:nvCxnSpPr>
          <p:spPr>
            <a:xfrm>
              <a:off x="2480769" y="3696996"/>
              <a:ext cx="2545438" cy="832163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8" name="Gerade Verbindung 254"/>
            <p:cNvCxnSpPr>
              <a:stCxn id="87" idx="4"/>
              <a:endCxn id="102" idx="0"/>
            </p:cNvCxnSpPr>
            <p:nvPr/>
          </p:nvCxnSpPr>
          <p:spPr>
            <a:xfrm flipH="1">
              <a:off x="1346293" y="3696996"/>
              <a:ext cx="248131" cy="832163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1" name="Gerade Verbindung 257"/>
            <p:cNvCxnSpPr>
              <a:stCxn id="88" idx="4"/>
              <a:endCxn id="103" idx="0"/>
            </p:cNvCxnSpPr>
            <p:nvPr/>
          </p:nvCxnSpPr>
          <p:spPr>
            <a:xfrm flipH="1">
              <a:off x="2082276" y="3696996"/>
              <a:ext cx="1296062" cy="832163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2" name="Gerade Verbindung 258"/>
            <p:cNvCxnSpPr>
              <a:stCxn id="88" idx="4"/>
              <a:endCxn id="104" idx="0"/>
            </p:cNvCxnSpPr>
            <p:nvPr/>
          </p:nvCxnSpPr>
          <p:spPr>
            <a:xfrm flipH="1">
              <a:off x="2818258" y="3696996"/>
              <a:ext cx="560080" cy="832163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3" name="Gerade Verbindung 259"/>
            <p:cNvCxnSpPr>
              <a:stCxn id="88" idx="4"/>
              <a:endCxn id="109" idx="0"/>
            </p:cNvCxnSpPr>
            <p:nvPr/>
          </p:nvCxnSpPr>
          <p:spPr>
            <a:xfrm>
              <a:off x="3378338" y="3696996"/>
              <a:ext cx="3119835" cy="832163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0" name="Gerade Verbindung 266"/>
            <p:cNvCxnSpPr>
              <a:stCxn id="91" idx="4"/>
              <a:endCxn id="106" idx="0"/>
            </p:cNvCxnSpPr>
            <p:nvPr/>
          </p:nvCxnSpPr>
          <p:spPr>
            <a:xfrm flipH="1">
              <a:off x="4290224" y="3696996"/>
              <a:ext cx="1713197" cy="832163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1" name="Gerade Verbindung 267"/>
            <p:cNvCxnSpPr>
              <a:stCxn id="91" idx="4"/>
              <a:endCxn id="107" idx="0"/>
            </p:cNvCxnSpPr>
            <p:nvPr/>
          </p:nvCxnSpPr>
          <p:spPr>
            <a:xfrm flipH="1">
              <a:off x="5026207" y="3696996"/>
              <a:ext cx="977214" cy="832163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2" name="Gerade Verbindung 268"/>
            <p:cNvCxnSpPr>
              <a:stCxn id="91" idx="4"/>
              <a:endCxn id="109" idx="0"/>
            </p:cNvCxnSpPr>
            <p:nvPr/>
          </p:nvCxnSpPr>
          <p:spPr>
            <a:xfrm>
              <a:off x="6003421" y="3696996"/>
              <a:ext cx="494752" cy="832163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2" name="Gerade Verbindung 278"/>
            <p:cNvCxnSpPr>
              <a:stCxn id="102" idx="4"/>
              <a:endCxn id="112" idx="0"/>
            </p:cNvCxnSpPr>
            <p:nvPr/>
          </p:nvCxnSpPr>
          <p:spPr>
            <a:xfrm>
              <a:off x="1346293" y="5152449"/>
              <a:ext cx="1201210" cy="729567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3" name="Gerade Verbindung 279"/>
            <p:cNvCxnSpPr>
              <a:stCxn id="102" idx="4"/>
              <a:endCxn id="113" idx="0"/>
            </p:cNvCxnSpPr>
            <p:nvPr/>
          </p:nvCxnSpPr>
          <p:spPr>
            <a:xfrm>
              <a:off x="1346293" y="5152449"/>
              <a:ext cx="2259948" cy="729567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4" name="Gerade Verbindung 280"/>
            <p:cNvCxnSpPr>
              <a:stCxn id="103" idx="4"/>
              <a:endCxn id="112" idx="0"/>
            </p:cNvCxnSpPr>
            <p:nvPr/>
          </p:nvCxnSpPr>
          <p:spPr>
            <a:xfrm>
              <a:off x="2082276" y="5152449"/>
              <a:ext cx="465227" cy="729567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5" name="Gerade Verbindung 281"/>
            <p:cNvCxnSpPr>
              <a:stCxn id="103" idx="4"/>
              <a:endCxn id="114" idx="0"/>
            </p:cNvCxnSpPr>
            <p:nvPr/>
          </p:nvCxnSpPr>
          <p:spPr>
            <a:xfrm>
              <a:off x="2082276" y="5152449"/>
              <a:ext cx="2577065" cy="729567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6" name="Gerade Verbindung 282"/>
            <p:cNvCxnSpPr>
              <a:stCxn id="104" idx="4"/>
              <a:endCxn id="112" idx="0"/>
            </p:cNvCxnSpPr>
            <p:nvPr/>
          </p:nvCxnSpPr>
          <p:spPr>
            <a:xfrm flipH="1">
              <a:off x="2547503" y="5152449"/>
              <a:ext cx="270755" cy="729567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7" name="Gerade Verbindung 283"/>
            <p:cNvCxnSpPr>
              <a:stCxn id="104" idx="4"/>
              <a:endCxn id="115" idx="0"/>
            </p:cNvCxnSpPr>
            <p:nvPr/>
          </p:nvCxnSpPr>
          <p:spPr>
            <a:xfrm>
              <a:off x="2818258" y="5152449"/>
              <a:ext cx="2906583" cy="729567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0" name="Gerade Verbindung 286"/>
            <p:cNvCxnSpPr>
              <a:stCxn id="106" idx="4"/>
              <a:endCxn id="113" idx="0"/>
            </p:cNvCxnSpPr>
            <p:nvPr/>
          </p:nvCxnSpPr>
          <p:spPr>
            <a:xfrm flipH="1">
              <a:off x="3606241" y="5152449"/>
              <a:ext cx="683983" cy="729567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1" name="Gerade Verbindung 287"/>
            <p:cNvCxnSpPr>
              <a:stCxn id="106" idx="4"/>
              <a:endCxn id="113" idx="0"/>
            </p:cNvCxnSpPr>
            <p:nvPr/>
          </p:nvCxnSpPr>
          <p:spPr>
            <a:xfrm flipH="1">
              <a:off x="3606241" y="5152449"/>
              <a:ext cx="683983" cy="729567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2" name="Gerade Verbindung 288"/>
            <p:cNvCxnSpPr>
              <a:stCxn id="106" idx="4"/>
              <a:endCxn id="114" idx="0"/>
            </p:cNvCxnSpPr>
            <p:nvPr/>
          </p:nvCxnSpPr>
          <p:spPr>
            <a:xfrm>
              <a:off x="4290224" y="5152449"/>
              <a:ext cx="369117" cy="729567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3" name="Gerade Verbindung 289"/>
            <p:cNvCxnSpPr>
              <a:stCxn id="107" idx="4"/>
              <a:endCxn id="113" idx="0"/>
            </p:cNvCxnSpPr>
            <p:nvPr/>
          </p:nvCxnSpPr>
          <p:spPr>
            <a:xfrm flipH="1">
              <a:off x="3606241" y="5152449"/>
              <a:ext cx="1419966" cy="729567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4" name="Gerade Verbindung 290"/>
            <p:cNvCxnSpPr>
              <a:stCxn id="107" idx="4"/>
              <a:endCxn id="115" idx="0"/>
            </p:cNvCxnSpPr>
            <p:nvPr/>
          </p:nvCxnSpPr>
          <p:spPr>
            <a:xfrm>
              <a:off x="5026207" y="5152449"/>
              <a:ext cx="698634" cy="729567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7" name="Gerade Verbindung 293"/>
            <p:cNvCxnSpPr>
              <a:stCxn id="109" idx="4"/>
              <a:endCxn id="114" idx="0"/>
            </p:cNvCxnSpPr>
            <p:nvPr/>
          </p:nvCxnSpPr>
          <p:spPr>
            <a:xfrm flipH="1">
              <a:off x="4659341" y="5152449"/>
              <a:ext cx="1838832" cy="729567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8" name="Gerade Verbindung 294"/>
            <p:cNvCxnSpPr>
              <a:stCxn id="109" idx="4"/>
              <a:endCxn id="115" idx="0"/>
            </p:cNvCxnSpPr>
            <p:nvPr/>
          </p:nvCxnSpPr>
          <p:spPr>
            <a:xfrm flipH="1">
              <a:off x="5724841" y="5152449"/>
              <a:ext cx="773332" cy="729567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grpSp>
          <p:nvGrpSpPr>
            <p:cNvPr id="83" name="Gruppieren 234"/>
            <p:cNvGrpSpPr/>
            <p:nvPr/>
          </p:nvGrpSpPr>
          <p:grpSpPr>
            <a:xfrm>
              <a:off x="2258250" y="5882016"/>
              <a:ext cx="3773481" cy="623291"/>
              <a:chOff x="2345891" y="5882016"/>
              <a:chExt cx="3773481" cy="623291"/>
            </a:xfrm>
          </p:grpSpPr>
          <p:sp>
            <p:nvSpPr>
              <p:cNvPr id="112" name="Ellipse 111"/>
              <p:cNvSpPr/>
              <p:nvPr/>
            </p:nvSpPr>
            <p:spPr>
              <a:xfrm>
                <a:off x="2345891" y="5882016"/>
                <a:ext cx="578506" cy="623291"/>
              </a:xfrm>
              <a:prstGeom prst="ellipse">
                <a:avLst/>
              </a:prstGeom>
              <a:ln w="3175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de-DE" dirty="0">
                    <a:solidFill>
                      <a:prstClr val="black"/>
                    </a:solidFill>
                  </a:rPr>
                  <a:t>A</a:t>
                </a:r>
              </a:p>
            </p:txBody>
          </p:sp>
          <p:sp>
            <p:nvSpPr>
              <p:cNvPr id="113" name="Ellipse 112"/>
              <p:cNvSpPr/>
              <p:nvPr/>
            </p:nvSpPr>
            <p:spPr>
              <a:xfrm>
                <a:off x="3403272" y="5882016"/>
                <a:ext cx="581220" cy="623291"/>
              </a:xfrm>
              <a:prstGeom prst="ellipse">
                <a:avLst/>
              </a:prstGeom>
              <a:ln w="3175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de-DE" dirty="0">
                    <a:solidFill>
                      <a:prstClr val="black"/>
                    </a:solidFill>
                  </a:rPr>
                  <a:t>B</a:t>
                </a:r>
              </a:p>
            </p:txBody>
          </p:sp>
          <p:sp>
            <p:nvSpPr>
              <p:cNvPr id="114" name="Ellipse 113"/>
              <p:cNvSpPr/>
              <p:nvPr/>
            </p:nvSpPr>
            <p:spPr>
              <a:xfrm>
                <a:off x="4453657" y="5882016"/>
                <a:ext cx="586647" cy="623291"/>
              </a:xfrm>
              <a:prstGeom prst="ellipse">
                <a:avLst/>
              </a:prstGeom>
              <a:ln w="3175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de-DE" dirty="0">
                    <a:solidFill>
                      <a:prstClr val="black"/>
                    </a:solidFill>
                  </a:rPr>
                  <a:t>C</a:t>
                </a:r>
              </a:p>
            </p:txBody>
          </p:sp>
          <p:sp>
            <p:nvSpPr>
              <p:cNvPr id="115" name="Ellipse 114"/>
              <p:cNvSpPr/>
              <p:nvPr/>
            </p:nvSpPr>
            <p:spPr>
              <a:xfrm>
                <a:off x="5505590" y="5882016"/>
                <a:ext cx="613782" cy="623291"/>
              </a:xfrm>
              <a:prstGeom prst="ellipse">
                <a:avLst/>
              </a:prstGeom>
              <a:ln w="3175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de-DE" dirty="0">
                    <a:solidFill>
                      <a:prstClr val="black"/>
                    </a:solidFill>
                  </a:rPr>
                  <a:t>D</a:t>
                </a:r>
              </a:p>
            </p:txBody>
          </p:sp>
        </p:grpSp>
        <p:grpSp>
          <p:nvGrpSpPr>
            <p:cNvPr id="84" name="Gruppieren 232"/>
            <p:cNvGrpSpPr/>
            <p:nvPr/>
          </p:nvGrpSpPr>
          <p:grpSpPr>
            <a:xfrm>
              <a:off x="922724" y="4529159"/>
              <a:ext cx="6019368" cy="623291"/>
              <a:chOff x="987440" y="4529159"/>
              <a:chExt cx="6019368" cy="623291"/>
            </a:xfrm>
          </p:grpSpPr>
          <p:sp>
            <p:nvSpPr>
              <p:cNvPr id="102" name="Ellipse 101"/>
              <p:cNvSpPr/>
              <p:nvPr/>
            </p:nvSpPr>
            <p:spPr>
              <a:xfrm>
                <a:off x="987440" y="4529159"/>
                <a:ext cx="847138" cy="623291"/>
              </a:xfrm>
              <a:prstGeom prst="ellipse">
                <a:avLst/>
              </a:prstGeom>
              <a:ln w="3175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de-DE" dirty="0">
                    <a:solidFill>
                      <a:prstClr val="black"/>
                    </a:solidFill>
                  </a:rPr>
                  <a:t>AB</a:t>
                </a:r>
              </a:p>
            </p:txBody>
          </p:sp>
          <p:sp>
            <p:nvSpPr>
              <p:cNvPr id="103" name="Ellipse 102"/>
              <p:cNvSpPr/>
              <p:nvPr/>
            </p:nvSpPr>
            <p:spPr>
              <a:xfrm>
                <a:off x="1720710" y="4529159"/>
                <a:ext cx="852564" cy="623291"/>
              </a:xfrm>
              <a:prstGeom prst="ellipse">
                <a:avLst/>
              </a:prstGeom>
              <a:ln w="3175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de-DE" dirty="0">
                    <a:solidFill>
                      <a:prstClr val="black"/>
                    </a:solidFill>
                  </a:rPr>
                  <a:t>AC</a:t>
                </a:r>
              </a:p>
            </p:txBody>
          </p:sp>
          <p:sp>
            <p:nvSpPr>
              <p:cNvPr id="104" name="Ellipse 103"/>
              <p:cNvSpPr/>
              <p:nvPr/>
            </p:nvSpPr>
            <p:spPr>
              <a:xfrm>
                <a:off x="2443125" y="4529159"/>
                <a:ext cx="879698" cy="623291"/>
              </a:xfrm>
              <a:prstGeom prst="ellipse">
                <a:avLst/>
              </a:prstGeom>
              <a:ln w="3175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de-DE" dirty="0">
                    <a:solidFill>
                      <a:prstClr val="black"/>
                    </a:solidFill>
                  </a:rPr>
                  <a:t>AD</a:t>
                </a:r>
              </a:p>
            </p:txBody>
          </p:sp>
          <p:sp>
            <p:nvSpPr>
              <p:cNvPr id="106" name="Ellipse 105"/>
              <p:cNvSpPr/>
              <p:nvPr/>
            </p:nvSpPr>
            <p:spPr>
              <a:xfrm>
                <a:off x="3927301" y="4529159"/>
                <a:ext cx="855279" cy="623291"/>
              </a:xfrm>
              <a:prstGeom prst="ellipse">
                <a:avLst/>
              </a:prstGeom>
              <a:ln w="3175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de-DE" dirty="0">
                    <a:solidFill>
                      <a:prstClr val="black"/>
                    </a:solidFill>
                  </a:rPr>
                  <a:t>BC</a:t>
                </a:r>
              </a:p>
            </p:txBody>
          </p:sp>
          <p:sp>
            <p:nvSpPr>
              <p:cNvPr id="107" name="Ellipse 106"/>
              <p:cNvSpPr/>
              <p:nvPr/>
            </p:nvSpPr>
            <p:spPr>
              <a:xfrm>
                <a:off x="4649716" y="4529159"/>
                <a:ext cx="882413" cy="623291"/>
              </a:xfrm>
              <a:prstGeom prst="ellipse">
                <a:avLst/>
              </a:prstGeom>
              <a:ln w="3175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de-DE" dirty="0">
                    <a:solidFill>
                      <a:prstClr val="black"/>
                    </a:solidFill>
                  </a:rPr>
                  <a:t>BD</a:t>
                </a:r>
              </a:p>
            </p:txBody>
          </p:sp>
          <p:sp>
            <p:nvSpPr>
              <p:cNvPr id="109" name="Ellipse 108"/>
              <p:cNvSpPr/>
              <p:nvPr/>
            </p:nvSpPr>
            <p:spPr>
              <a:xfrm>
                <a:off x="6118970" y="4529159"/>
                <a:ext cx="887838" cy="623291"/>
              </a:xfrm>
              <a:prstGeom prst="ellipse">
                <a:avLst/>
              </a:prstGeom>
              <a:ln w="3175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de-DE" dirty="0">
                    <a:solidFill>
                      <a:prstClr val="black"/>
                    </a:solidFill>
                  </a:rPr>
                  <a:t>CD</a:t>
                </a:r>
              </a:p>
            </p:txBody>
          </p:sp>
        </p:grpSp>
        <p:sp>
          <p:nvSpPr>
            <p:cNvPr id="85" name="Ellipse 84"/>
            <p:cNvSpPr/>
            <p:nvPr/>
          </p:nvSpPr>
          <p:spPr>
            <a:xfrm>
              <a:off x="161009" y="3073705"/>
              <a:ext cx="1121196" cy="623291"/>
            </a:xfrm>
            <a:prstGeom prst="ellipse">
              <a:avLst/>
            </a:prstGeom>
            <a:ln w="3175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de-DE" dirty="0">
                  <a:solidFill>
                    <a:prstClr val="black"/>
                  </a:solidFill>
                </a:rPr>
                <a:t>ABC</a:t>
              </a:r>
            </a:p>
          </p:txBody>
        </p:sp>
        <p:sp>
          <p:nvSpPr>
            <p:cNvPr id="86" name="Ellipse 85"/>
            <p:cNvSpPr/>
            <p:nvPr/>
          </p:nvSpPr>
          <p:spPr>
            <a:xfrm>
              <a:off x="1906603" y="3073705"/>
              <a:ext cx="1148331" cy="623291"/>
            </a:xfrm>
            <a:prstGeom prst="ellipse">
              <a:avLst/>
            </a:prstGeom>
            <a:ln w="3175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de-DE" dirty="0">
                  <a:solidFill>
                    <a:prstClr val="black"/>
                  </a:solidFill>
                </a:rPr>
                <a:t>ABD</a:t>
              </a:r>
            </a:p>
          </p:txBody>
        </p:sp>
        <p:sp>
          <p:nvSpPr>
            <p:cNvPr id="87" name="Ellipse 86"/>
            <p:cNvSpPr/>
            <p:nvPr/>
          </p:nvSpPr>
          <p:spPr>
            <a:xfrm>
              <a:off x="1047394" y="3073705"/>
              <a:ext cx="1094060" cy="623291"/>
            </a:xfrm>
            <a:prstGeom prst="ellipse">
              <a:avLst/>
            </a:prstGeom>
            <a:ln w="3175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de-DE" dirty="0">
                  <a:solidFill>
                    <a:prstClr val="black"/>
                  </a:solidFill>
                </a:rPr>
                <a:t>ABE</a:t>
              </a:r>
            </a:p>
          </p:txBody>
        </p:sp>
        <p:sp>
          <p:nvSpPr>
            <p:cNvPr id="88" name="Ellipse 87"/>
            <p:cNvSpPr/>
            <p:nvPr/>
          </p:nvSpPr>
          <p:spPr>
            <a:xfrm>
              <a:off x="2801459" y="3073705"/>
              <a:ext cx="1153757" cy="623291"/>
            </a:xfrm>
            <a:prstGeom prst="ellipse">
              <a:avLst/>
            </a:prstGeom>
            <a:ln w="3175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de-DE" dirty="0">
                  <a:solidFill>
                    <a:prstClr val="black"/>
                  </a:solidFill>
                </a:rPr>
                <a:t>ACD</a:t>
              </a:r>
            </a:p>
          </p:txBody>
        </p:sp>
        <p:sp>
          <p:nvSpPr>
            <p:cNvPr id="91" name="Ellipse 90"/>
            <p:cNvSpPr/>
            <p:nvPr/>
          </p:nvSpPr>
          <p:spPr>
            <a:xfrm>
              <a:off x="5425186" y="3073705"/>
              <a:ext cx="1156470" cy="623291"/>
            </a:xfrm>
            <a:prstGeom prst="ellipse">
              <a:avLst/>
            </a:prstGeom>
            <a:ln w="3175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de-DE" dirty="0">
                  <a:solidFill>
                    <a:prstClr val="black"/>
                  </a:solidFill>
                </a:rPr>
                <a:t>BCD</a:t>
              </a:r>
            </a:p>
          </p:txBody>
        </p:sp>
        <p:grpSp>
          <p:nvGrpSpPr>
            <p:cNvPr id="95" name="Gruppieren 235"/>
            <p:cNvGrpSpPr/>
            <p:nvPr/>
          </p:nvGrpSpPr>
          <p:grpSpPr>
            <a:xfrm>
              <a:off x="1920784" y="1634295"/>
              <a:ext cx="2132100" cy="519351"/>
              <a:chOff x="1835696" y="1634295"/>
              <a:chExt cx="2132100" cy="519351"/>
            </a:xfrm>
          </p:grpSpPr>
          <p:sp>
            <p:nvSpPr>
              <p:cNvPr id="97" name="Ellipse 96"/>
              <p:cNvSpPr/>
              <p:nvPr/>
            </p:nvSpPr>
            <p:spPr>
              <a:xfrm>
                <a:off x="2971021" y="1634295"/>
                <a:ext cx="996775" cy="519351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600" dirty="0" smtClean="0"/>
                  <a:t>ABCD</a:t>
                </a:r>
              </a:p>
            </p:txBody>
          </p:sp>
          <p:sp>
            <p:nvSpPr>
              <p:cNvPr id="98" name="Ellipse 97"/>
              <p:cNvSpPr/>
              <p:nvPr/>
            </p:nvSpPr>
            <p:spPr>
              <a:xfrm>
                <a:off x="1835696" y="1634295"/>
                <a:ext cx="996775" cy="519351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600" dirty="0" smtClean="0"/>
                  <a:t>ABCE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96964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Building</a:t>
            </a:r>
            <a:r>
              <a:rPr lang="de-DE" dirty="0"/>
              <a:t> </a:t>
            </a:r>
            <a:r>
              <a:rPr lang="de-DE" dirty="0" err="1"/>
              <a:t>column</a:t>
            </a:r>
            <a:r>
              <a:rPr lang="de-DE" dirty="0"/>
              <a:t> </a:t>
            </a:r>
            <a:r>
              <a:rPr lang="de-DE" dirty="0" err="1"/>
              <a:t>combinations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Folienmaster | Max Mustermann | 7. Oktober 2007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6113F6-D982-4F1F-82B4-AFA466AB9AFB}" type="slidenum">
              <a:rPr lang="de-DE" smtClean="0"/>
              <a:pPr/>
              <a:t>9</a:t>
            </a:fld>
            <a:endParaRPr lang="de-DE"/>
          </a:p>
        </p:txBody>
      </p:sp>
      <p:grpSp>
        <p:nvGrpSpPr>
          <p:cNvPr id="6" name="Gruppieren 5"/>
          <p:cNvGrpSpPr/>
          <p:nvPr/>
        </p:nvGrpSpPr>
        <p:grpSpPr>
          <a:xfrm>
            <a:off x="584991" y="2442916"/>
            <a:ext cx="5527727" cy="4080388"/>
            <a:chOff x="161009" y="1608297"/>
            <a:chExt cx="6654094" cy="4897010"/>
          </a:xfrm>
        </p:grpSpPr>
        <p:cxnSp>
          <p:nvCxnSpPr>
            <p:cNvPr id="12" name="Gerade Verbindung 228"/>
            <p:cNvCxnSpPr>
              <a:stCxn id="97" idx="4"/>
              <a:endCxn id="85" idx="0"/>
            </p:cNvCxnSpPr>
            <p:nvPr/>
          </p:nvCxnSpPr>
          <p:spPr>
            <a:xfrm flipH="1">
              <a:off x="721607" y="2153646"/>
              <a:ext cx="2832891" cy="920060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3" name="Gerade Verbindung 229"/>
            <p:cNvCxnSpPr>
              <a:stCxn id="97" idx="4"/>
              <a:endCxn id="86" idx="0"/>
            </p:cNvCxnSpPr>
            <p:nvPr/>
          </p:nvCxnSpPr>
          <p:spPr>
            <a:xfrm flipH="1">
              <a:off x="2480769" y="2153646"/>
              <a:ext cx="1073729" cy="92005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4" name="Gerade Verbindung 230"/>
            <p:cNvCxnSpPr>
              <a:stCxn id="97" idx="4"/>
              <a:endCxn id="88" idx="0"/>
            </p:cNvCxnSpPr>
            <p:nvPr/>
          </p:nvCxnSpPr>
          <p:spPr>
            <a:xfrm flipH="1">
              <a:off x="3378338" y="2153646"/>
              <a:ext cx="176159" cy="92005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5" name="Gerade Verbindung 231"/>
            <p:cNvCxnSpPr>
              <a:stCxn id="97" idx="4"/>
              <a:endCxn id="91" idx="0"/>
            </p:cNvCxnSpPr>
            <p:nvPr/>
          </p:nvCxnSpPr>
          <p:spPr>
            <a:xfrm>
              <a:off x="3554497" y="2153646"/>
              <a:ext cx="2448924" cy="92005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7" name="Gerade Verbindung 233"/>
            <p:cNvCxnSpPr>
              <a:stCxn id="98" idx="4"/>
              <a:endCxn id="85" idx="0"/>
            </p:cNvCxnSpPr>
            <p:nvPr/>
          </p:nvCxnSpPr>
          <p:spPr>
            <a:xfrm flipH="1">
              <a:off x="721607" y="2179646"/>
              <a:ext cx="1697565" cy="894060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8" name="Gerade Verbindung 234"/>
            <p:cNvCxnSpPr>
              <a:stCxn id="98" idx="4"/>
              <a:endCxn id="87" idx="0"/>
            </p:cNvCxnSpPr>
            <p:nvPr/>
          </p:nvCxnSpPr>
          <p:spPr>
            <a:xfrm flipH="1">
              <a:off x="1594424" y="2179646"/>
              <a:ext cx="824748" cy="894059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2" name="Gerade Verbindung 248"/>
            <p:cNvCxnSpPr>
              <a:stCxn id="85" idx="4"/>
              <a:endCxn id="102" idx="0"/>
            </p:cNvCxnSpPr>
            <p:nvPr/>
          </p:nvCxnSpPr>
          <p:spPr>
            <a:xfrm>
              <a:off x="721607" y="3696996"/>
              <a:ext cx="624686" cy="85813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3" name="Gerade Verbindung 249"/>
            <p:cNvCxnSpPr>
              <a:stCxn id="85" idx="4"/>
              <a:endCxn id="103" idx="0"/>
            </p:cNvCxnSpPr>
            <p:nvPr/>
          </p:nvCxnSpPr>
          <p:spPr>
            <a:xfrm>
              <a:off x="721607" y="3696996"/>
              <a:ext cx="1360668" cy="884132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4" name="Gerade Verbindung 250"/>
            <p:cNvCxnSpPr>
              <a:stCxn id="85" idx="4"/>
              <a:endCxn id="106" idx="0"/>
            </p:cNvCxnSpPr>
            <p:nvPr/>
          </p:nvCxnSpPr>
          <p:spPr>
            <a:xfrm>
              <a:off x="721607" y="3696996"/>
              <a:ext cx="3568617" cy="884132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5" name="Gerade Verbindung 251"/>
            <p:cNvCxnSpPr>
              <a:stCxn id="86" idx="4"/>
              <a:endCxn id="102" idx="0"/>
            </p:cNvCxnSpPr>
            <p:nvPr/>
          </p:nvCxnSpPr>
          <p:spPr>
            <a:xfrm flipH="1">
              <a:off x="1346293" y="3696995"/>
              <a:ext cx="1134476" cy="858135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6" name="Gerade Verbindung 252"/>
            <p:cNvCxnSpPr>
              <a:stCxn id="86" idx="4"/>
              <a:endCxn id="104" idx="0"/>
            </p:cNvCxnSpPr>
            <p:nvPr/>
          </p:nvCxnSpPr>
          <p:spPr>
            <a:xfrm>
              <a:off x="2480769" y="3696995"/>
              <a:ext cx="337489" cy="88413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7" name="Gerade Verbindung 253"/>
            <p:cNvCxnSpPr>
              <a:stCxn id="86" idx="4"/>
              <a:endCxn id="107" idx="0"/>
            </p:cNvCxnSpPr>
            <p:nvPr/>
          </p:nvCxnSpPr>
          <p:spPr>
            <a:xfrm>
              <a:off x="2480769" y="3696995"/>
              <a:ext cx="2545438" cy="88413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8" name="Gerade Verbindung 254"/>
            <p:cNvCxnSpPr>
              <a:stCxn id="87" idx="4"/>
              <a:endCxn id="102" idx="0"/>
            </p:cNvCxnSpPr>
            <p:nvPr/>
          </p:nvCxnSpPr>
          <p:spPr>
            <a:xfrm flipH="1">
              <a:off x="1346293" y="3696995"/>
              <a:ext cx="248131" cy="858135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1" name="Gerade Verbindung 257"/>
            <p:cNvCxnSpPr>
              <a:stCxn id="88" idx="4"/>
              <a:endCxn id="103" idx="0"/>
            </p:cNvCxnSpPr>
            <p:nvPr/>
          </p:nvCxnSpPr>
          <p:spPr>
            <a:xfrm flipH="1">
              <a:off x="2082275" y="3696995"/>
              <a:ext cx="1296063" cy="88413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2" name="Gerade Verbindung 258"/>
            <p:cNvCxnSpPr>
              <a:stCxn id="88" idx="4"/>
              <a:endCxn id="104" idx="0"/>
            </p:cNvCxnSpPr>
            <p:nvPr/>
          </p:nvCxnSpPr>
          <p:spPr>
            <a:xfrm flipH="1">
              <a:off x="2818258" y="3696995"/>
              <a:ext cx="560080" cy="88413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3" name="Gerade Verbindung 259"/>
            <p:cNvCxnSpPr>
              <a:stCxn id="88" idx="4"/>
              <a:endCxn id="109" idx="0"/>
            </p:cNvCxnSpPr>
            <p:nvPr/>
          </p:nvCxnSpPr>
          <p:spPr>
            <a:xfrm>
              <a:off x="3378338" y="3696995"/>
              <a:ext cx="3119835" cy="88413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0" name="Gerade Verbindung 266"/>
            <p:cNvCxnSpPr>
              <a:stCxn id="91" idx="4"/>
              <a:endCxn id="106" idx="0"/>
            </p:cNvCxnSpPr>
            <p:nvPr/>
          </p:nvCxnSpPr>
          <p:spPr>
            <a:xfrm flipH="1">
              <a:off x="4290224" y="3696995"/>
              <a:ext cx="1713197" cy="88413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1" name="Gerade Verbindung 267"/>
            <p:cNvCxnSpPr>
              <a:stCxn id="91" idx="4"/>
              <a:endCxn id="107" idx="0"/>
            </p:cNvCxnSpPr>
            <p:nvPr/>
          </p:nvCxnSpPr>
          <p:spPr>
            <a:xfrm flipH="1">
              <a:off x="5026207" y="3696995"/>
              <a:ext cx="977214" cy="88413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2" name="Gerade Verbindung 268"/>
            <p:cNvCxnSpPr>
              <a:stCxn id="91" idx="4"/>
              <a:endCxn id="109" idx="0"/>
            </p:cNvCxnSpPr>
            <p:nvPr/>
          </p:nvCxnSpPr>
          <p:spPr>
            <a:xfrm>
              <a:off x="6003421" y="3696995"/>
              <a:ext cx="494752" cy="88413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2" name="Gerade Verbindung 278"/>
            <p:cNvCxnSpPr>
              <a:stCxn id="102" idx="4"/>
              <a:endCxn id="112" idx="0"/>
            </p:cNvCxnSpPr>
            <p:nvPr/>
          </p:nvCxnSpPr>
          <p:spPr>
            <a:xfrm>
              <a:off x="1346294" y="5126478"/>
              <a:ext cx="1201209" cy="75553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3" name="Gerade Verbindung 279"/>
            <p:cNvCxnSpPr>
              <a:stCxn id="102" idx="4"/>
              <a:endCxn id="113" idx="0"/>
            </p:cNvCxnSpPr>
            <p:nvPr/>
          </p:nvCxnSpPr>
          <p:spPr>
            <a:xfrm>
              <a:off x="1346294" y="5126478"/>
              <a:ext cx="2259947" cy="75553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4" name="Gerade Verbindung 280"/>
            <p:cNvCxnSpPr>
              <a:stCxn id="103" idx="4"/>
              <a:endCxn id="112" idx="0"/>
            </p:cNvCxnSpPr>
            <p:nvPr/>
          </p:nvCxnSpPr>
          <p:spPr>
            <a:xfrm>
              <a:off x="2082276" y="5100479"/>
              <a:ext cx="465227" cy="78153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5" name="Gerade Verbindung 281"/>
            <p:cNvCxnSpPr>
              <a:stCxn id="103" idx="4"/>
              <a:endCxn id="114" idx="0"/>
            </p:cNvCxnSpPr>
            <p:nvPr/>
          </p:nvCxnSpPr>
          <p:spPr>
            <a:xfrm>
              <a:off x="2082276" y="5100479"/>
              <a:ext cx="2577064" cy="78153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6" name="Gerade Verbindung 282"/>
            <p:cNvCxnSpPr>
              <a:stCxn id="104" idx="4"/>
              <a:endCxn id="112" idx="0"/>
            </p:cNvCxnSpPr>
            <p:nvPr/>
          </p:nvCxnSpPr>
          <p:spPr>
            <a:xfrm flipH="1">
              <a:off x="2547503" y="5100479"/>
              <a:ext cx="270755" cy="78153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7" name="Gerade Verbindung 283"/>
            <p:cNvCxnSpPr>
              <a:stCxn id="104" idx="4"/>
              <a:endCxn id="115" idx="0"/>
            </p:cNvCxnSpPr>
            <p:nvPr/>
          </p:nvCxnSpPr>
          <p:spPr>
            <a:xfrm>
              <a:off x="2818258" y="5100479"/>
              <a:ext cx="2906583" cy="78153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0" name="Gerade Verbindung 286"/>
            <p:cNvCxnSpPr>
              <a:stCxn id="106" idx="4"/>
              <a:endCxn id="113" idx="0"/>
            </p:cNvCxnSpPr>
            <p:nvPr/>
          </p:nvCxnSpPr>
          <p:spPr>
            <a:xfrm flipH="1">
              <a:off x="3606240" y="5100479"/>
              <a:ext cx="683984" cy="78153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1" name="Gerade Verbindung 287"/>
            <p:cNvCxnSpPr>
              <a:stCxn id="106" idx="4"/>
              <a:endCxn id="113" idx="0"/>
            </p:cNvCxnSpPr>
            <p:nvPr/>
          </p:nvCxnSpPr>
          <p:spPr>
            <a:xfrm flipH="1">
              <a:off x="3606240" y="5100479"/>
              <a:ext cx="683984" cy="78153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2" name="Gerade Verbindung 288"/>
            <p:cNvCxnSpPr>
              <a:stCxn id="106" idx="4"/>
              <a:endCxn id="114" idx="0"/>
            </p:cNvCxnSpPr>
            <p:nvPr/>
          </p:nvCxnSpPr>
          <p:spPr>
            <a:xfrm>
              <a:off x="4290224" y="5100479"/>
              <a:ext cx="369116" cy="78153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3" name="Gerade Verbindung 289"/>
            <p:cNvCxnSpPr>
              <a:stCxn id="107" idx="4"/>
              <a:endCxn id="113" idx="0"/>
            </p:cNvCxnSpPr>
            <p:nvPr/>
          </p:nvCxnSpPr>
          <p:spPr>
            <a:xfrm flipH="1">
              <a:off x="3606240" y="5100479"/>
              <a:ext cx="1419967" cy="78153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4" name="Gerade Verbindung 290"/>
            <p:cNvCxnSpPr>
              <a:stCxn id="107" idx="4"/>
              <a:endCxn id="115" idx="0"/>
            </p:cNvCxnSpPr>
            <p:nvPr/>
          </p:nvCxnSpPr>
          <p:spPr>
            <a:xfrm>
              <a:off x="5026207" y="5100479"/>
              <a:ext cx="698634" cy="78153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7" name="Gerade Verbindung 293"/>
            <p:cNvCxnSpPr>
              <a:stCxn id="109" idx="4"/>
              <a:endCxn id="114" idx="0"/>
            </p:cNvCxnSpPr>
            <p:nvPr/>
          </p:nvCxnSpPr>
          <p:spPr>
            <a:xfrm flipH="1">
              <a:off x="4659340" y="5100479"/>
              <a:ext cx="1838833" cy="78153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8" name="Gerade Verbindung 294"/>
            <p:cNvCxnSpPr>
              <a:stCxn id="109" idx="4"/>
              <a:endCxn id="115" idx="0"/>
            </p:cNvCxnSpPr>
            <p:nvPr/>
          </p:nvCxnSpPr>
          <p:spPr>
            <a:xfrm flipH="1">
              <a:off x="5724841" y="5100479"/>
              <a:ext cx="773332" cy="78153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grpSp>
          <p:nvGrpSpPr>
            <p:cNvPr id="83" name="Gruppieren 234"/>
            <p:cNvGrpSpPr/>
            <p:nvPr/>
          </p:nvGrpSpPr>
          <p:grpSpPr>
            <a:xfrm>
              <a:off x="2258250" y="5882016"/>
              <a:ext cx="3773481" cy="623291"/>
              <a:chOff x="2345891" y="5882016"/>
              <a:chExt cx="3773481" cy="623291"/>
            </a:xfrm>
          </p:grpSpPr>
          <p:sp>
            <p:nvSpPr>
              <p:cNvPr id="112" name="Ellipse 111"/>
              <p:cNvSpPr/>
              <p:nvPr/>
            </p:nvSpPr>
            <p:spPr>
              <a:xfrm>
                <a:off x="2345891" y="5882016"/>
                <a:ext cx="578506" cy="623291"/>
              </a:xfrm>
              <a:prstGeom prst="ellipse">
                <a:avLst/>
              </a:prstGeom>
              <a:ln w="3175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de-DE" dirty="0">
                    <a:solidFill>
                      <a:prstClr val="black"/>
                    </a:solidFill>
                  </a:rPr>
                  <a:t>A</a:t>
                </a:r>
              </a:p>
            </p:txBody>
          </p:sp>
          <p:sp>
            <p:nvSpPr>
              <p:cNvPr id="113" name="Ellipse 112"/>
              <p:cNvSpPr/>
              <p:nvPr/>
            </p:nvSpPr>
            <p:spPr>
              <a:xfrm>
                <a:off x="3403272" y="5882016"/>
                <a:ext cx="581220" cy="623291"/>
              </a:xfrm>
              <a:prstGeom prst="ellipse">
                <a:avLst/>
              </a:prstGeom>
              <a:ln w="3175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de-DE" dirty="0">
                    <a:solidFill>
                      <a:prstClr val="black"/>
                    </a:solidFill>
                  </a:rPr>
                  <a:t>B</a:t>
                </a:r>
              </a:p>
            </p:txBody>
          </p:sp>
          <p:sp>
            <p:nvSpPr>
              <p:cNvPr id="114" name="Ellipse 113"/>
              <p:cNvSpPr/>
              <p:nvPr/>
            </p:nvSpPr>
            <p:spPr>
              <a:xfrm>
                <a:off x="4453657" y="5882016"/>
                <a:ext cx="586647" cy="623291"/>
              </a:xfrm>
              <a:prstGeom prst="ellipse">
                <a:avLst/>
              </a:prstGeom>
              <a:ln w="3175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de-DE" dirty="0">
                    <a:solidFill>
                      <a:prstClr val="black"/>
                    </a:solidFill>
                  </a:rPr>
                  <a:t>C</a:t>
                </a:r>
              </a:p>
            </p:txBody>
          </p:sp>
          <p:sp>
            <p:nvSpPr>
              <p:cNvPr id="115" name="Ellipse 114"/>
              <p:cNvSpPr/>
              <p:nvPr/>
            </p:nvSpPr>
            <p:spPr>
              <a:xfrm>
                <a:off x="5505590" y="5882016"/>
                <a:ext cx="613782" cy="623291"/>
              </a:xfrm>
              <a:prstGeom prst="ellipse">
                <a:avLst/>
              </a:prstGeom>
              <a:ln w="3175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de-DE" dirty="0">
                    <a:solidFill>
                      <a:prstClr val="black"/>
                    </a:solidFill>
                  </a:rPr>
                  <a:t>D</a:t>
                </a:r>
              </a:p>
            </p:txBody>
          </p:sp>
        </p:grpSp>
        <p:grpSp>
          <p:nvGrpSpPr>
            <p:cNvPr id="84" name="Gruppieren 232"/>
            <p:cNvGrpSpPr/>
            <p:nvPr/>
          </p:nvGrpSpPr>
          <p:grpSpPr>
            <a:xfrm>
              <a:off x="951216" y="4555130"/>
              <a:ext cx="5863887" cy="571349"/>
              <a:chOff x="1015932" y="4555130"/>
              <a:chExt cx="5863887" cy="571349"/>
            </a:xfrm>
          </p:grpSpPr>
          <p:sp>
            <p:nvSpPr>
              <p:cNvPr id="102" name="Ellipse 101"/>
              <p:cNvSpPr/>
              <p:nvPr/>
            </p:nvSpPr>
            <p:spPr>
              <a:xfrm>
                <a:off x="1015932" y="4555130"/>
                <a:ext cx="790154" cy="571349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de-DE" sz="1600" dirty="0"/>
                  <a:t>AB</a:t>
                </a:r>
              </a:p>
            </p:txBody>
          </p:sp>
          <p:sp>
            <p:nvSpPr>
              <p:cNvPr id="103" name="Ellipse 102"/>
              <p:cNvSpPr/>
              <p:nvPr/>
            </p:nvSpPr>
            <p:spPr>
              <a:xfrm>
                <a:off x="1835696" y="4581128"/>
                <a:ext cx="622591" cy="519351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600" dirty="0" smtClean="0"/>
                  <a:t>AC</a:t>
                </a:r>
              </a:p>
            </p:txBody>
          </p:sp>
          <p:sp>
            <p:nvSpPr>
              <p:cNvPr id="104" name="Ellipse 103"/>
              <p:cNvSpPr/>
              <p:nvPr/>
            </p:nvSpPr>
            <p:spPr>
              <a:xfrm>
                <a:off x="2559281" y="4581128"/>
                <a:ext cx="647386" cy="519351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600" dirty="0" smtClean="0"/>
                  <a:t>AD</a:t>
                </a:r>
              </a:p>
            </p:txBody>
          </p:sp>
          <p:sp>
            <p:nvSpPr>
              <p:cNvPr id="106" name="Ellipse 105"/>
              <p:cNvSpPr/>
              <p:nvPr/>
            </p:nvSpPr>
            <p:spPr>
              <a:xfrm>
                <a:off x="4050406" y="4581128"/>
                <a:ext cx="609066" cy="519351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600" dirty="0" smtClean="0"/>
                  <a:t>BC</a:t>
                </a:r>
              </a:p>
            </p:txBody>
          </p:sp>
          <p:sp>
            <p:nvSpPr>
              <p:cNvPr id="107" name="Ellipse 106"/>
              <p:cNvSpPr/>
              <p:nvPr/>
            </p:nvSpPr>
            <p:spPr>
              <a:xfrm>
                <a:off x="4772865" y="4581128"/>
                <a:ext cx="636115" cy="519351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600" dirty="0" smtClean="0"/>
                  <a:t>BD</a:t>
                </a:r>
              </a:p>
            </p:txBody>
          </p:sp>
          <p:sp>
            <p:nvSpPr>
              <p:cNvPr id="109" name="Ellipse 108"/>
              <p:cNvSpPr/>
              <p:nvPr/>
            </p:nvSpPr>
            <p:spPr>
              <a:xfrm>
                <a:off x="6245959" y="4581128"/>
                <a:ext cx="633860" cy="519351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600" dirty="0" smtClean="0"/>
                  <a:t>CD</a:t>
                </a:r>
              </a:p>
            </p:txBody>
          </p:sp>
        </p:grpSp>
        <p:sp>
          <p:nvSpPr>
            <p:cNvPr id="85" name="Ellipse 84"/>
            <p:cNvSpPr/>
            <p:nvPr/>
          </p:nvSpPr>
          <p:spPr>
            <a:xfrm>
              <a:off x="161009" y="3073705"/>
              <a:ext cx="1121196" cy="623291"/>
            </a:xfrm>
            <a:prstGeom prst="ellipse">
              <a:avLst/>
            </a:prstGeom>
            <a:ln w="3175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de-DE" dirty="0">
                  <a:solidFill>
                    <a:prstClr val="black"/>
                  </a:solidFill>
                </a:rPr>
                <a:t>ABC</a:t>
              </a:r>
            </a:p>
          </p:txBody>
        </p:sp>
        <p:sp>
          <p:nvSpPr>
            <p:cNvPr id="86" name="Ellipse 85"/>
            <p:cNvSpPr/>
            <p:nvPr/>
          </p:nvSpPr>
          <p:spPr>
            <a:xfrm>
              <a:off x="1906603" y="3073704"/>
              <a:ext cx="1148331" cy="623291"/>
            </a:xfrm>
            <a:prstGeom prst="ellipse">
              <a:avLst/>
            </a:prstGeom>
            <a:ln w="3175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de-DE" dirty="0">
                  <a:solidFill>
                    <a:prstClr val="black"/>
                  </a:solidFill>
                </a:rPr>
                <a:t>ABD</a:t>
              </a:r>
            </a:p>
          </p:txBody>
        </p:sp>
        <p:sp>
          <p:nvSpPr>
            <p:cNvPr id="87" name="Ellipse 86"/>
            <p:cNvSpPr/>
            <p:nvPr/>
          </p:nvSpPr>
          <p:spPr>
            <a:xfrm>
              <a:off x="1047394" y="3073704"/>
              <a:ext cx="1094060" cy="623291"/>
            </a:xfrm>
            <a:prstGeom prst="ellipse">
              <a:avLst/>
            </a:prstGeom>
            <a:ln w="3175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de-DE" dirty="0">
                  <a:solidFill>
                    <a:prstClr val="black"/>
                  </a:solidFill>
                </a:rPr>
                <a:t>ABE</a:t>
              </a:r>
            </a:p>
          </p:txBody>
        </p:sp>
        <p:sp>
          <p:nvSpPr>
            <p:cNvPr id="88" name="Ellipse 87"/>
            <p:cNvSpPr/>
            <p:nvPr/>
          </p:nvSpPr>
          <p:spPr>
            <a:xfrm>
              <a:off x="2801459" y="3073704"/>
              <a:ext cx="1153757" cy="623291"/>
            </a:xfrm>
            <a:prstGeom prst="ellipse">
              <a:avLst/>
            </a:prstGeom>
            <a:ln w="3175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de-DE" dirty="0">
                  <a:solidFill>
                    <a:prstClr val="black"/>
                  </a:solidFill>
                </a:rPr>
                <a:t>ACD</a:t>
              </a:r>
            </a:p>
          </p:txBody>
        </p:sp>
        <p:sp>
          <p:nvSpPr>
            <p:cNvPr id="91" name="Ellipse 90"/>
            <p:cNvSpPr/>
            <p:nvPr/>
          </p:nvSpPr>
          <p:spPr>
            <a:xfrm>
              <a:off x="5425186" y="3073704"/>
              <a:ext cx="1156470" cy="623291"/>
            </a:xfrm>
            <a:prstGeom prst="ellipse">
              <a:avLst/>
            </a:prstGeom>
            <a:ln w="3175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de-DE" dirty="0">
                  <a:solidFill>
                    <a:prstClr val="black"/>
                  </a:solidFill>
                </a:rPr>
                <a:t>BCD</a:t>
              </a:r>
            </a:p>
          </p:txBody>
        </p:sp>
        <p:grpSp>
          <p:nvGrpSpPr>
            <p:cNvPr id="95" name="Gruppieren 235"/>
            <p:cNvGrpSpPr/>
            <p:nvPr/>
          </p:nvGrpSpPr>
          <p:grpSpPr>
            <a:xfrm>
              <a:off x="1793452" y="1608297"/>
              <a:ext cx="2259432" cy="571349"/>
              <a:chOff x="1708364" y="1608297"/>
              <a:chExt cx="2259432" cy="571349"/>
            </a:xfrm>
          </p:grpSpPr>
          <p:sp>
            <p:nvSpPr>
              <p:cNvPr id="97" name="Ellipse 96"/>
              <p:cNvSpPr/>
              <p:nvPr/>
            </p:nvSpPr>
            <p:spPr>
              <a:xfrm>
                <a:off x="2971021" y="1634295"/>
                <a:ext cx="996775" cy="519351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600" dirty="0" smtClean="0"/>
                  <a:t>ABCD</a:t>
                </a:r>
              </a:p>
            </p:txBody>
          </p:sp>
          <p:sp>
            <p:nvSpPr>
              <p:cNvPr id="98" name="Ellipse 97"/>
              <p:cNvSpPr/>
              <p:nvPr/>
            </p:nvSpPr>
            <p:spPr>
              <a:xfrm>
                <a:off x="1708364" y="1608297"/>
                <a:ext cx="1251440" cy="571349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de-DE" sz="1600" dirty="0"/>
                  <a:t>ABCE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38631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pi_grau">
  <a:themeElements>
    <a:clrScheme name="HPI">
      <a:dk1>
        <a:srgbClr val="000000"/>
      </a:dk1>
      <a:lt1>
        <a:srgbClr val="FFFFFF"/>
      </a:lt1>
      <a:dk2>
        <a:srgbClr val="60676A"/>
      </a:dk2>
      <a:lt2>
        <a:srgbClr val="8E9496"/>
      </a:lt2>
      <a:accent1>
        <a:srgbClr val="AF0034"/>
      </a:accent1>
      <a:accent2>
        <a:srgbClr val="F8A800"/>
      </a:accent2>
      <a:accent3>
        <a:srgbClr val="FAC24C"/>
      </a:accent3>
      <a:accent4>
        <a:srgbClr val="DD6108"/>
      </a:accent4>
      <a:accent5>
        <a:srgbClr val="007A9E"/>
      </a:accent5>
      <a:accent6>
        <a:srgbClr val="4CA2BB"/>
      </a:accent6>
      <a:hlink>
        <a:srgbClr val="007A9E"/>
      </a:hlink>
      <a:folHlink>
        <a:srgbClr val="AEB3B4"/>
      </a:folHlink>
    </a:clrScheme>
    <a:fontScheme name="HPI Master R7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0" i="0" u="none" strike="noStrike" cap="none" normalizeH="0" baseline="0" smtClean="0">
            <a:ln>
              <a:noFill/>
            </a:ln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Verdana" pitchFamily="34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mtClean="0">
            <a:solidFill>
              <a:schemeClr val="tx1"/>
            </a:solidFill>
          </a:defRPr>
        </a:defPPr>
      </a:lstStyle>
    </a:txDef>
  </a:objectDefaults>
  <a:extraClrSchemeLst>
    <a:extraClrScheme>
      <a:clrScheme name="HPI Master R7 1">
        <a:dk1>
          <a:srgbClr val="000000"/>
        </a:dk1>
        <a:lt1>
          <a:srgbClr val="FFFFFF"/>
        </a:lt1>
        <a:dk2>
          <a:srgbClr val="60686B"/>
        </a:dk2>
        <a:lt2>
          <a:srgbClr val="8E9496"/>
        </a:lt2>
        <a:accent1>
          <a:srgbClr val="AF0034"/>
        </a:accent1>
        <a:accent2>
          <a:srgbClr val="F6A800"/>
        </a:accent2>
        <a:accent3>
          <a:srgbClr val="FFFFFF"/>
        </a:accent3>
        <a:accent4>
          <a:srgbClr val="000000"/>
        </a:accent4>
        <a:accent5>
          <a:srgbClr val="D4AAAE"/>
        </a:accent5>
        <a:accent6>
          <a:srgbClr val="DF9800"/>
        </a:accent6>
        <a:hlink>
          <a:srgbClr val="007A9E"/>
        </a:hlink>
        <a:folHlink>
          <a:srgbClr val="AEB3B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hpi_orange">
  <a:themeElements>
    <a:clrScheme name="HPI">
      <a:dk1>
        <a:srgbClr val="000000"/>
      </a:dk1>
      <a:lt1>
        <a:srgbClr val="FFFFFF"/>
      </a:lt1>
      <a:dk2>
        <a:srgbClr val="60676A"/>
      </a:dk2>
      <a:lt2>
        <a:srgbClr val="8E9496"/>
      </a:lt2>
      <a:accent1>
        <a:srgbClr val="AF0034"/>
      </a:accent1>
      <a:accent2>
        <a:srgbClr val="F8A800"/>
      </a:accent2>
      <a:accent3>
        <a:srgbClr val="FAC24C"/>
      </a:accent3>
      <a:accent4>
        <a:srgbClr val="DD6108"/>
      </a:accent4>
      <a:accent5>
        <a:srgbClr val="007A9E"/>
      </a:accent5>
      <a:accent6>
        <a:srgbClr val="4CA2BB"/>
      </a:accent6>
      <a:hlink>
        <a:srgbClr val="007A9E"/>
      </a:hlink>
      <a:folHlink>
        <a:srgbClr val="AEB3B4"/>
      </a:folHlink>
    </a:clrScheme>
    <a:fontScheme name="hpi_orang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hpi_orange 1">
        <a:dk1>
          <a:srgbClr val="000000"/>
        </a:dk1>
        <a:lt1>
          <a:srgbClr val="FFFFFF"/>
        </a:lt1>
        <a:dk2>
          <a:srgbClr val="60686B"/>
        </a:dk2>
        <a:lt2>
          <a:srgbClr val="868D91"/>
        </a:lt2>
        <a:accent1>
          <a:srgbClr val="AF0034"/>
        </a:accent1>
        <a:accent2>
          <a:srgbClr val="F6A800"/>
        </a:accent2>
        <a:accent3>
          <a:srgbClr val="FFFFFF"/>
        </a:accent3>
        <a:accent4>
          <a:srgbClr val="000000"/>
        </a:accent4>
        <a:accent5>
          <a:srgbClr val="D4AAAE"/>
        </a:accent5>
        <a:accent6>
          <a:srgbClr val="DF9800"/>
        </a:accent6>
        <a:hlink>
          <a:srgbClr val="007A9E"/>
        </a:hlink>
        <a:folHlink>
          <a:srgbClr val="AEB3B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hpi_folienmaster_2007_01</Template>
  <TotalTime>0</TotalTime>
  <Words>537</Words>
  <Application>Microsoft Office PowerPoint</Application>
  <PresentationFormat>Bildschirmpräsentation (4:3)</PresentationFormat>
  <Paragraphs>274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11</vt:i4>
      </vt:variant>
    </vt:vector>
  </HeadingPairs>
  <TitlesOfParts>
    <vt:vector size="16" baseType="lpstr">
      <vt:lpstr>Arial</vt:lpstr>
      <vt:lpstr>Verdana</vt:lpstr>
      <vt:lpstr>Wingdings 3</vt:lpstr>
      <vt:lpstr>hpi_grau</vt:lpstr>
      <vt:lpstr>hpi_orange</vt:lpstr>
      <vt:lpstr>Assignment 1  Unique column combinations</vt:lpstr>
      <vt:lpstr>Bottom-up checking using PLIs</vt:lpstr>
      <vt:lpstr>Initial column pruning</vt:lpstr>
      <vt:lpstr>Initial pruning</vt:lpstr>
      <vt:lpstr>Initial pruning</vt:lpstr>
      <vt:lpstr>Initial pruning</vt:lpstr>
      <vt:lpstr>Building column combinations</vt:lpstr>
      <vt:lpstr>Building column combinations</vt:lpstr>
      <vt:lpstr>Building column combinations</vt:lpstr>
      <vt:lpstr>Results</vt:lpstr>
      <vt:lpstr>Outlook</vt:lpstr>
    </vt:vector>
  </TitlesOfParts>
  <Company>HPI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1  Unique column combinations</dc:title>
  <dc:creator>Christoph Oehlke</dc:creator>
  <cp:lastModifiedBy>Christoph Oehlke</cp:lastModifiedBy>
  <cp:revision>13</cp:revision>
  <dcterms:created xsi:type="dcterms:W3CDTF">2013-04-29T09:17:38Z</dcterms:created>
  <dcterms:modified xsi:type="dcterms:W3CDTF">2013-04-29T11:26:53Z</dcterms:modified>
</cp:coreProperties>
</file>