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62" r:id="rId5"/>
    <p:sldId id="258" r:id="rId6"/>
    <p:sldId id="259" r:id="rId7"/>
    <p:sldId id="264" r:id="rId8"/>
    <p:sldId id="266" r:id="rId9"/>
    <p:sldId id="268" r:id="rId10"/>
    <p:sldId id="267" r:id="rId11"/>
    <p:sldId id="261" r:id="rId12"/>
    <p:sldId id="269" r:id="rId13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-2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- </a:t>
            </a:r>
            <a:r>
              <a:rPr lang="fr-FR" dirty="0" err="1" smtClean="0"/>
              <a:t>Assignment</a:t>
            </a:r>
            <a:r>
              <a:rPr lang="fr-FR" dirty="0" smtClean="0"/>
              <a:t> </a:t>
            </a:r>
            <a:r>
              <a:rPr lang="fr-FR" dirty="0" smtClean="0"/>
              <a:t>1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Unique </a:t>
            </a:r>
            <a:r>
              <a:rPr lang="fr-FR" dirty="0" err="1"/>
              <a:t>C</a:t>
            </a:r>
            <a:r>
              <a:rPr lang="fr-FR" dirty="0" err="1" smtClean="0"/>
              <a:t>olumn</a:t>
            </a:r>
            <a:r>
              <a:rPr lang="fr-FR" dirty="0" smtClean="0"/>
              <a:t> </a:t>
            </a:r>
            <a:r>
              <a:rPr lang="fr-FR" dirty="0" err="1" smtClean="0"/>
              <a:t>Combinations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782506" y="1818105"/>
            <a:ext cx="7292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DPDCAssignment1ChristophOehlkeMarkusHinsche.tsv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7	13	16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7	13	20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9	12	14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10	13	16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10	13	20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12	20	185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13	20</a:t>
            </a:r>
            <a:r>
              <a:rPr lang="en-US" dirty="0">
                <a:solidFill>
                  <a:schemeClr val="tx1"/>
                </a:solidFill>
              </a:rPr>
              <a:t>	185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Problem: </a:t>
            </a:r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Trade-off: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Low </a:t>
            </a:r>
            <a:r>
              <a:rPr lang="de-DE" dirty="0" err="1" smtClean="0"/>
              <a:t>threshold</a:t>
            </a:r>
            <a:r>
              <a:rPr lang="de-DE" dirty="0" smtClean="0"/>
              <a:t> -&gt; </a:t>
            </a:r>
            <a:r>
              <a:rPr lang="de-DE" dirty="0" err="1" smtClean="0"/>
              <a:t>less</a:t>
            </a:r>
            <a:r>
              <a:rPr lang="de-DE" dirty="0" smtClean="0"/>
              <a:t> initial </a:t>
            </a:r>
            <a:r>
              <a:rPr lang="de-DE" dirty="0" err="1" smtClean="0"/>
              <a:t>pruning</a:t>
            </a:r>
            <a:r>
              <a:rPr lang="de-DE" dirty="0" smtClean="0"/>
              <a:t> -&gt; high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High </a:t>
            </a:r>
            <a:r>
              <a:rPr lang="de-DE" dirty="0" err="1" smtClean="0"/>
              <a:t>threshold</a:t>
            </a:r>
            <a:r>
              <a:rPr lang="de-DE" dirty="0" smtClean="0"/>
              <a:t> -&gt; aggressive </a:t>
            </a:r>
            <a:r>
              <a:rPr lang="de-DE" dirty="0" err="1" smtClean="0"/>
              <a:t>pruning</a:t>
            </a:r>
            <a:r>
              <a:rPr lang="de-DE" dirty="0" smtClean="0"/>
              <a:t> -&gt;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endParaRPr lang="de-DE" dirty="0"/>
          </a:p>
          <a:p>
            <a:pPr lvl="1" indent="0">
              <a:buNone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: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Split large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Find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 </a:t>
            </a:r>
            <a:r>
              <a:rPr lang="de-DE" dirty="0" err="1" smtClean="0"/>
              <a:t>subsets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Final </a:t>
            </a:r>
            <a:r>
              <a:rPr lang="de-DE" dirty="0" err="1" smtClean="0"/>
              <a:t>step</a:t>
            </a:r>
            <a:r>
              <a:rPr lang="de-DE" dirty="0" smtClean="0"/>
              <a:t>: check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valid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large </a:t>
            </a:r>
            <a:r>
              <a:rPr lang="de-DE" dirty="0" err="1" smtClean="0"/>
              <a:t>dataset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smtClean="0"/>
              <a:t>PLIs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Bottom-up</a:t>
            </a:r>
            <a:r>
              <a:rPr lang="de-DE" dirty="0"/>
              <a:t> </a:t>
            </a:r>
            <a:r>
              <a:rPr lang="de-DE" dirty="0" err="1"/>
              <a:t>checking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dirty="0"/>
              <a:t> PLIs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(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intersecting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 </a:t>
            </a:r>
            <a:r>
              <a:rPr lang="de-DE" dirty="0" err="1"/>
              <a:t>with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smtClean="0"/>
              <a:t>B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an n-dimensional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intersecting</a:t>
            </a:r>
            <a:r>
              <a:rPr lang="de-DE" dirty="0"/>
              <a:t> all 1-dimensional PLIs </a:t>
            </a:r>
            <a:r>
              <a:rPr lang="de-DE" dirty="0" err="1"/>
              <a:t>with</a:t>
            </a:r>
            <a:r>
              <a:rPr lang="de-DE" dirty="0"/>
              <a:t> all (n-1)-dimensional PLIs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all PLIs </a:t>
            </a:r>
            <a:r>
              <a:rPr lang="de-DE" dirty="0" err="1"/>
              <a:t>from</a:t>
            </a:r>
            <a:r>
              <a:rPr lang="de-DE" dirty="0"/>
              <a:t> 2 </a:t>
            </a:r>
            <a:r>
              <a:rPr lang="de-DE" dirty="0" err="1"/>
              <a:t>to</a:t>
            </a:r>
            <a:r>
              <a:rPr lang="de-DE" dirty="0"/>
              <a:t> (n-2)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7400" y="5595257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Too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complex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743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 </a:t>
            </a:r>
            <a:r>
              <a:rPr lang="de-DE" dirty="0" err="1"/>
              <a:t>pruning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‚</a:t>
            </a:r>
            <a:r>
              <a:rPr lang="de-DE" dirty="0" err="1"/>
              <a:t>bad</a:t>
            </a:r>
            <a:r>
              <a:rPr lang="de-DE" dirty="0"/>
              <a:t>‘ </a:t>
            </a:r>
            <a:r>
              <a:rPr lang="de-DE" dirty="0" err="1"/>
              <a:t>columns</a:t>
            </a:r>
            <a:r>
              <a:rPr lang="de-DE" dirty="0"/>
              <a:t>,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uniques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/>
              <a:t>Operating on ~25-60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223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Massively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7767"/>
              </p:ext>
            </p:extLst>
          </p:nvPr>
        </p:nvGraphicFramePr>
        <p:xfrm>
          <a:off x="1060220" y="2867427"/>
          <a:ext cx="76156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83"/>
                <a:gridCol w="1269283"/>
                <a:gridCol w="1269283"/>
                <a:gridCol w="1269283"/>
                <a:gridCol w="1269283"/>
                <a:gridCol w="12692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x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y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b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z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c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W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d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e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/>
                        <a:t>4/5 unique</a:t>
                      </a:r>
                      <a:endParaRPr lang="en-US" sz="1400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0" cy="5083304"/>
            <a:chOff x="323528" y="404664"/>
            <a:chExt cx="8667121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79"/>
              <a:ext cx="120121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79"/>
              <a:ext cx="225994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2" y="5100479"/>
              <a:ext cx="32270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1" y="5100479"/>
              <a:ext cx="10191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30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802830" cy="623291"/>
              <a:chOff x="2345891" y="5882016"/>
              <a:chExt cx="480283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589209" y="5882016"/>
                <a:ext cx="55951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4" cy="519351"/>
              <a:chOff x="1099713" y="4581128"/>
              <a:chExt cx="7244184" cy="51935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5" y="4581128"/>
                <a:ext cx="618082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8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0" y="3125674"/>
              <a:ext cx="79164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6"/>
              <a:chOff x="1835696" y="1628800"/>
              <a:chExt cx="5472608" cy="524846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5"/>
                <a:ext cx="98099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5"/>
                <a:ext cx="976398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8967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1" cy="5083304"/>
            <a:chOff x="323528" y="404664"/>
            <a:chExt cx="8667122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1" y="5100479"/>
              <a:ext cx="322708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0" y="5100479"/>
              <a:ext cx="1019134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5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29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731807" cy="623291"/>
              <a:chOff x="2345891" y="5882016"/>
              <a:chExt cx="4731807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660232" y="5933985"/>
                <a:ext cx="417466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3" cy="519352"/>
              <a:chOff x="1099713" y="4581128"/>
              <a:chExt cx="7244183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7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4" y="4581128"/>
                <a:ext cx="618082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7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1" y="3125674"/>
              <a:ext cx="79164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7"/>
              <a:chOff x="1835696" y="1628800"/>
              <a:chExt cx="5472608" cy="524847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6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6"/>
                <a:ext cx="98099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6"/>
                <a:ext cx="976398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0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87338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3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P</a:t>
            </a:r>
            <a:r>
              <a:rPr lang="de-DE" dirty="0" err="1" smtClean="0"/>
              <a:t>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392718" cy="4058725"/>
            <a:chOff x="323528" y="1634295"/>
            <a:chExt cx="649157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3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39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6" y="5100479"/>
              <a:ext cx="6986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39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39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0" cy="623291"/>
              <a:chOff x="2345891" y="5882016"/>
              <a:chExt cx="377348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6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5780105" cy="519352"/>
              <a:chOff x="1099713" y="4581128"/>
              <a:chExt cx="5780105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5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4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8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5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5"/>
              <a:ext cx="81860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5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099" cy="519352"/>
              <a:chOff x="1835696" y="1634295"/>
              <a:chExt cx="2132099" cy="519352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6"/>
                <a:ext cx="996774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7073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498211" cy="4058725"/>
            <a:chOff x="323528" y="1634295"/>
            <a:chExt cx="661856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6" y="3645025"/>
              <a:ext cx="62468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6" y="3645025"/>
              <a:ext cx="136066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6" y="3645025"/>
              <a:ext cx="356861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45025"/>
              <a:ext cx="113447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45025"/>
              <a:ext cx="248131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45025"/>
              <a:ext cx="129606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5"/>
              <a:ext cx="171319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5"/>
              <a:ext cx="97721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5"/>
              <a:ext cx="49475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04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9"/>
            <a:ext cx="5633220" cy="4058725"/>
            <a:chOff x="161009" y="1634295"/>
            <a:chExt cx="6781083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89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7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8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6" y="2153646"/>
              <a:ext cx="2448925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6"/>
              <a:ext cx="1697564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4" y="2153646"/>
              <a:ext cx="824746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6"/>
              <a:ext cx="113447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6"/>
              <a:ext cx="33748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6"/>
              <a:ext cx="2545438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6"/>
              <a:ext cx="248131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96996"/>
              <a:ext cx="129606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6"/>
              <a:ext cx="560080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6"/>
              <a:ext cx="3119835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6"/>
              <a:ext cx="171319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6"/>
              <a:ext cx="977214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6"/>
              <a:ext cx="49475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5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5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5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5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96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Exercise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42916"/>
            <a:ext cx="5527727" cy="4080388"/>
            <a:chOff x="161009" y="1608297"/>
            <a:chExt cx="6654094" cy="4897010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79646"/>
              <a:ext cx="1697565" cy="894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4" y="2179646"/>
              <a:ext cx="824748" cy="894059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793452" y="1608297"/>
              <a:ext cx="2259432" cy="571349"/>
              <a:chOff x="1708364" y="1608297"/>
              <a:chExt cx="2259432" cy="571349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708364" y="1608297"/>
                <a:ext cx="1251440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6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21</TotalTime>
  <Words>641</Words>
  <Application>Microsoft Macintosh PowerPoint</Application>
  <PresentationFormat>On-screen Show (4:3)</PresentationFormat>
  <Paragraphs>282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hpi_grau</vt:lpstr>
      <vt:lpstr>hpi_orange</vt:lpstr>
      <vt:lpstr>Data Profiling and Data Cleansing - Assignment 1  Unique Column Combinations</vt:lpstr>
      <vt:lpstr>Bottom-up Checking Using PLIs</vt:lpstr>
      <vt:lpstr>Initial Column Pruning</vt:lpstr>
      <vt:lpstr>Initial Pruning</vt:lpstr>
      <vt:lpstr>Initial Pruning</vt:lpstr>
      <vt:lpstr>Initial Pruning</vt:lpstr>
      <vt:lpstr>Building Column Combinations</vt:lpstr>
      <vt:lpstr>Building Column Combinations</vt:lpstr>
      <vt:lpstr>Building Column Combinations</vt:lpstr>
      <vt:lpstr>Results</vt:lpstr>
      <vt:lpstr>Outlook</vt:lpstr>
    </vt:vector>
  </TitlesOfParts>
  <Company>HPI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Markus Hinsche</cp:lastModifiedBy>
  <cp:revision>17</cp:revision>
  <dcterms:created xsi:type="dcterms:W3CDTF">2013-04-29T09:17:38Z</dcterms:created>
  <dcterms:modified xsi:type="dcterms:W3CDTF">2013-04-29T13:02:00Z</dcterms:modified>
</cp:coreProperties>
</file>