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2" r:id="rId20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312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14"/>
    <a:srgbClr val="CB7C6F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92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1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Profiling</a:t>
            </a:r>
            <a:r>
              <a:rPr lang="fr-FR" dirty="0" smtClean="0"/>
              <a:t> and Data </a:t>
            </a:r>
            <a:r>
              <a:rPr lang="fr-FR" dirty="0" err="1" smtClean="0"/>
              <a:t>Cleansing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fr-FR" dirty="0" err="1" smtClean="0"/>
              <a:t>Assignment</a:t>
            </a:r>
            <a:r>
              <a:rPr lang="fr-FR" dirty="0" smtClean="0"/>
              <a:t> </a:t>
            </a:r>
            <a:r>
              <a:rPr lang="fr-FR" dirty="0" smtClean="0"/>
              <a:t>2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Inclusion </a:t>
            </a:r>
            <a:r>
              <a:rPr lang="fr-FR" dirty="0" err="1" smtClean="0"/>
              <a:t>Dependencies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Group:</a:t>
            </a:r>
            <a:endParaRPr lang="de-DE" dirty="0"/>
          </a:p>
          <a:p>
            <a:r>
              <a:rPr lang="de-DE" dirty="0" smtClean="0"/>
              <a:t>Christoph </a:t>
            </a:r>
            <a:r>
              <a:rPr lang="de-DE" dirty="0" err="1" smtClean="0"/>
              <a:t>Oehlke</a:t>
            </a:r>
            <a:r>
              <a:rPr lang="de-DE" dirty="0" smtClean="0"/>
              <a:t> </a:t>
            </a:r>
            <a:r>
              <a:rPr lang="de-DE" sz="1200" dirty="0" smtClean="0"/>
              <a:t>christoph.oehlke@student.hpi.uni-potsdam.de</a:t>
            </a:r>
          </a:p>
          <a:p>
            <a:r>
              <a:rPr lang="de-DE" dirty="0"/>
              <a:t>Markus Hinsche </a:t>
            </a:r>
            <a:r>
              <a:rPr lang="de-DE" sz="1200" dirty="0" err="1"/>
              <a:t>markus.hinsche@student.hpi.uni-potsdam.de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0614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54126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92406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26886" y="2780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42865" y="2786275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394287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23114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84065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034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42865" y="2786275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80861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93227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43452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034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42865" y="301353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113951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96604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14980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034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16128" y="3321012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184930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52221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7948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302296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16128" y="3321012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47363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24568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76995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302296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02759" y="3601749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82674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8232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92023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609770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02759" y="3601749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85852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Pipeline image and annotate with time measures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0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728789"/>
            <a:ext cx="8174037" cy="3050306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Read + Preprocess: 3min15sec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Core Processing: 1min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Result: 4min?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No, we could do better by preprocessing and finding computing INDs in parallel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3min21sec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Plus 5"/>
          <p:cNvSpPr/>
          <p:nvPr/>
        </p:nvSpPr>
        <p:spPr bwMode="auto">
          <a:xfrm>
            <a:off x="694617" y="4763592"/>
            <a:ext cx="822960" cy="822960"/>
          </a:xfrm>
          <a:prstGeom prst="mathPlus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Minus 6"/>
          <p:cNvSpPr/>
          <p:nvPr/>
        </p:nvSpPr>
        <p:spPr bwMode="auto">
          <a:xfrm>
            <a:off x="694608" y="5734638"/>
            <a:ext cx="822960" cy="82296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3230" y="4709256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Reading </a:t>
            </a:r>
            <a:r>
              <a:rPr lang="en-US" dirty="0">
                <a:solidFill>
                  <a:schemeClr val="tx1"/>
                </a:solidFill>
              </a:rPr>
              <a:t>small files first</a:t>
            </a:r>
          </a:p>
          <a:p>
            <a:pPr marL="731838" lvl="1" indent="-28575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we get a lot of INDs very fast</a:t>
            </a:r>
          </a:p>
          <a:p>
            <a:pPr marL="731838" lvl="1" indent="-28575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Graph? exponential </a:t>
            </a:r>
            <a:r>
              <a:rPr lang="en-US" dirty="0" smtClean="0">
                <a:solidFill>
                  <a:schemeClr val="tx1"/>
                </a:solidFill>
              </a:rPr>
              <a:t>growth</a:t>
            </a:r>
          </a:p>
          <a:p>
            <a:pPr marL="446088" lvl="1"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Memory </a:t>
            </a:r>
            <a:r>
              <a:rPr lang="en-US" dirty="0">
                <a:solidFill>
                  <a:schemeClr val="tx1"/>
                </a:solidFill>
              </a:rPr>
              <a:t>usage increases linearly with data size (</a:t>
            </a:r>
            <a:r>
              <a:rPr lang="en-US" dirty="0" err="1">
                <a:solidFill>
                  <a:schemeClr val="tx1"/>
                </a:solidFill>
              </a:rPr>
              <a:t>uniques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196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as 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4240730" y="2743467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10-Point Star 8"/>
          <p:cNvSpPr/>
          <p:nvPr/>
        </p:nvSpPr>
        <p:spPr bwMode="auto">
          <a:xfrm>
            <a:off x="2040288" y="2788921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483951" y="2740796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Proprocessing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into sorted sets of integers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dictionary = hash map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maps actual value to integer</a:t>
            </a:r>
          </a:p>
          <a:p>
            <a:pPr marL="731838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Example with Iris, Computing… DICT </a:t>
            </a:r>
            <a:r>
              <a:rPr lang="en-US" dirty="0" err="1" smtClean="0"/>
              <a:t>rechts</a:t>
            </a:r>
            <a:r>
              <a:rPr lang="en-US" dirty="0" smtClean="0"/>
              <a:t>, show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660498" y="342501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62619"/>
              </p:ext>
            </p:extLst>
          </p:nvPr>
        </p:nvGraphicFramePr>
        <p:xfrm>
          <a:off x="828840" y="4505156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Iris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Computing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Susi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Computing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err="1" smtClean="0"/>
                        <a:t>Reuven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Eli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Math 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8884"/>
              </p:ext>
            </p:extLst>
          </p:nvPr>
        </p:nvGraphicFramePr>
        <p:xfrm>
          <a:off x="4104103" y="4505156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68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into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threads can take tables and operate on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655148" y="337150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1728788"/>
            <a:ext cx="3465178" cy="479583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Each thread takes a table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checks combinations 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with all other tables and their columns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inside itself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Compares to all tables with smaller ID are taken care of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Whenever it finds an IND, it writes it into the .</a:t>
            </a:r>
            <a:r>
              <a:rPr lang="en-US" dirty="0" err="1" smtClean="0"/>
              <a:t>tsv</a:t>
            </a:r>
            <a:r>
              <a:rPr lang="en-US" dirty="0" smtClean="0"/>
              <a:t>-file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9" name="10-Point Star 8"/>
          <p:cNvSpPr/>
          <p:nvPr/>
        </p:nvSpPr>
        <p:spPr bwMode="auto">
          <a:xfrm>
            <a:off x="7572141" y="754245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6" name="10-Point Star 5"/>
          <p:cNvSpPr/>
          <p:nvPr/>
        </p:nvSpPr>
        <p:spPr bwMode="auto">
          <a:xfrm>
            <a:off x="4919846" y="762266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T0</a:t>
            </a:r>
            <a:endParaRPr lang="en-US" dirty="0"/>
          </a:p>
        </p:txBody>
      </p:sp>
      <p:graphicFrame>
        <p:nvGraphicFramePr>
          <p:cNvPr id="10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06533"/>
              </p:ext>
            </p:extLst>
          </p:nvPr>
        </p:nvGraphicFramePr>
        <p:xfrm>
          <a:off x="6817896" y="1657675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20707"/>
              </p:ext>
            </p:extLst>
          </p:nvPr>
        </p:nvGraphicFramePr>
        <p:xfrm>
          <a:off x="4175205" y="1663022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 bwMode="auto">
          <a:xfrm>
            <a:off x="4197685" y="1390316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INDS core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Given two columns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Assumption</a:t>
            </a:r>
            <a:r>
              <a:rPr lang="en-US" dirty="0"/>
              <a:t>: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/>
              <a:t>sorted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/>
              <a:t>unique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integer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using iterators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10-Point Star 5"/>
          <p:cNvSpPr/>
          <p:nvPr/>
        </p:nvSpPr>
        <p:spPr bwMode="auto">
          <a:xfrm>
            <a:off x="4893109" y="481533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79029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37979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1 – no IND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19685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208296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123728" y="2780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85602" y="2772907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424082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3489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24126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1 – no IND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19685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208296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123728" y="3021560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85602" y="2772907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380573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18293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86048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1 – no IND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19685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208296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123728" y="3021560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98971" y="3026907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530322930"/>
      </p:ext>
    </p:extLst>
  </p:cSld>
  <p:clrMapOvr>
    <a:masterClrMapping/>
  </p:clrMapOvr>
</p:sld>
</file>

<file path=ppt/theme/theme1.xml><?xml version="1.0" encoding="utf-8"?>
<a:theme xmlns:a="http://schemas.openxmlformats.org/drawingml/2006/main" name="hpi_grau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143</TotalTime>
  <Words>1217</Words>
  <Application>Microsoft Macintosh PowerPoint</Application>
  <PresentationFormat>On-screen Show (4:3)</PresentationFormat>
  <Paragraphs>356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hpi_grau</vt:lpstr>
      <vt:lpstr>hpi_orange</vt:lpstr>
      <vt:lpstr>Data Profiling and Data Cleansing – Assignment 2  Inclusion Dependencies</vt:lpstr>
      <vt:lpstr>Pipeline as table of contents</vt:lpstr>
      <vt:lpstr>Proprocessing data</vt:lpstr>
      <vt:lpstr>write into tables</vt:lpstr>
      <vt:lpstr>INDs Computation</vt:lpstr>
      <vt:lpstr>INDS core algorithm</vt:lpstr>
      <vt:lpstr>INDS core algorithm – case 1 – no IND</vt:lpstr>
      <vt:lpstr>INDS core algorithm – case 1 – no IND</vt:lpstr>
      <vt:lpstr>INDS core algorithm – case 1 – no IND</vt:lpstr>
      <vt:lpstr>INDS core algorithm – case 2 – IND</vt:lpstr>
      <vt:lpstr>INDS core algorithm – case 2 – IND</vt:lpstr>
      <vt:lpstr>INDS core algorithm – case 2 – IND</vt:lpstr>
      <vt:lpstr>INDS core algorithm – case 2 – IND</vt:lpstr>
      <vt:lpstr>INDS core algorithm – case 2 – IND</vt:lpstr>
      <vt:lpstr>INDS core algorithm – case 2 – IND</vt:lpstr>
      <vt:lpstr>INDS core algorithm – case 2 – IND</vt:lpstr>
      <vt:lpstr>Results</vt:lpstr>
      <vt:lpstr>Results</vt:lpstr>
    </vt:vector>
  </TitlesOfParts>
  <Company>HPI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Unique column combinations</dc:title>
  <dc:creator>Christoph Oehlke</dc:creator>
  <cp:lastModifiedBy>Markus Hinsche</cp:lastModifiedBy>
  <cp:revision>41</cp:revision>
  <dcterms:created xsi:type="dcterms:W3CDTF">2013-04-29T09:17:38Z</dcterms:created>
  <dcterms:modified xsi:type="dcterms:W3CDTF">2013-05-14T17:24:42Z</dcterms:modified>
</cp:coreProperties>
</file>