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Inclusion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40730" y="2743467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2040288" y="278892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483951" y="274079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Proprocessing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into sorted sets of integers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dictionary = hash map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maps actual value to integer</a:t>
            </a:r>
          </a:p>
          <a:p>
            <a:pPr marL="7318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 with Iris, Computing… DICT </a:t>
            </a:r>
            <a:r>
              <a:rPr lang="en-US" dirty="0" err="1" smtClean="0"/>
              <a:t>rechts</a:t>
            </a:r>
            <a:r>
              <a:rPr lang="en-US" dirty="0" smtClean="0"/>
              <a:t>, show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55869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threads can take tables and operate on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187256" y="377256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thread takes a table to take care of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checks combinations with all other tables and their columns</a:t>
            </a:r>
          </a:p>
          <a:p>
            <a:pPr marL="731838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TODO: draw tables and their columns maybe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tables with smaller ID are taken care of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write in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5481320" y="214165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two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Assumption: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sorted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unique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integer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cases: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first: initial example – finds that no IND because 1 not in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….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draw cases!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893109" y="4815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put Pipeline image and </a:t>
            </a:r>
            <a:r>
              <a:rPr lang="en-US" dirty="0" err="1" smtClean="0"/>
              <a:t>anotate</a:t>
            </a:r>
            <a:r>
              <a:rPr lang="en-US" dirty="0" smtClean="0"/>
              <a:t> with time measures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 + Preprocess: 3min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Core Processing: 1min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Result: 4min?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No, we could do better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3min</a:t>
            </a:r>
          </a:p>
          <a:p>
            <a:pPr marL="7318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Reading small files first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we get a lot of INDs very fast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Graph?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36</TotalTime>
  <Words>284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hpi_grau</vt:lpstr>
      <vt:lpstr>hpi_orange</vt:lpstr>
      <vt:lpstr>Data Profiling and Data Cleansing – Assignment 2  Inclusion Dependencies</vt:lpstr>
      <vt:lpstr>Pipeline as table of contents</vt:lpstr>
      <vt:lpstr>Proprocessing data</vt:lpstr>
      <vt:lpstr>write into tables</vt:lpstr>
      <vt:lpstr>INDs Computation</vt:lpstr>
      <vt:lpstr>INDS core algorithm</vt:lpstr>
      <vt:lpstr>Results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31</cp:revision>
  <dcterms:created xsi:type="dcterms:W3CDTF">2013-04-29T09:17:38Z</dcterms:created>
  <dcterms:modified xsi:type="dcterms:W3CDTF">2013-05-14T15:37:24Z</dcterms:modified>
</cp:coreProperties>
</file>