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9" r:id="rId4"/>
    <p:sldId id="267" r:id="rId5"/>
    <p:sldId id="257" r:id="rId6"/>
    <p:sldId id="265" r:id="rId7"/>
    <p:sldId id="258" r:id="rId8"/>
    <p:sldId id="266" r:id="rId9"/>
    <p:sldId id="26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491" autoAdjust="0"/>
  </p:normalViewPr>
  <p:slideViewPr>
    <p:cSldViewPr snapToGrid="0">
      <p:cViewPr varScale="1">
        <p:scale>
          <a:sx n="67" d="100"/>
          <a:sy n="67" d="100"/>
        </p:scale>
        <p:origin x="566"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273B7-6C5C-4ABF-9B37-11BFDD8AD9DE}" type="datetimeFigureOut">
              <a:rPr lang="en-US" smtClean="0"/>
              <a:t>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33200-2B51-41F9-8F81-EB501D79B448}" type="slidenum">
              <a:rPr lang="en-US" smtClean="0"/>
              <a:t>‹#›</a:t>
            </a:fld>
            <a:endParaRPr lang="en-US"/>
          </a:p>
        </p:txBody>
      </p:sp>
    </p:spTree>
    <p:extLst>
      <p:ext uri="{BB962C8B-B14F-4D97-AF65-F5344CB8AC3E}">
        <p14:creationId xmlns:p14="http://schemas.microsoft.com/office/powerpoint/2010/main" val="89019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400" dirty="0"/>
              <a:t>The header, navigation, and footer will be the same on all pages. </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0433200-2B51-41F9-8F81-EB501D79B448}" type="slidenum">
              <a:rPr lang="en-US" smtClean="0"/>
              <a:t>1</a:t>
            </a:fld>
            <a:endParaRPr lang="en-US"/>
          </a:p>
        </p:txBody>
      </p:sp>
    </p:spTree>
    <p:extLst>
      <p:ext uri="{BB962C8B-B14F-4D97-AF65-F5344CB8AC3E}">
        <p14:creationId xmlns:p14="http://schemas.microsoft.com/office/powerpoint/2010/main" val="125589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10</a:t>
            </a:fld>
            <a:endParaRPr lang="en-US"/>
          </a:p>
        </p:txBody>
      </p:sp>
    </p:spTree>
    <p:extLst>
      <p:ext uri="{BB962C8B-B14F-4D97-AF65-F5344CB8AC3E}">
        <p14:creationId xmlns:p14="http://schemas.microsoft.com/office/powerpoint/2010/main" val="330603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200" dirty="0"/>
              <a:t>The header, navigation, and footer will be the same on all pages. </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2</a:t>
            </a:fld>
            <a:endParaRPr lang="en-US"/>
          </a:p>
        </p:txBody>
      </p:sp>
    </p:spTree>
    <p:extLst>
      <p:ext uri="{BB962C8B-B14F-4D97-AF65-F5344CB8AC3E}">
        <p14:creationId xmlns:p14="http://schemas.microsoft.com/office/powerpoint/2010/main" val="13868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3</a:t>
            </a:fld>
            <a:endParaRPr lang="en-US"/>
          </a:p>
        </p:txBody>
      </p:sp>
    </p:spTree>
    <p:extLst>
      <p:ext uri="{BB962C8B-B14F-4D97-AF65-F5344CB8AC3E}">
        <p14:creationId xmlns:p14="http://schemas.microsoft.com/office/powerpoint/2010/main" val="201606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4</a:t>
            </a:fld>
            <a:endParaRPr lang="en-US"/>
          </a:p>
        </p:txBody>
      </p:sp>
    </p:spTree>
    <p:extLst>
      <p:ext uri="{BB962C8B-B14F-4D97-AF65-F5344CB8AC3E}">
        <p14:creationId xmlns:p14="http://schemas.microsoft.com/office/powerpoint/2010/main" val="362667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with a white background.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5</a:t>
            </a:fld>
            <a:endParaRPr lang="en-US"/>
          </a:p>
        </p:txBody>
      </p:sp>
    </p:spTree>
    <p:extLst>
      <p:ext uri="{BB962C8B-B14F-4D97-AF65-F5344CB8AC3E}">
        <p14:creationId xmlns:p14="http://schemas.microsoft.com/office/powerpoint/2010/main" val="373050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with a white background.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6</a:t>
            </a:fld>
            <a:endParaRPr lang="en-US"/>
          </a:p>
        </p:txBody>
      </p:sp>
    </p:spTree>
    <p:extLst>
      <p:ext uri="{BB962C8B-B14F-4D97-AF65-F5344CB8AC3E}">
        <p14:creationId xmlns:p14="http://schemas.microsoft.com/office/powerpoint/2010/main" val="43079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The image will be an embedded menu link.  Also a sentence about their menu. (breakfast, brunch, and lunch)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7</a:t>
            </a:fld>
            <a:endParaRPr lang="en-US"/>
          </a:p>
        </p:txBody>
      </p:sp>
    </p:spTree>
    <p:extLst>
      <p:ext uri="{BB962C8B-B14F-4D97-AF65-F5344CB8AC3E}">
        <p14:creationId xmlns:p14="http://schemas.microsoft.com/office/powerpoint/2010/main" val="63835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The image will be an embedded menu link.  Also a sentence about their menu. (breakfast, brunch, and lunch)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8</a:t>
            </a:fld>
            <a:endParaRPr lang="en-US"/>
          </a:p>
        </p:txBody>
      </p:sp>
    </p:spTree>
    <p:extLst>
      <p:ext uri="{BB962C8B-B14F-4D97-AF65-F5344CB8AC3E}">
        <p14:creationId xmlns:p14="http://schemas.microsoft.com/office/powerpoint/2010/main" val="337499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9</a:t>
            </a:fld>
            <a:endParaRPr lang="en-US"/>
          </a:p>
        </p:txBody>
      </p:sp>
    </p:spTree>
    <p:extLst>
      <p:ext uri="{BB962C8B-B14F-4D97-AF65-F5344CB8AC3E}">
        <p14:creationId xmlns:p14="http://schemas.microsoft.com/office/powerpoint/2010/main" val="354480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F4D-0D4E-4640-9706-87412B7D8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9AC5A-DF64-482C-97C1-EF549CBB3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6D7D8-FBFF-4008-9E89-ADA9E8EA250D}"/>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4DCE0635-3AC2-4F96-BD36-1FE6EC2BF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06E2-05BD-4929-8867-3BDB30A52DE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4309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BEB3-D6E6-48F9-8855-0B8E6F41B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2A66E-2335-4216-943C-BD1AA102E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0888B-4634-45E1-9594-E6A3AF8C4154}"/>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DF0F0AD5-9518-468C-B50E-279650B1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A460-24F4-45EB-A951-C14B1BC64C39}"/>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8097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952CD-1D53-45F1-B156-AF3B809FF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6CBAE-2964-4B9B-9D84-F384BF50B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C63F4-F451-44EF-9493-398B53FBADC9}"/>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9A3B7495-CCF1-418C-89EF-9690ED62E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472FB-39FE-4688-997D-FD4CD53D09DF}"/>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5823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403F-2F4A-49E3-BEFE-081541B22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AE35D-61E5-4F50-909D-E438D7353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F0911-1178-4B50-B2D0-5110ED13C507}"/>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079317FD-F752-4823-9BFB-B0F500CE7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D7F91-CADA-49B2-9F94-6FC4EBA4BA8A}"/>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1466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4991-9B16-450B-BCAE-40DF97F2A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E4DF4-F636-4338-9533-86C3B182B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1AD3C-24E7-4635-BF69-D9BDFD2C0B58}"/>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E93A8C43-CC27-4F24-9D42-427292BC2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7324F-D5DE-4497-AB73-5B618C7F740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108724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BC71-8C9D-4547-A0B3-BF5154BAA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36B40-6D40-4B87-97D2-CFE9054B3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9A4994-D107-423A-9219-A8657510BB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30385-15EB-481B-8069-07400B14201F}"/>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6" name="Footer Placeholder 5">
            <a:extLst>
              <a:ext uri="{FF2B5EF4-FFF2-40B4-BE49-F238E27FC236}">
                <a16:creationId xmlns:a16="http://schemas.microsoft.com/office/drawing/2014/main" id="{BC50DDB1-E421-4654-BF21-864CF8742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4CA10-00E7-483B-8D27-8A8187BA22B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24268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3B3-A795-4DE3-A2B4-8268B7F1A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5BAC6-B8B0-4076-88E3-850FF761A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EC52-7463-48ED-949C-E24C50BF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711FF2-3C21-4835-9488-52EEFE195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096B8-4971-4B31-9D05-158BC1074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829C8-54A1-4543-8669-88E3A00A470B}"/>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8" name="Footer Placeholder 7">
            <a:extLst>
              <a:ext uri="{FF2B5EF4-FFF2-40B4-BE49-F238E27FC236}">
                <a16:creationId xmlns:a16="http://schemas.microsoft.com/office/drawing/2014/main" id="{647FD23F-1E5D-4320-93B0-19C0B264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EC363-24FE-4CCB-A38C-AA1F1248959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81347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416B-5B2B-4717-918E-2E5E1AD95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85724-9B36-4C82-8232-D716DC093464}"/>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4" name="Footer Placeholder 3">
            <a:extLst>
              <a:ext uri="{FF2B5EF4-FFF2-40B4-BE49-F238E27FC236}">
                <a16:creationId xmlns:a16="http://schemas.microsoft.com/office/drawing/2014/main" id="{CDAAD1CF-204E-48BD-8AE8-93790CE7B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975E5-F1C4-4F8C-ADE2-89AED4BE5FDC}"/>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72159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7475F-0CCC-4C48-B1D5-6EAFF4598175}"/>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3" name="Footer Placeholder 2">
            <a:extLst>
              <a:ext uri="{FF2B5EF4-FFF2-40B4-BE49-F238E27FC236}">
                <a16:creationId xmlns:a16="http://schemas.microsoft.com/office/drawing/2014/main" id="{C4007053-6BBD-43E6-9BC4-CEBC6A13A5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8DC9E-F6F1-44BF-9215-BF3348DE2B3E}"/>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9015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6D23-0D81-42FC-80C3-F4B144F3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30B2A-38CE-4B0A-AFA9-7F1F417BA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48080-7FD6-4C0E-AF49-4FF3EF919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45BA3-E8E9-4AAA-B7AF-E83DDFBD09FC}"/>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6" name="Footer Placeholder 5">
            <a:extLst>
              <a:ext uri="{FF2B5EF4-FFF2-40B4-BE49-F238E27FC236}">
                <a16:creationId xmlns:a16="http://schemas.microsoft.com/office/drawing/2014/main" id="{CD8C8A80-105D-4DE0-B4E9-E0CDF237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2BCB4-1592-4FF2-BEAF-44109C2C6F75}"/>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22856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A73C-154F-44E7-B817-D5CE0BC86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9036A-6F79-4EA8-B8A8-2CFD3F476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EAA8-593E-4B22-902E-24238C1D8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CEB4D-82A7-4A6E-9C80-FA944CD72625}"/>
              </a:ext>
            </a:extLst>
          </p:cNvPr>
          <p:cNvSpPr>
            <a:spLocks noGrp="1"/>
          </p:cNvSpPr>
          <p:nvPr>
            <p:ph type="dt" sz="half" idx="10"/>
          </p:nvPr>
        </p:nvSpPr>
        <p:spPr/>
        <p:txBody>
          <a:bodyPr/>
          <a:lstStyle/>
          <a:p>
            <a:fld id="{8E55D1CE-03FA-457F-B83D-F1C49B733121}" type="datetimeFigureOut">
              <a:rPr lang="en-US" smtClean="0"/>
              <a:t>3/1/2020</a:t>
            </a:fld>
            <a:endParaRPr lang="en-US"/>
          </a:p>
        </p:txBody>
      </p:sp>
      <p:sp>
        <p:nvSpPr>
          <p:cNvPr id="6" name="Footer Placeholder 5">
            <a:extLst>
              <a:ext uri="{FF2B5EF4-FFF2-40B4-BE49-F238E27FC236}">
                <a16:creationId xmlns:a16="http://schemas.microsoft.com/office/drawing/2014/main" id="{CE31BADC-22D6-45C0-9C0D-090B94A34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55898-646F-45C4-9AC1-9F7A8490749B}"/>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04113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BCF3A-C6C9-4860-B145-9D0718B36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CC1D3-437A-4BB2-9080-63027A7CA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FE341-456C-403C-BF05-FED102108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5D1CE-03FA-457F-B83D-F1C49B733121}" type="datetimeFigureOut">
              <a:rPr lang="en-US" smtClean="0"/>
              <a:t>3/1/2020</a:t>
            </a:fld>
            <a:endParaRPr lang="en-US"/>
          </a:p>
        </p:txBody>
      </p:sp>
      <p:sp>
        <p:nvSpPr>
          <p:cNvPr id="5" name="Footer Placeholder 4">
            <a:extLst>
              <a:ext uri="{FF2B5EF4-FFF2-40B4-BE49-F238E27FC236}">
                <a16:creationId xmlns:a16="http://schemas.microsoft.com/office/drawing/2014/main" id="{34675439-EDF0-43CC-A954-A2DC5D5FA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163B5-A130-4977-9070-E8CFCA5E7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B7E35-8EC2-4B95-9100-EDDA171C0146}" type="slidenum">
              <a:rPr lang="en-US" smtClean="0"/>
              <a:t>‹#›</a:t>
            </a:fld>
            <a:endParaRPr lang="en-US"/>
          </a:p>
        </p:txBody>
      </p:sp>
    </p:spTree>
    <p:extLst>
      <p:ext uri="{BB962C8B-B14F-4D97-AF65-F5344CB8AC3E}">
        <p14:creationId xmlns:p14="http://schemas.microsoft.com/office/powerpoint/2010/main" val="317249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446503-9F49-4E25-A15E-BC1DDB9D6BB8}"/>
              </a:ext>
            </a:extLst>
          </p:cNvPr>
          <p:cNvSpPr txBox="1"/>
          <p:nvPr/>
        </p:nvSpPr>
        <p:spPr>
          <a:xfrm>
            <a:off x="4548328" y="87854"/>
            <a:ext cx="2444318" cy="400110"/>
          </a:xfrm>
          <a:prstGeom prst="rect">
            <a:avLst/>
          </a:prstGeom>
          <a:noFill/>
        </p:spPr>
        <p:txBody>
          <a:bodyPr wrap="square" rtlCol="0" anchor="ctr">
            <a:spAutoFit/>
          </a:bodyPr>
          <a:lstStyle/>
          <a:p>
            <a:r>
              <a:rPr lang="en-US" sz="2000" dirty="0"/>
              <a:t>Home Page (desktop) </a:t>
            </a:r>
          </a:p>
        </p:txBody>
      </p:sp>
      <p:sp>
        <p:nvSpPr>
          <p:cNvPr id="20" name="Rectangle 19">
            <a:extLst>
              <a:ext uri="{FF2B5EF4-FFF2-40B4-BE49-F238E27FC236}">
                <a16:creationId xmlns:a16="http://schemas.microsoft.com/office/drawing/2014/main" id="{C9148F5B-1A63-402E-9BCE-CB802438607A}"/>
              </a:ext>
            </a:extLst>
          </p:cNvPr>
          <p:cNvSpPr/>
          <p:nvPr/>
        </p:nvSpPr>
        <p:spPr>
          <a:xfrm>
            <a:off x="221941" y="621437"/>
            <a:ext cx="11585359" cy="5930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pic>
        <p:nvPicPr>
          <p:cNvPr id="47" name="Picture 46">
            <a:extLst>
              <a:ext uri="{FF2B5EF4-FFF2-40B4-BE49-F238E27FC236}">
                <a16:creationId xmlns:a16="http://schemas.microsoft.com/office/drawing/2014/main" id="{26FE7120-882D-4247-9051-D8A53B9C03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9" y="743583"/>
            <a:ext cx="11585359" cy="5438340"/>
          </a:xfrm>
          <a:prstGeom prst="rect">
            <a:avLst/>
          </a:prstGeom>
          <a:solidFill>
            <a:schemeClr val="accent2"/>
          </a:solidFill>
          <a:effectLst>
            <a:outerShdw blurRad="50800" dist="50800" dir="5400000" algn="ctr" rotWithShape="0">
              <a:schemeClr val="tx1"/>
            </a:outerShdw>
          </a:effectLst>
        </p:spPr>
      </p:pic>
      <p:sp>
        <p:nvSpPr>
          <p:cNvPr id="22" name="Rectangle: Rounded Corners 21">
            <a:extLst>
              <a:ext uri="{FF2B5EF4-FFF2-40B4-BE49-F238E27FC236}">
                <a16:creationId xmlns:a16="http://schemas.microsoft.com/office/drawing/2014/main" id="{771BC30C-71D2-455B-9A99-3A821330EBCD}"/>
              </a:ext>
            </a:extLst>
          </p:cNvPr>
          <p:cNvSpPr/>
          <p:nvPr/>
        </p:nvSpPr>
        <p:spPr>
          <a:xfrm>
            <a:off x="221939" y="645520"/>
            <a:ext cx="11585359" cy="12967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29" name="Rectangle 28">
            <a:extLst>
              <a:ext uri="{FF2B5EF4-FFF2-40B4-BE49-F238E27FC236}">
                <a16:creationId xmlns:a16="http://schemas.microsoft.com/office/drawing/2014/main" id="{D45EBB9F-49D1-488B-9F7B-5570BC8D31A4}"/>
              </a:ext>
            </a:extLst>
          </p:cNvPr>
          <p:cNvSpPr/>
          <p:nvPr/>
        </p:nvSpPr>
        <p:spPr>
          <a:xfrm>
            <a:off x="221939" y="6166460"/>
            <a:ext cx="1158535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34" name="TextBox 33">
            <a:extLst>
              <a:ext uri="{FF2B5EF4-FFF2-40B4-BE49-F238E27FC236}">
                <a16:creationId xmlns:a16="http://schemas.microsoft.com/office/drawing/2014/main" id="{41BE94D4-9AF4-42A0-9F46-07938A0D2028}"/>
              </a:ext>
            </a:extLst>
          </p:cNvPr>
          <p:cNvSpPr txBox="1"/>
          <p:nvPr/>
        </p:nvSpPr>
        <p:spPr>
          <a:xfrm>
            <a:off x="4209720" y="3284931"/>
            <a:ext cx="2782926" cy="769441"/>
          </a:xfrm>
          <a:prstGeom prst="rect">
            <a:avLst/>
          </a:prstGeom>
          <a:noFill/>
        </p:spPr>
        <p:txBody>
          <a:bodyPr wrap="square" rtlCol="0">
            <a:spAutoFit/>
          </a:bodyPr>
          <a:lstStyle/>
          <a:p>
            <a:pPr algn="ctr"/>
            <a:r>
              <a:rPr lang="en-US" sz="4400" dirty="0">
                <a:solidFill>
                  <a:schemeClr val="bg1"/>
                </a:solidFill>
              </a:rPr>
              <a:t>Heading 1</a:t>
            </a:r>
          </a:p>
        </p:txBody>
      </p:sp>
      <p:sp>
        <p:nvSpPr>
          <p:cNvPr id="45" name="Rectangle 44">
            <a:extLst>
              <a:ext uri="{FF2B5EF4-FFF2-40B4-BE49-F238E27FC236}">
                <a16:creationId xmlns:a16="http://schemas.microsoft.com/office/drawing/2014/main" id="{BD45BC06-01FA-4548-9049-ADF0FB67D89D}"/>
              </a:ext>
            </a:extLst>
          </p:cNvPr>
          <p:cNvSpPr/>
          <p:nvPr/>
        </p:nvSpPr>
        <p:spPr>
          <a:xfrm>
            <a:off x="554854" y="769273"/>
            <a:ext cx="1735585" cy="1072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2" name="TextBox 1">
            <a:extLst>
              <a:ext uri="{FF2B5EF4-FFF2-40B4-BE49-F238E27FC236}">
                <a16:creationId xmlns:a16="http://schemas.microsoft.com/office/drawing/2014/main" id="{C5CBA300-CCF1-44EC-BB5B-AA44805A6158}"/>
              </a:ext>
            </a:extLst>
          </p:cNvPr>
          <p:cNvSpPr txBox="1"/>
          <p:nvPr/>
        </p:nvSpPr>
        <p:spPr>
          <a:xfrm>
            <a:off x="4349394" y="4325586"/>
            <a:ext cx="2142846" cy="523220"/>
          </a:xfrm>
          <a:prstGeom prst="rect">
            <a:avLst/>
          </a:prstGeom>
          <a:noFill/>
        </p:spPr>
        <p:txBody>
          <a:bodyPr wrap="square" rtlCol="0">
            <a:spAutoFit/>
          </a:bodyPr>
          <a:lstStyle/>
          <a:p>
            <a:pPr algn="ctr"/>
            <a:r>
              <a:rPr lang="en-US" sz="2800" dirty="0">
                <a:solidFill>
                  <a:schemeClr val="bg1"/>
                </a:solidFill>
              </a:rPr>
              <a:t>Heading 3</a:t>
            </a:r>
          </a:p>
        </p:txBody>
      </p:sp>
    </p:spTree>
    <p:extLst>
      <p:ext uri="{BB962C8B-B14F-4D97-AF65-F5344CB8AC3E}">
        <p14:creationId xmlns:p14="http://schemas.microsoft.com/office/powerpoint/2010/main" val="221447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5D331-66AC-46F7-B085-79D95E1C7BF1}"/>
              </a:ext>
            </a:extLst>
          </p:cNvPr>
          <p:cNvSpPr txBox="1"/>
          <p:nvPr/>
        </p:nvSpPr>
        <p:spPr>
          <a:xfrm>
            <a:off x="4366332" y="100514"/>
            <a:ext cx="2601157" cy="400110"/>
          </a:xfrm>
          <a:prstGeom prst="rect">
            <a:avLst/>
          </a:prstGeom>
          <a:noFill/>
        </p:spPr>
        <p:txBody>
          <a:bodyPr wrap="square" rtlCol="0">
            <a:spAutoFit/>
          </a:bodyPr>
          <a:lstStyle/>
          <a:p>
            <a:r>
              <a:rPr lang="en-US" sz="2000" dirty="0"/>
              <a:t>Gallery Page (mobile) </a:t>
            </a:r>
          </a:p>
        </p:txBody>
      </p:sp>
      <p:sp>
        <p:nvSpPr>
          <p:cNvPr id="3" name="Rectangle 2">
            <a:extLst>
              <a:ext uri="{FF2B5EF4-FFF2-40B4-BE49-F238E27FC236}">
                <a16:creationId xmlns:a16="http://schemas.microsoft.com/office/drawing/2014/main" id="{AFBB6D26-28A6-4D34-AB18-75EC9E3289A8}"/>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7F3A42B2-EEB2-4DE6-A050-09E4BF1405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29790"/>
            <a:ext cx="4232429" cy="4974281"/>
          </a:xfrm>
          <a:prstGeom prst="rect">
            <a:avLst/>
          </a:prstGeom>
        </p:spPr>
      </p:pic>
      <p:sp>
        <p:nvSpPr>
          <p:cNvPr id="4" name="Rectangle 3">
            <a:extLst>
              <a:ext uri="{FF2B5EF4-FFF2-40B4-BE49-F238E27FC236}">
                <a16:creationId xmlns:a16="http://schemas.microsoft.com/office/drawing/2014/main" id="{56FC308B-C415-477A-BC76-F2E0AC9AB95D}"/>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B40B8DB8-5FED-4699-BD82-CDEA848A67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96738D93-7CEF-459E-B7F0-7FBF1A143CE3}"/>
              </a:ext>
            </a:extLst>
          </p:cNvPr>
          <p:cNvSpPr/>
          <p:nvPr/>
        </p:nvSpPr>
        <p:spPr>
          <a:xfrm>
            <a:off x="3670915" y="68333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B4A041A9-92E4-4593-B34A-5141E2F112FB}"/>
              </a:ext>
            </a:extLst>
          </p:cNvPr>
          <p:cNvSpPr txBox="1"/>
          <p:nvPr/>
        </p:nvSpPr>
        <p:spPr>
          <a:xfrm>
            <a:off x="4873840" y="2079156"/>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8" name="Rectangle 7">
            <a:extLst>
              <a:ext uri="{FF2B5EF4-FFF2-40B4-BE49-F238E27FC236}">
                <a16:creationId xmlns:a16="http://schemas.microsoft.com/office/drawing/2014/main" id="{044F89B2-879F-4337-A4E8-6B50CB3A6202}"/>
              </a:ext>
            </a:extLst>
          </p:cNvPr>
          <p:cNvSpPr/>
          <p:nvPr/>
        </p:nvSpPr>
        <p:spPr>
          <a:xfrm>
            <a:off x="3892854" y="3121517"/>
            <a:ext cx="3548112" cy="2035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pic>
        <p:nvPicPr>
          <p:cNvPr id="10" name="Picture 9" descr="A picture containing clock&#10;&#10;Description automatically generated">
            <a:extLst>
              <a:ext uri="{FF2B5EF4-FFF2-40B4-BE49-F238E27FC236}">
                <a16:creationId xmlns:a16="http://schemas.microsoft.com/office/drawing/2014/main" id="{A2DD37BD-9F44-4239-92B4-394036135A7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426455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3CD95-EC10-49A3-A7D9-16ED4CBA19A9}"/>
              </a:ext>
            </a:extLst>
          </p:cNvPr>
          <p:cNvSpPr txBox="1"/>
          <p:nvPr/>
        </p:nvSpPr>
        <p:spPr>
          <a:xfrm>
            <a:off x="4548328" y="87854"/>
            <a:ext cx="2444318" cy="400110"/>
          </a:xfrm>
          <a:prstGeom prst="rect">
            <a:avLst/>
          </a:prstGeom>
          <a:noFill/>
        </p:spPr>
        <p:txBody>
          <a:bodyPr wrap="square" rtlCol="0">
            <a:spAutoFit/>
          </a:bodyPr>
          <a:lstStyle/>
          <a:p>
            <a:r>
              <a:rPr lang="en-US" sz="2000" dirty="0"/>
              <a:t>Home Page (mobile) </a:t>
            </a:r>
          </a:p>
        </p:txBody>
      </p:sp>
      <p:sp>
        <p:nvSpPr>
          <p:cNvPr id="5" name="Rectangle 4">
            <a:extLst>
              <a:ext uri="{FF2B5EF4-FFF2-40B4-BE49-F238E27FC236}">
                <a16:creationId xmlns:a16="http://schemas.microsoft.com/office/drawing/2014/main" id="{C5A15311-22DC-4EA6-B5D8-69B62E3DD14E}"/>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7195DD4-A431-4E21-9A63-47170B869014}"/>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a:p>
            <a:pPr algn="ctr"/>
            <a:endParaRPr lang="en-US" sz="2000" dirty="0"/>
          </a:p>
          <a:p>
            <a:pPr algn="ctr"/>
            <a:endParaRPr lang="en-US" sz="2000" dirty="0"/>
          </a:p>
        </p:txBody>
      </p:sp>
      <p:sp>
        <p:nvSpPr>
          <p:cNvPr id="8" name="Rectangle 7">
            <a:extLst>
              <a:ext uri="{FF2B5EF4-FFF2-40B4-BE49-F238E27FC236}">
                <a16:creationId xmlns:a16="http://schemas.microsoft.com/office/drawing/2014/main" id="{A7842DD6-05FB-42A9-87B1-F4D9524EE44D}"/>
              </a:ext>
            </a:extLst>
          </p:cNvPr>
          <p:cNvSpPr/>
          <p:nvPr/>
        </p:nvSpPr>
        <p:spPr>
          <a:xfrm>
            <a:off x="3682755" y="715490"/>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pic>
        <p:nvPicPr>
          <p:cNvPr id="14" name="Picture 13">
            <a:extLst>
              <a:ext uri="{FF2B5EF4-FFF2-40B4-BE49-F238E27FC236}">
                <a16:creationId xmlns:a16="http://schemas.microsoft.com/office/drawing/2014/main" id="{30509599-065A-42D1-9EA5-55C80B842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9" name="TextBox 8">
            <a:extLst>
              <a:ext uri="{FF2B5EF4-FFF2-40B4-BE49-F238E27FC236}">
                <a16:creationId xmlns:a16="http://schemas.microsoft.com/office/drawing/2014/main" id="{9F0BBB75-6B3C-439A-8EDE-6084FD76AE27}"/>
              </a:ext>
            </a:extLst>
          </p:cNvPr>
          <p:cNvSpPr txBox="1"/>
          <p:nvPr/>
        </p:nvSpPr>
        <p:spPr>
          <a:xfrm>
            <a:off x="4724768" y="3180861"/>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11" name="Rectangle 10">
            <a:extLst>
              <a:ext uri="{FF2B5EF4-FFF2-40B4-BE49-F238E27FC236}">
                <a16:creationId xmlns:a16="http://schemas.microsoft.com/office/drawing/2014/main" id="{5851BADF-9640-48B5-9794-8F02F864CACE}"/>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descr="A picture containing clock&#10;&#10;Description automatically generated">
            <a:extLst>
              <a:ext uri="{FF2B5EF4-FFF2-40B4-BE49-F238E27FC236}">
                <a16:creationId xmlns:a16="http://schemas.microsoft.com/office/drawing/2014/main" id="{74C9FB35-FDFD-4ECE-986C-BFF46EDFF7BE}"/>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2" name="TextBox 11">
            <a:extLst>
              <a:ext uri="{FF2B5EF4-FFF2-40B4-BE49-F238E27FC236}">
                <a16:creationId xmlns:a16="http://schemas.microsoft.com/office/drawing/2014/main" id="{86C2B170-4171-4B14-909A-71529822E80A}"/>
              </a:ext>
            </a:extLst>
          </p:cNvPr>
          <p:cNvSpPr txBox="1"/>
          <p:nvPr/>
        </p:nvSpPr>
        <p:spPr>
          <a:xfrm>
            <a:off x="4871028" y="3877444"/>
            <a:ext cx="1589546" cy="461665"/>
          </a:xfrm>
          <a:prstGeom prst="rect">
            <a:avLst/>
          </a:prstGeom>
          <a:noFill/>
        </p:spPr>
        <p:txBody>
          <a:bodyPr wrap="square" rtlCol="0">
            <a:spAutoFit/>
          </a:bodyPr>
          <a:lstStyle/>
          <a:p>
            <a:pPr algn="ctr"/>
            <a:r>
              <a:rPr lang="en-US" sz="2400" dirty="0">
                <a:solidFill>
                  <a:schemeClr val="bg1"/>
                </a:solidFill>
              </a:rPr>
              <a:t>Heading 3</a:t>
            </a:r>
          </a:p>
        </p:txBody>
      </p:sp>
    </p:spTree>
    <p:extLst>
      <p:ext uri="{BB962C8B-B14F-4D97-AF65-F5344CB8AC3E}">
        <p14:creationId xmlns:p14="http://schemas.microsoft.com/office/powerpoint/2010/main" val="31009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53C1A8B-DA12-41AC-85A7-81C80D04A6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914016"/>
            <a:ext cx="11585359" cy="5438340"/>
          </a:xfrm>
          <a:prstGeom prst="rect">
            <a:avLst/>
          </a:prstGeom>
        </p:spPr>
      </p:pic>
      <p:sp>
        <p:nvSpPr>
          <p:cNvPr id="4" name="TextBox 3">
            <a:extLst>
              <a:ext uri="{FF2B5EF4-FFF2-40B4-BE49-F238E27FC236}">
                <a16:creationId xmlns:a16="http://schemas.microsoft.com/office/drawing/2014/main" id="{9CC08350-1EF7-4D33-9B02-CB20AA29EF35}"/>
              </a:ext>
            </a:extLst>
          </p:cNvPr>
          <p:cNvSpPr txBox="1"/>
          <p:nvPr/>
        </p:nvSpPr>
        <p:spPr>
          <a:xfrm>
            <a:off x="4178421" y="115409"/>
            <a:ext cx="2692895" cy="400110"/>
          </a:xfrm>
          <a:prstGeom prst="rect">
            <a:avLst/>
          </a:prstGeom>
          <a:noFill/>
        </p:spPr>
        <p:txBody>
          <a:bodyPr wrap="square" rtlCol="0" anchor="ctr">
            <a:spAutoFit/>
          </a:bodyPr>
          <a:lstStyle/>
          <a:p>
            <a:r>
              <a:rPr lang="en-US" sz="2000" dirty="0"/>
              <a:t>Contact Page (desktop) </a:t>
            </a:r>
          </a:p>
        </p:txBody>
      </p:sp>
      <p:sp>
        <p:nvSpPr>
          <p:cNvPr id="3" name="Rectangle 2">
            <a:extLst>
              <a:ext uri="{FF2B5EF4-FFF2-40B4-BE49-F238E27FC236}">
                <a16:creationId xmlns:a16="http://schemas.microsoft.com/office/drawing/2014/main" id="{E522C793-CE7D-455E-8AE0-C4B8AE9A972C}"/>
              </a:ext>
            </a:extLst>
          </p:cNvPr>
          <p:cNvSpPr/>
          <p:nvPr/>
        </p:nvSpPr>
        <p:spPr>
          <a:xfrm>
            <a:off x="221929" y="3658068"/>
            <a:ext cx="11585358" cy="1394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E9CF9FAE-24B9-443F-BCA2-D3C4DEDC9346}"/>
              </a:ext>
            </a:extLst>
          </p:cNvPr>
          <p:cNvSpPr txBox="1"/>
          <p:nvPr/>
        </p:nvSpPr>
        <p:spPr>
          <a:xfrm>
            <a:off x="4705232" y="3681118"/>
            <a:ext cx="2192647" cy="1477328"/>
          </a:xfrm>
          <a:prstGeom prst="rect">
            <a:avLst/>
          </a:prstGeom>
          <a:noFill/>
        </p:spPr>
        <p:txBody>
          <a:bodyPr wrap="square" rtlCol="0">
            <a:spAutoFit/>
          </a:bodyPr>
          <a:lstStyle/>
          <a:p>
            <a:r>
              <a:rPr lang="en-US" dirty="0"/>
              <a:t>&lt;Bold paragraph&gt; </a:t>
            </a:r>
          </a:p>
          <a:p>
            <a:r>
              <a:rPr lang="en-US" dirty="0"/>
              <a:t>Paragraph</a:t>
            </a:r>
          </a:p>
          <a:p>
            <a:r>
              <a:rPr lang="en-US" dirty="0"/>
              <a:t>&lt;Bold paragraph&gt; </a:t>
            </a:r>
          </a:p>
          <a:p>
            <a:r>
              <a:rPr lang="en-US" dirty="0"/>
              <a:t>Paragraph</a:t>
            </a:r>
          </a:p>
          <a:p>
            <a:endParaRPr lang="en-US" dirty="0"/>
          </a:p>
        </p:txBody>
      </p:sp>
      <p:sp>
        <p:nvSpPr>
          <p:cNvPr id="6" name="TextBox 5">
            <a:extLst>
              <a:ext uri="{FF2B5EF4-FFF2-40B4-BE49-F238E27FC236}">
                <a16:creationId xmlns:a16="http://schemas.microsoft.com/office/drawing/2014/main" id="{A0E073F5-62E1-49B8-8946-923429A1B21D}"/>
              </a:ext>
            </a:extLst>
          </p:cNvPr>
          <p:cNvSpPr txBox="1"/>
          <p:nvPr/>
        </p:nvSpPr>
        <p:spPr>
          <a:xfrm>
            <a:off x="4860523" y="2395619"/>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9" name="Rectangle 8">
            <a:extLst>
              <a:ext uri="{FF2B5EF4-FFF2-40B4-BE49-F238E27FC236}">
                <a16:creationId xmlns:a16="http://schemas.microsoft.com/office/drawing/2014/main" id="{E1749CC4-CAD1-4CD9-BD9A-4BC449A911EB}"/>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0" name="Rectangle 9">
            <a:extLst>
              <a:ext uri="{FF2B5EF4-FFF2-40B4-BE49-F238E27FC236}">
                <a16:creationId xmlns:a16="http://schemas.microsoft.com/office/drawing/2014/main" id="{B10CD592-DC12-4A65-8B9C-BEE80BC4771C}"/>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5" name="Rectangle: Rounded Corners 14">
            <a:extLst>
              <a:ext uri="{FF2B5EF4-FFF2-40B4-BE49-F238E27FC236}">
                <a16:creationId xmlns:a16="http://schemas.microsoft.com/office/drawing/2014/main" id="{BEC7DE87-C184-486C-8969-9884146C6AE6}"/>
              </a:ext>
            </a:extLst>
          </p:cNvPr>
          <p:cNvSpPr/>
          <p:nvPr/>
        </p:nvSpPr>
        <p:spPr>
          <a:xfrm>
            <a:off x="221938" y="635812"/>
            <a:ext cx="11585359" cy="9706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BD894E03-BA18-4FA5-9FB4-7C6445AEC93D}"/>
              </a:ext>
            </a:extLst>
          </p:cNvPr>
          <p:cNvSpPr/>
          <p:nvPr/>
        </p:nvSpPr>
        <p:spPr>
          <a:xfrm>
            <a:off x="587404" y="675733"/>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11577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2B048-C72B-496A-88E2-26E1BCCA63A7}"/>
              </a:ext>
            </a:extLst>
          </p:cNvPr>
          <p:cNvSpPr txBox="1"/>
          <p:nvPr/>
        </p:nvSpPr>
        <p:spPr>
          <a:xfrm>
            <a:off x="4320463" y="79898"/>
            <a:ext cx="2692895" cy="400110"/>
          </a:xfrm>
          <a:prstGeom prst="rect">
            <a:avLst/>
          </a:prstGeom>
          <a:noFill/>
        </p:spPr>
        <p:txBody>
          <a:bodyPr wrap="square" rtlCol="0">
            <a:spAutoFit/>
          </a:bodyPr>
          <a:lstStyle/>
          <a:p>
            <a:r>
              <a:rPr lang="en-US" sz="2000" dirty="0"/>
              <a:t>Contact Page (mobile) </a:t>
            </a:r>
          </a:p>
        </p:txBody>
      </p:sp>
      <p:sp>
        <p:nvSpPr>
          <p:cNvPr id="3" name="Rectangle 2">
            <a:extLst>
              <a:ext uri="{FF2B5EF4-FFF2-40B4-BE49-F238E27FC236}">
                <a16:creationId xmlns:a16="http://schemas.microsoft.com/office/drawing/2014/main" id="{5687D427-C432-44ED-BE8A-A990042E33C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9FCCFB6-D019-4822-9E74-ED32C17455BA}"/>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a:extLst>
              <a:ext uri="{FF2B5EF4-FFF2-40B4-BE49-F238E27FC236}">
                <a16:creationId xmlns:a16="http://schemas.microsoft.com/office/drawing/2014/main" id="{EFF85554-4681-4852-BD40-EBF885D769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100"/>
            <a:ext cx="4232429" cy="4909971"/>
          </a:xfrm>
          <a:prstGeom prst="rect">
            <a:avLst/>
          </a:prstGeom>
        </p:spPr>
      </p:pic>
      <p:sp>
        <p:nvSpPr>
          <p:cNvPr id="14" name="Rectangle: Rounded Corners 13">
            <a:extLst>
              <a:ext uri="{FF2B5EF4-FFF2-40B4-BE49-F238E27FC236}">
                <a16:creationId xmlns:a16="http://schemas.microsoft.com/office/drawing/2014/main" id="{40899DAE-8F49-4668-AB37-AC29DF128082}"/>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DC3D2B-821A-4168-A26D-8265574EB50A}"/>
              </a:ext>
            </a:extLst>
          </p:cNvPr>
          <p:cNvSpPr/>
          <p:nvPr/>
        </p:nvSpPr>
        <p:spPr>
          <a:xfrm>
            <a:off x="3650202" y="664974"/>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094019FB-AB04-4868-8B67-1F42A1934ADB}"/>
              </a:ext>
            </a:extLst>
          </p:cNvPr>
          <p:cNvSpPr txBox="1"/>
          <p:nvPr/>
        </p:nvSpPr>
        <p:spPr>
          <a:xfrm>
            <a:off x="4725877" y="2022108"/>
            <a:ext cx="1882066" cy="400110"/>
          </a:xfrm>
          <a:prstGeom prst="rect">
            <a:avLst/>
          </a:prstGeom>
          <a:noFill/>
        </p:spPr>
        <p:txBody>
          <a:bodyPr wrap="square" rtlCol="0">
            <a:spAutoFit/>
          </a:bodyPr>
          <a:lstStyle/>
          <a:p>
            <a:pPr algn="ctr"/>
            <a:r>
              <a:rPr lang="en-US" sz="2000" dirty="0">
                <a:solidFill>
                  <a:schemeClr val="bg1"/>
                </a:solidFill>
              </a:rPr>
              <a:t>Heading 1</a:t>
            </a:r>
          </a:p>
        </p:txBody>
      </p:sp>
      <p:pic>
        <p:nvPicPr>
          <p:cNvPr id="15" name="Picture 14" descr="A picture containing clock&#10;&#10;Description automatically generated">
            <a:extLst>
              <a:ext uri="{FF2B5EF4-FFF2-40B4-BE49-F238E27FC236}">
                <a16:creationId xmlns:a16="http://schemas.microsoft.com/office/drawing/2014/main" id="{C18EA2FE-8BFC-4E19-9511-6122939030EF}"/>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7" name="Rectangle 16">
            <a:extLst>
              <a:ext uri="{FF2B5EF4-FFF2-40B4-BE49-F238E27FC236}">
                <a16:creationId xmlns:a16="http://schemas.microsoft.com/office/drawing/2014/main" id="{A7152A5C-726A-4625-B19C-449C78DDFAD8}"/>
              </a:ext>
            </a:extLst>
          </p:cNvPr>
          <p:cNvSpPr/>
          <p:nvPr/>
        </p:nvSpPr>
        <p:spPr>
          <a:xfrm>
            <a:off x="3543301" y="3315168"/>
            <a:ext cx="4238716" cy="1046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extBox 17">
            <a:extLst>
              <a:ext uri="{FF2B5EF4-FFF2-40B4-BE49-F238E27FC236}">
                <a16:creationId xmlns:a16="http://schemas.microsoft.com/office/drawing/2014/main" id="{A6C732E6-68DC-4B89-9E72-BE8A3FEB6F78}"/>
              </a:ext>
            </a:extLst>
          </p:cNvPr>
          <p:cNvSpPr txBox="1"/>
          <p:nvPr/>
        </p:nvSpPr>
        <p:spPr>
          <a:xfrm>
            <a:off x="4940783" y="3315168"/>
            <a:ext cx="1902711" cy="1169551"/>
          </a:xfrm>
          <a:prstGeom prst="rect">
            <a:avLst/>
          </a:prstGeom>
          <a:noFill/>
        </p:spPr>
        <p:txBody>
          <a:bodyPr wrap="square" rtlCol="0">
            <a:spAutoFit/>
          </a:bodyPr>
          <a:lstStyle/>
          <a:p>
            <a:r>
              <a:rPr lang="en-US" sz="1400" dirty="0"/>
              <a:t>&lt;Bold paragraph&gt; </a:t>
            </a:r>
          </a:p>
          <a:p>
            <a:r>
              <a:rPr lang="en-US" sz="1400" dirty="0"/>
              <a:t>Paragraph</a:t>
            </a:r>
          </a:p>
          <a:p>
            <a:r>
              <a:rPr lang="en-US" sz="1400" dirty="0"/>
              <a:t>&lt;Bold paragraph&gt; </a:t>
            </a:r>
          </a:p>
          <a:p>
            <a:r>
              <a:rPr lang="en-US" sz="1400" dirty="0"/>
              <a:t>Paragraph</a:t>
            </a:r>
          </a:p>
          <a:p>
            <a:endParaRPr lang="en-US" sz="1400" dirty="0"/>
          </a:p>
        </p:txBody>
      </p:sp>
    </p:spTree>
    <p:extLst>
      <p:ext uri="{BB962C8B-B14F-4D97-AF65-F5344CB8AC3E}">
        <p14:creationId xmlns:p14="http://schemas.microsoft.com/office/powerpoint/2010/main" val="372295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A0D97B-5E08-4A9F-A5F9-1DA8C2C81E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879450"/>
            <a:ext cx="11585359" cy="5438340"/>
          </a:xfrm>
          <a:prstGeom prst="rect">
            <a:avLst/>
          </a:prstGeom>
        </p:spPr>
      </p:pic>
      <p:sp>
        <p:nvSpPr>
          <p:cNvPr id="15" name="Rectangle: Rounded Corners 14">
            <a:extLst>
              <a:ext uri="{FF2B5EF4-FFF2-40B4-BE49-F238E27FC236}">
                <a16:creationId xmlns:a16="http://schemas.microsoft.com/office/drawing/2014/main" id="{8B63CEAF-B9DD-443D-9608-95E11272ECD2}"/>
              </a:ext>
            </a:extLst>
          </p:cNvPr>
          <p:cNvSpPr/>
          <p:nvPr/>
        </p:nvSpPr>
        <p:spPr>
          <a:xfrm>
            <a:off x="221939" y="645521"/>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5" name="TextBox 4">
            <a:extLst>
              <a:ext uri="{FF2B5EF4-FFF2-40B4-BE49-F238E27FC236}">
                <a16:creationId xmlns:a16="http://schemas.microsoft.com/office/drawing/2014/main" id="{1AEDFA80-B1F7-47DF-8575-51F8B33844BF}"/>
              </a:ext>
            </a:extLst>
          </p:cNvPr>
          <p:cNvSpPr txBox="1"/>
          <p:nvPr/>
        </p:nvSpPr>
        <p:spPr>
          <a:xfrm>
            <a:off x="4718479" y="60246"/>
            <a:ext cx="2592280" cy="400110"/>
          </a:xfrm>
          <a:prstGeom prst="rect">
            <a:avLst/>
          </a:prstGeom>
          <a:noFill/>
        </p:spPr>
        <p:txBody>
          <a:bodyPr wrap="square" rtlCol="0" anchor="ctr">
            <a:spAutoFit/>
          </a:bodyPr>
          <a:lstStyle/>
          <a:p>
            <a:r>
              <a:rPr lang="en-US" sz="2000" dirty="0"/>
              <a:t>About Page (desktop) </a:t>
            </a:r>
          </a:p>
        </p:txBody>
      </p:sp>
      <p:sp>
        <p:nvSpPr>
          <p:cNvPr id="6" name="TextBox 5">
            <a:extLst>
              <a:ext uri="{FF2B5EF4-FFF2-40B4-BE49-F238E27FC236}">
                <a16:creationId xmlns:a16="http://schemas.microsoft.com/office/drawing/2014/main" id="{1D4F46B7-9676-407B-92C8-B2ECC36F6C0D}"/>
              </a:ext>
            </a:extLst>
          </p:cNvPr>
          <p:cNvSpPr txBox="1"/>
          <p:nvPr/>
        </p:nvSpPr>
        <p:spPr>
          <a:xfrm>
            <a:off x="4856084" y="2305483"/>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16" name="Rectangle 15">
            <a:extLst>
              <a:ext uri="{FF2B5EF4-FFF2-40B4-BE49-F238E27FC236}">
                <a16:creationId xmlns:a16="http://schemas.microsoft.com/office/drawing/2014/main" id="{30BBA14D-833D-4C50-B6F4-E6E4E6BB40F0}"/>
              </a:ext>
            </a:extLst>
          </p:cNvPr>
          <p:cNvSpPr/>
          <p:nvPr/>
        </p:nvSpPr>
        <p:spPr>
          <a:xfrm>
            <a:off x="221929" y="3429000"/>
            <a:ext cx="11585358" cy="1394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4037A3C7-E297-49BF-938D-7AFC8D11FC31}"/>
              </a:ext>
            </a:extLst>
          </p:cNvPr>
          <p:cNvSpPr txBox="1"/>
          <p:nvPr/>
        </p:nvSpPr>
        <p:spPr>
          <a:xfrm>
            <a:off x="4942638" y="3675383"/>
            <a:ext cx="2806902" cy="954107"/>
          </a:xfrm>
          <a:prstGeom prst="rect">
            <a:avLst/>
          </a:prstGeom>
          <a:noFill/>
        </p:spPr>
        <p:txBody>
          <a:bodyPr wrap="square" rtlCol="0">
            <a:spAutoFit/>
          </a:bodyPr>
          <a:lstStyle/>
          <a:p>
            <a:r>
              <a:rPr lang="en-US" sz="2800" dirty="0"/>
              <a:t>Description about the restaurant</a:t>
            </a:r>
          </a:p>
        </p:txBody>
      </p:sp>
      <p:sp>
        <p:nvSpPr>
          <p:cNvPr id="9" name="Rectangle 8">
            <a:extLst>
              <a:ext uri="{FF2B5EF4-FFF2-40B4-BE49-F238E27FC236}">
                <a16:creationId xmlns:a16="http://schemas.microsoft.com/office/drawing/2014/main" id="{55B71987-16EF-4638-AD81-358F4A002046}"/>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0" name="Rectangle 9">
            <a:extLst>
              <a:ext uri="{FF2B5EF4-FFF2-40B4-BE49-F238E27FC236}">
                <a16:creationId xmlns:a16="http://schemas.microsoft.com/office/drawing/2014/main" id="{0CE7C5FF-338C-4D8D-B2BC-2AAF7F19E9AB}"/>
              </a:ext>
            </a:extLst>
          </p:cNvPr>
          <p:cNvSpPr/>
          <p:nvPr/>
        </p:nvSpPr>
        <p:spPr>
          <a:xfrm>
            <a:off x="301841" y="663248"/>
            <a:ext cx="1491448" cy="8389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12" name="Rectangle 11">
            <a:extLst>
              <a:ext uri="{FF2B5EF4-FFF2-40B4-BE49-F238E27FC236}">
                <a16:creationId xmlns:a16="http://schemas.microsoft.com/office/drawing/2014/main" id="{44CF0D72-BCE9-4451-AD66-F46ED03BCB67}"/>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Tree>
    <p:extLst>
      <p:ext uri="{BB962C8B-B14F-4D97-AF65-F5344CB8AC3E}">
        <p14:creationId xmlns:p14="http://schemas.microsoft.com/office/powerpoint/2010/main" val="329422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DA4B2-0156-43AA-AA71-21BD43210FB3}"/>
              </a:ext>
            </a:extLst>
          </p:cNvPr>
          <p:cNvSpPr txBox="1"/>
          <p:nvPr/>
        </p:nvSpPr>
        <p:spPr>
          <a:xfrm>
            <a:off x="4370771" y="71493"/>
            <a:ext cx="2592280" cy="400110"/>
          </a:xfrm>
          <a:prstGeom prst="rect">
            <a:avLst/>
          </a:prstGeom>
          <a:noFill/>
        </p:spPr>
        <p:txBody>
          <a:bodyPr wrap="square" rtlCol="0" anchor="ctr">
            <a:spAutoFit/>
          </a:bodyPr>
          <a:lstStyle/>
          <a:p>
            <a:r>
              <a:rPr lang="en-US" sz="2000" dirty="0"/>
              <a:t>About Page (mobile) </a:t>
            </a:r>
          </a:p>
        </p:txBody>
      </p:sp>
      <p:sp>
        <p:nvSpPr>
          <p:cNvPr id="3" name="Rectangle 2">
            <a:extLst>
              <a:ext uri="{FF2B5EF4-FFF2-40B4-BE49-F238E27FC236}">
                <a16:creationId xmlns:a16="http://schemas.microsoft.com/office/drawing/2014/main" id="{F977EB85-8412-4F5E-BCE8-2EEAF3ECB19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0A858573-4A07-40C9-8471-21204BEB2D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100"/>
            <a:ext cx="4232429" cy="4909971"/>
          </a:xfrm>
          <a:prstGeom prst="rect">
            <a:avLst/>
          </a:prstGeom>
        </p:spPr>
      </p:pic>
      <p:sp>
        <p:nvSpPr>
          <p:cNvPr id="11" name="Rectangle: Rounded Corners 10">
            <a:extLst>
              <a:ext uri="{FF2B5EF4-FFF2-40B4-BE49-F238E27FC236}">
                <a16:creationId xmlns:a16="http://schemas.microsoft.com/office/drawing/2014/main" id="{017CF27A-3D1D-44AF-9E9F-8B7252A7813F}"/>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2B1721-10CA-4D16-BF1B-BBB917804FCE}"/>
              </a:ext>
            </a:extLst>
          </p:cNvPr>
          <p:cNvSpPr/>
          <p:nvPr/>
        </p:nvSpPr>
        <p:spPr>
          <a:xfrm>
            <a:off x="3673878" y="68751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A8DE69BB-0AFF-4FE4-AFB1-926CD998AE9A}"/>
              </a:ext>
            </a:extLst>
          </p:cNvPr>
          <p:cNvSpPr txBox="1"/>
          <p:nvPr/>
        </p:nvSpPr>
        <p:spPr>
          <a:xfrm>
            <a:off x="4725878" y="2015747"/>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14" name="Rectangle 13">
            <a:extLst>
              <a:ext uri="{FF2B5EF4-FFF2-40B4-BE49-F238E27FC236}">
                <a16:creationId xmlns:a16="http://schemas.microsoft.com/office/drawing/2014/main" id="{8862333C-862D-4FF4-A2EF-118E6774AA6B}"/>
              </a:ext>
            </a:extLst>
          </p:cNvPr>
          <p:cNvSpPr/>
          <p:nvPr/>
        </p:nvSpPr>
        <p:spPr>
          <a:xfrm>
            <a:off x="3549587" y="3445933"/>
            <a:ext cx="4238716" cy="1046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3D5BABD-3C52-4391-93DD-099C35E2C7E4}"/>
              </a:ext>
            </a:extLst>
          </p:cNvPr>
          <p:cNvSpPr txBox="1"/>
          <p:nvPr/>
        </p:nvSpPr>
        <p:spPr>
          <a:xfrm>
            <a:off x="4593822" y="3642526"/>
            <a:ext cx="2143957" cy="646331"/>
          </a:xfrm>
          <a:prstGeom prst="rect">
            <a:avLst/>
          </a:prstGeom>
          <a:noFill/>
        </p:spPr>
        <p:txBody>
          <a:bodyPr wrap="square" rtlCol="0">
            <a:spAutoFit/>
          </a:bodyPr>
          <a:lstStyle/>
          <a:p>
            <a:r>
              <a:rPr lang="en-US" dirty="0"/>
              <a:t>Description about the restaurant</a:t>
            </a:r>
          </a:p>
        </p:txBody>
      </p:sp>
      <p:sp>
        <p:nvSpPr>
          <p:cNvPr id="10" name="Rectangle 9">
            <a:extLst>
              <a:ext uri="{FF2B5EF4-FFF2-40B4-BE49-F238E27FC236}">
                <a16:creationId xmlns:a16="http://schemas.microsoft.com/office/drawing/2014/main" id="{8F7C1A79-EDC2-4F42-9252-0B5C1C952B11}"/>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2" name="Picture 11" descr="A picture containing clock&#10;&#10;Description automatically generated">
            <a:extLst>
              <a:ext uri="{FF2B5EF4-FFF2-40B4-BE49-F238E27FC236}">
                <a16:creationId xmlns:a16="http://schemas.microsoft.com/office/drawing/2014/main" id="{EEF6AEEA-8287-49A4-A6E3-5068EBCEAB9A}"/>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79271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61A83-9AA2-49EC-A528-740BA2C64DBB}"/>
              </a:ext>
            </a:extLst>
          </p:cNvPr>
          <p:cNvSpPr txBox="1"/>
          <p:nvPr/>
        </p:nvSpPr>
        <p:spPr>
          <a:xfrm>
            <a:off x="4521694" y="150306"/>
            <a:ext cx="2515340" cy="400110"/>
          </a:xfrm>
          <a:prstGeom prst="rect">
            <a:avLst/>
          </a:prstGeom>
          <a:noFill/>
        </p:spPr>
        <p:txBody>
          <a:bodyPr wrap="square" rtlCol="0">
            <a:spAutoFit/>
          </a:bodyPr>
          <a:lstStyle/>
          <a:p>
            <a:r>
              <a:rPr lang="en-US" sz="2000" dirty="0"/>
              <a:t>Menu Page (desktop) </a:t>
            </a:r>
          </a:p>
        </p:txBody>
      </p:sp>
      <p:sp>
        <p:nvSpPr>
          <p:cNvPr id="7" name="Rectangle 6">
            <a:extLst>
              <a:ext uri="{FF2B5EF4-FFF2-40B4-BE49-F238E27FC236}">
                <a16:creationId xmlns:a16="http://schemas.microsoft.com/office/drawing/2014/main" id="{D92546C7-3DF3-4884-AF0E-8823E6FF0C69}"/>
              </a:ext>
            </a:extLst>
          </p:cNvPr>
          <p:cNvSpPr/>
          <p:nvPr/>
        </p:nvSpPr>
        <p:spPr>
          <a:xfrm>
            <a:off x="303320" y="714653"/>
            <a:ext cx="11585359" cy="593028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pic>
        <p:nvPicPr>
          <p:cNvPr id="14" name="Picture 13">
            <a:extLst>
              <a:ext uri="{FF2B5EF4-FFF2-40B4-BE49-F238E27FC236}">
                <a16:creationId xmlns:a16="http://schemas.microsoft.com/office/drawing/2014/main" id="{310E5131-1776-4792-A811-62F1E38267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914016"/>
            <a:ext cx="11585359" cy="5438340"/>
          </a:xfrm>
          <a:prstGeom prst="rect">
            <a:avLst/>
          </a:prstGeom>
        </p:spPr>
      </p:pic>
      <p:sp>
        <p:nvSpPr>
          <p:cNvPr id="8" name="Rectangle 7">
            <a:extLst>
              <a:ext uri="{FF2B5EF4-FFF2-40B4-BE49-F238E27FC236}">
                <a16:creationId xmlns:a16="http://schemas.microsoft.com/office/drawing/2014/main" id="{2D5864BA-4B82-45BE-8636-8D75E4C071F9}"/>
              </a:ext>
            </a:extLst>
          </p:cNvPr>
          <p:cNvSpPr/>
          <p:nvPr/>
        </p:nvSpPr>
        <p:spPr>
          <a:xfrm>
            <a:off x="3596290" y="3462842"/>
            <a:ext cx="4153084" cy="1302572"/>
          </a:xfrm>
          <a:prstGeom prst="rect">
            <a:avLst/>
          </a:prstGeom>
          <a:solidFill>
            <a:schemeClr val="bg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Sentence about their menu</a:t>
            </a:r>
          </a:p>
          <a:p>
            <a:pPr algn="ctr"/>
            <a:r>
              <a:rPr lang="en-US" sz="2400" dirty="0">
                <a:solidFill>
                  <a:schemeClr val="tx1"/>
                </a:solidFill>
              </a:rPr>
              <a:t>Embedded menu link</a:t>
            </a:r>
          </a:p>
        </p:txBody>
      </p:sp>
      <p:sp>
        <p:nvSpPr>
          <p:cNvPr id="9" name="TextBox 8">
            <a:extLst>
              <a:ext uri="{FF2B5EF4-FFF2-40B4-BE49-F238E27FC236}">
                <a16:creationId xmlns:a16="http://schemas.microsoft.com/office/drawing/2014/main" id="{69C894BC-1322-4FB7-B5EC-B4C6F45D1A7B}"/>
              </a:ext>
            </a:extLst>
          </p:cNvPr>
          <p:cNvSpPr txBox="1"/>
          <p:nvPr/>
        </p:nvSpPr>
        <p:spPr>
          <a:xfrm>
            <a:off x="5015881" y="2515879"/>
            <a:ext cx="1882066" cy="461665"/>
          </a:xfrm>
          <a:prstGeom prst="rect">
            <a:avLst/>
          </a:prstGeom>
          <a:noFill/>
        </p:spPr>
        <p:txBody>
          <a:bodyPr wrap="square" rtlCol="0">
            <a:spAutoFit/>
          </a:bodyPr>
          <a:lstStyle/>
          <a:p>
            <a:r>
              <a:rPr lang="en-US" sz="2400" dirty="0">
                <a:solidFill>
                  <a:schemeClr val="bg1"/>
                </a:solidFill>
              </a:rPr>
              <a:t>Heading 1</a:t>
            </a:r>
          </a:p>
        </p:txBody>
      </p:sp>
      <p:sp>
        <p:nvSpPr>
          <p:cNvPr id="10" name="Rectangle 9">
            <a:extLst>
              <a:ext uri="{FF2B5EF4-FFF2-40B4-BE49-F238E27FC236}">
                <a16:creationId xmlns:a16="http://schemas.microsoft.com/office/drawing/2014/main" id="{E1991162-1D77-4581-A5B2-32DDCFD5DF41}"/>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3" name="Rectangle: Rounded Corners 12">
            <a:extLst>
              <a:ext uri="{FF2B5EF4-FFF2-40B4-BE49-F238E27FC236}">
                <a16:creationId xmlns:a16="http://schemas.microsoft.com/office/drawing/2014/main" id="{FDD3CE0C-DD2E-4DFA-96B6-68B09EDCAD01}"/>
              </a:ext>
            </a:extLst>
          </p:cNvPr>
          <p:cNvSpPr/>
          <p:nvPr/>
        </p:nvSpPr>
        <p:spPr>
          <a:xfrm>
            <a:off x="303320" y="731306"/>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D62D3B12-5282-4743-AEFB-12D982783EE3}"/>
              </a:ext>
            </a:extLst>
          </p:cNvPr>
          <p:cNvSpPr/>
          <p:nvPr/>
        </p:nvSpPr>
        <p:spPr>
          <a:xfrm>
            <a:off x="464598" y="771227"/>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237534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E74C5-2F1E-4806-B331-C2BE6F951804}"/>
              </a:ext>
            </a:extLst>
          </p:cNvPr>
          <p:cNvSpPr txBox="1"/>
          <p:nvPr/>
        </p:nvSpPr>
        <p:spPr>
          <a:xfrm>
            <a:off x="4409241" y="53266"/>
            <a:ext cx="2515340" cy="400110"/>
          </a:xfrm>
          <a:prstGeom prst="rect">
            <a:avLst/>
          </a:prstGeom>
          <a:noFill/>
        </p:spPr>
        <p:txBody>
          <a:bodyPr wrap="square" rtlCol="0">
            <a:spAutoFit/>
          </a:bodyPr>
          <a:lstStyle/>
          <a:p>
            <a:r>
              <a:rPr lang="en-US" sz="2000" dirty="0"/>
              <a:t>Menu Page (mobile) </a:t>
            </a:r>
          </a:p>
        </p:txBody>
      </p:sp>
      <p:sp>
        <p:nvSpPr>
          <p:cNvPr id="3" name="Rectangle 2">
            <a:extLst>
              <a:ext uri="{FF2B5EF4-FFF2-40B4-BE49-F238E27FC236}">
                <a16:creationId xmlns:a16="http://schemas.microsoft.com/office/drawing/2014/main" id="{3517E58F-532B-4AD3-813B-FD1B083A9898}"/>
              </a:ext>
            </a:extLst>
          </p:cNvPr>
          <p:cNvSpPr/>
          <p:nvPr/>
        </p:nvSpPr>
        <p:spPr>
          <a:xfrm>
            <a:off x="3549587" y="603682"/>
            <a:ext cx="4234649" cy="607768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88991741-EDA7-4345-80CB-D383AF5BAC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100"/>
            <a:ext cx="4232429" cy="4909971"/>
          </a:xfrm>
          <a:prstGeom prst="rect">
            <a:avLst/>
          </a:prstGeom>
        </p:spPr>
      </p:pic>
      <p:sp>
        <p:nvSpPr>
          <p:cNvPr id="4" name="Rectangle 3">
            <a:extLst>
              <a:ext uri="{FF2B5EF4-FFF2-40B4-BE49-F238E27FC236}">
                <a16:creationId xmlns:a16="http://schemas.microsoft.com/office/drawing/2014/main" id="{66FF2CD0-D3EB-4304-BB65-249595607BE4}"/>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ED4C13BF-45CC-4AE5-B75F-30EF74F246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587D6505-3D74-46D0-A95C-2432FBF7BDAB}"/>
              </a:ext>
            </a:extLst>
          </p:cNvPr>
          <p:cNvSpPr/>
          <p:nvPr/>
        </p:nvSpPr>
        <p:spPr>
          <a:xfrm>
            <a:off x="3676832" y="643167"/>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F09477A2-420B-41FE-854F-94080391B02F}"/>
              </a:ext>
            </a:extLst>
          </p:cNvPr>
          <p:cNvSpPr txBox="1"/>
          <p:nvPr/>
        </p:nvSpPr>
        <p:spPr>
          <a:xfrm>
            <a:off x="4725878" y="1987228"/>
            <a:ext cx="1882066" cy="461665"/>
          </a:xfrm>
          <a:prstGeom prst="rect">
            <a:avLst/>
          </a:prstGeom>
          <a:noFill/>
        </p:spPr>
        <p:txBody>
          <a:bodyPr wrap="square" rtlCol="0">
            <a:spAutoFit/>
          </a:bodyPr>
          <a:lstStyle/>
          <a:p>
            <a:pPr algn="ctr"/>
            <a:r>
              <a:rPr lang="en-US" sz="2400" dirty="0">
                <a:solidFill>
                  <a:schemeClr val="bg1"/>
                </a:solidFill>
              </a:rPr>
              <a:t>Heading 1</a:t>
            </a:r>
          </a:p>
        </p:txBody>
      </p:sp>
      <p:pic>
        <p:nvPicPr>
          <p:cNvPr id="10" name="Picture 9" descr="A picture containing clock&#10;&#10;Description automatically generated">
            <a:extLst>
              <a:ext uri="{FF2B5EF4-FFF2-40B4-BE49-F238E27FC236}">
                <a16:creationId xmlns:a16="http://schemas.microsoft.com/office/drawing/2014/main" id="{9AB5D716-13D7-434E-B7E1-1EC129FF795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2" name="Rectangle 11">
            <a:extLst>
              <a:ext uri="{FF2B5EF4-FFF2-40B4-BE49-F238E27FC236}">
                <a16:creationId xmlns:a16="http://schemas.microsoft.com/office/drawing/2014/main" id="{3873CE8A-3E3A-44DA-9FD1-A002EFFAC279}"/>
              </a:ext>
            </a:extLst>
          </p:cNvPr>
          <p:cNvSpPr/>
          <p:nvPr/>
        </p:nvSpPr>
        <p:spPr>
          <a:xfrm>
            <a:off x="4204754" y="3239309"/>
            <a:ext cx="3204560" cy="1177738"/>
          </a:xfrm>
          <a:prstGeom prst="rect">
            <a:avLst/>
          </a:prstGeom>
          <a:solidFill>
            <a:schemeClr val="bg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solidFill>
                  <a:schemeClr val="tx1"/>
                </a:solidFill>
              </a:rPr>
              <a:t>Sentence about their menu</a:t>
            </a:r>
          </a:p>
          <a:p>
            <a:pPr algn="ctr"/>
            <a:r>
              <a:rPr lang="en-US" sz="2000" dirty="0">
                <a:solidFill>
                  <a:schemeClr val="tx1"/>
                </a:solidFill>
              </a:rPr>
              <a:t>Embedded menu link</a:t>
            </a:r>
          </a:p>
        </p:txBody>
      </p:sp>
    </p:spTree>
    <p:extLst>
      <p:ext uri="{BB962C8B-B14F-4D97-AF65-F5344CB8AC3E}">
        <p14:creationId xmlns:p14="http://schemas.microsoft.com/office/powerpoint/2010/main" val="165587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00257F-ADE7-4BB3-96C7-559F63D5D2AA}"/>
              </a:ext>
            </a:extLst>
          </p:cNvPr>
          <p:cNvSpPr txBox="1"/>
          <p:nvPr/>
        </p:nvSpPr>
        <p:spPr>
          <a:xfrm>
            <a:off x="4714040" y="109391"/>
            <a:ext cx="2601157" cy="400110"/>
          </a:xfrm>
          <a:prstGeom prst="rect">
            <a:avLst/>
          </a:prstGeom>
          <a:noFill/>
        </p:spPr>
        <p:txBody>
          <a:bodyPr wrap="square" rtlCol="0">
            <a:spAutoFit/>
          </a:bodyPr>
          <a:lstStyle/>
          <a:p>
            <a:r>
              <a:rPr lang="en-US" sz="2000" dirty="0"/>
              <a:t>Gallery Page (desktop) </a:t>
            </a:r>
          </a:p>
        </p:txBody>
      </p:sp>
      <p:pic>
        <p:nvPicPr>
          <p:cNvPr id="12" name="Picture 11">
            <a:extLst>
              <a:ext uri="{FF2B5EF4-FFF2-40B4-BE49-F238E27FC236}">
                <a16:creationId xmlns:a16="http://schemas.microsoft.com/office/drawing/2014/main" id="{7819671F-6C7E-4764-8ECE-D1972D0B2B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820800"/>
            <a:ext cx="11585359" cy="5438340"/>
          </a:xfrm>
          <a:prstGeom prst="rect">
            <a:avLst/>
          </a:prstGeom>
        </p:spPr>
      </p:pic>
      <p:sp>
        <p:nvSpPr>
          <p:cNvPr id="5" name="TextBox 4">
            <a:extLst>
              <a:ext uri="{FF2B5EF4-FFF2-40B4-BE49-F238E27FC236}">
                <a16:creationId xmlns:a16="http://schemas.microsoft.com/office/drawing/2014/main" id="{EFE9C81C-273F-4BE7-A63F-FF6F2FFDE537}"/>
              </a:ext>
            </a:extLst>
          </p:cNvPr>
          <p:cNvSpPr txBox="1"/>
          <p:nvPr/>
        </p:nvSpPr>
        <p:spPr>
          <a:xfrm>
            <a:off x="4873286" y="1838326"/>
            <a:ext cx="2167593" cy="646331"/>
          </a:xfrm>
          <a:prstGeom prst="rect">
            <a:avLst/>
          </a:prstGeom>
          <a:noFill/>
        </p:spPr>
        <p:txBody>
          <a:bodyPr wrap="square" rtlCol="0">
            <a:spAutoFit/>
          </a:bodyPr>
          <a:lstStyle/>
          <a:p>
            <a:pPr algn="ctr"/>
            <a:r>
              <a:rPr lang="en-US" sz="3600" dirty="0">
                <a:solidFill>
                  <a:schemeClr val="bg1"/>
                </a:solidFill>
              </a:rPr>
              <a:t>Heading 1</a:t>
            </a:r>
          </a:p>
        </p:txBody>
      </p:sp>
      <p:sp>
        <p:nvSpPr>
          <p:cNvPr id="6" name="Rectangle 5">
            <a:extLst>
              <a:ext uri="{FF2B5EF4-FFF2-40B4-BE49-F238E27FC236}">
                <a16:creationId xmlns:a16="http://schemas.microsoft.com/office/drawing/2014/main" id="{370E4BDC-3D37-4634-BC9D-D54C85EA2ECF}"/>
              </a:ext>
            </a:extLst>
          </p:cNvPr>
          <p:cNvSpPr/>
          <p:nvPr/>
        </p:nvSpPr>
        <p:spPr>
          <a:xfrm>
            <a:off x="3591183" y="3132685"/>
            <a:ext cx="4731798" cy="2481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sp>
        <p:nvSpPr>
          <p:cNvPr id="7" name="Rectangle 6">
            <a:extLst>
              <a:ext uri="{FF2B5EF4-FFF2-40B4-BE49-F238E27FC236}">
                <a16:creationId xmlns:a16="http://schemas.microsoft.com/office/drawing/2014/main" id="{3F487563-050F-41B5-A34F-E99AC81C9FAF}"/>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8" name="Rectangle 7">
            <a:extLst>
              <a:ext uri="{FF2B5EF4-FFF2-40B4-BE49-F238E27FC236}">
                <a16:creationId xmlns:a16="http://schemas.microsoft.com/office/drawing/2014/main" id="{2203A410-A0E7-4966-853F-15C019392D62}"/>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1" name="Rectangle: Rounded Corners 10">
            <a:extLst>
              <a:ext uri="{FF2B5EF4-FFF2-40B4-BE49-F238E27FC236}">
                <a16:creationId xmlns:a16="http://schemas.microsoft.com/office/drawing/2014/main" id="{5D681A5C-2E33-4D37-8D00-B615879F4A1B}"/>
              </a:ext>
            </a:extLst>
          </p:cNvPr>
          <p:cNvSpPr/>
          <p:nvPr/>
        </p:nvSpPr>
        <p:spPr>
          <a:xfrm>
            <a:off x="221939" y="645521"/>
            <a:ext cx="11585359" cy="7899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0" name="Rectangle 9">
            <a:extLst>
              <a:ext uri="{FF2B5EF4-FFF2-40B4-BE49-F238E27FC236}">
                <a16:creationId xmlns:a16="http://schemas.microsoft.com/office/drawing/2014/main" id="{3EABEDF8-681C-45CF-ABA7-33542B66BFD0}"/>
              </a:ext>
            </a:extLst>
          </p:cNvPr>
          <p:cNvSpPr/>
          <p:nvPr/>
        </p:nvSpPr>
        <p:spPr>
          <a:xfrm>
            <a:off x="464598" y="645521"/>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3402197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3485</TotalTime>
  <Words>885</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Jacobs</dc:creator>
  <cp:lastModifiedBy>Caroline Jacobs</cp:lastModifiedBy>
  <cp:revision>51</cp:revision>
  <dcterms:created xsi:type="dcterms:W3CDTF">2020-02-01T20:55:14Z</dcterms:created>
  <dcterms:modified xsi:type="dcterms:W3CDTF">2020-03-02T04:18:56Z</dcterms:modified>
</cp:coreProperties>
</file>