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4" r:id="rId3"/>
    <p:sldId id="259" r:id="rId4"/>
    <p:sldId id="267" r:id="rId5"/>
    <p:sldId id="257" r:id="rId6"/>
    <p:sldId id="265" r:id="rId7"/>
    <p:sldId id="258" r:id="rId8"/>
    <p:sldId id="266" r:id="rId9"/>
    <p:sldId id="260" r:id="rId10"/>
    <p:sldId id="268" r:id="rId11"/>
    <p:sldId id="261"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491" autoAdjust="0"/>
  </p:normalViewPr>
  <p:slideViewPr>
    <p:cSldViewPr snapToGrid="0">
      <p:cViewPr varScale="1">
        <p:scale>
          <a:sx n="67" d="100"/>
          <a:sy n="67" d="100"/>
        </p:scale>
        <p:origin x="658"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D273B7-6C5C-4ABF-9B37-11BFDD8AD9DE}" type="datetimeFigureOut">
              <a:rPr lang="en-US" smtClean="0"/>
              <a:t>2/16/2020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433200-2B51-41F9-8F81-EB501D79B448}" type="slidenum">
              <a:rPr lang="en-US" smtClean="0"/>
              <a:t>‹#›</a:t>
            </a:fld>
            <a:endParaRPr lang="en-US"/>
          </a:p>
        </p:txBody>
      </p:sp>
    </p:spTree>
    <p:extLst>
      <p:ext uri="{BB962C8B-B14F-4D97-AF65-F5344CB8AC3E}">
        <p14:creationId xmlns:p14="http://schemas.microsoft.com/office/powerpoint/2010/main" val="890191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For the home page of The Rustic Spoon, the header would be a dark grey color background and the logo would be on the top left corner inside of the navigation. The navigation bar will include home, about, contact, etc. All of them will be linked together and it’ll take you to that page. The position for the navigation bar will be fixed. The heading 1 will say Welcome to The Rustic Spoon and heading 3 will say “we are a simple, honest, and local restaurant”. The background will be  picture of what the restaurant would look like. The footer will be anchored to the bottom. </a:t>
            </a:r>
            <a:r>
              <a:rPr lang="en-US" sz="1400" dirty="0"/>
              <a:t>The header, navigation, and footer will be the same on all pages. </a:t>
            </a:r>
          </a:p>
          <a:p>
            <a:endParaRPr lang="en-US" sz="1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0433200-2B51-41F9-8F81-EB501D79B448}" type="slidenum">
              <a:rPr lang="en-US" smtClean="0"/>
              <a:t>1</a:t>
            </a:fld>
            <a:endParaRPr lang="en-US"/>
          </a:p>
        </p:txBody>
      </p:sp>
    </p:spTree>
    <p:extLst>
      <p:ext uri="{BB962C8B-B14F-4D97-AF65-F5344CB8AC3E}">
        <p14:creationId xmlns:p14="http://schemas.microsoft.com/office/powerpoint/2010/main" val="1255893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For the reservation page of The Rustic Spoon, it’ll have the OpenTable reservations which includes the date, time, and how many people.</a:t>
            </a:r>
            <a:r>
              <a:rPr lang="en-US" sz="1200" dirty="0"/>
              <a:t> For the heading, it’ll say </a:t>
            </a:r>
            <a:r>
              <a:rPr lang="en-US" sz="1200" dirty="0">
                <a:latin typeface="Times New Roman" panose="02020603050405020304" pitchFamily="18" charset="0"/>
                <a:cs typeface="Times New Roman" panose="02020603050405020304" pitchFamily="18" charset="0"/>
              </a:rPr>
              <a:t>Reservation</a:t>
            </a:r>
            <a:r>
              <a:rPr lang="en-US" sz="1200" dirty="0"/>
              <a:t> and maybe a picture as a background or just leave it plain. The background will be white. Heading 3 will say “Want to reserve a table? Just let us know the date, time and how many people.” There’s going to be an </a:t>
            </a:r>
            <a:r>
              <a:rPr lang="en-US" sz="1200" dirty="0">
                <a:latin typeface="Times New Roman" panose="02020603050405020304" pitchFamily="18" charset="0"/>
                <a:cs typeface="Times New Roman" panose="02020603050405020304" pitchFamily="18" charset="0"/>
              </a:rPr>
              <a:t>OpenTable reservation box in the center.</a:t>
            </a:r>
            <a:r>
              <a:rPr lang="en-US" sz="1200" dirty="0"/>
              <a:t>  </a:t>
            </a:r>
            <a:r>
              <a:rPr lang="en-US" dirty="0"/>
              <a:t>(The header, navigation, and footer will be the same on all pages.)</a:t>
            </a:r>
          </a:p>
          <a:p>
            <a:endParaRPr lang="en-US" dirty="0"/>
          </a:p>
        </p:txBody>
      </p:sp>
      <p:sp>
        <p:nvSpPr>
          <p:cNvPr id="4" name="Slide Number Placeholder 3"/>
          <p:cNvSpPr>
            <a:spLocks noGrp="1"/>
          </p:cNvSpPr>
          <p:nvPr>
            <p:ph type="sldNum" sz="quarter" idx="5"/>
          </p:nvPr>
        </p:nvSpPr>
        <p:spPr/>
        <p:txBody>
          <a:bodyPr/>
          <a:lstStyle/>
          <a:p>
            <a:fld id="{20433200-2B51-41F9-8F81-EB501D79B448}" type="slidenum">
              <a:rPr lang="en-US" smtClean="0"/>
              <a:t>10</a:t>
            </a:fld>
            <a:endParaRPr lang="en-US"/>
          </a:p>
        </p:txBody>
      </p:sp>
    </p:spTree>
    <p:extLst>
      <p:ext uri="{BB962C8B-B14F-4D97-AF65-F5344CB8AC3E}">
        <p14:creationId xmlns:p14="http://schemas.microsoft.com/office/powerpoint/2010/main" val="2727003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For the gallery page of The Rustic Spoon, </a:t>
            </a:r>
            <a:r>
              <a:rPr lang="en-US" sz="1200" dirty="0"/>
              <a:t>the heading, it’ll say Gallery and maybe a picture as a background or just leave it plain. The background will be white. There will be a carousel with a few pictures of their food and restaurant.  </a:t>
            </a:r>
            <a:r>
              <a:rPr lang="en-US" dirty="0"/>
              <a:t>(The header, navigation, and footer will be the same on all pages.)</a:t>
            </a:r>
          </a:p>
          <a:p>
            <a:endParaRPr lang="en-US" dirty="0"/>
          </a:p>
        </p:txBody>
      </p:sp>
      <p:sp>
        <p:nvSpPr>
          <p:cNvPr id="4" name="Slide Number Placeholder 3"/>
          <p:cNvSpPr>
            <a:spLocks noGrp="1"/>
          </p:cNvSpPr>
          <p:nvPr>
            <p:ph type="sldNum" sz="quarter" idx="5"/>
          </p:nvPr>
        </p:nvSpPr>
        <p:spPr/>
        <p:txBody>
          <a:bodyPr/>
          <a:lstStyle/>
          <a:p>
            <a:fld id="{20433200-2B51-41F9-8F81-EB501D79B448}" type="slidenum">
              <a:rPr lang="en-US" smtClean="0"/>
              <a:t>11</a:t>
            </a:fld>
            <a:endParaRPr lang="en-US"/>
          </a:p>
        </p:txBody>
      </p:sp>
    </p:spTree>
    <p:extLst>
      <p:ext uri="{BB962C8B-B14F-4D97-AF65-F5344CB8AC3E}">
        <p14:creationId xmlns:p14="http://schemas.microsoft.com/office/powerpoint/2010/main" val="3544802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For the gallery page of The Rustic Spoon, </a:t>
            </a:r>
            <a:r>
              <a:rPr lang="en-US" sz="1200" dirty="0"/>
              <a:t>the heading, it’ll say Gallery and maybe a picture as a background or just leave it plain. The background will be white. There will be a carousel with a few pictures of their food and restaurant.  </a:t>
            </a:r>
            <a:r>
              <a:rPr lang="en-US" dirty="0"/>
              <a:t>(The header, navigation, and footer will be the same on all pages.)</a:t>
            </a:r>
          </a:p>
          <a:p>
            <a:endParaRPr lang="en-US" dirty="0"/>
          </a:p>
        </p:txBody>
      </p:sp>
      <p:sp>
        <p:nvSpPr>
          <p:cNvPr id="4" name="Slide Number Placeholder 3"/>
          <p:cNvSpPr>
            <a:spLocks noGrp="1"/>
          </p:cNvSpPr>
          <p:nvPr>
            <p:ph type="sldNum" sz="quarter" idx="5"/>
          </p:nvPr>
        </p:nvSpPr>
        <p:spPr/>
        <p:txBody>
          <a:bodyPr/>
          <a:lstStyle/>
          <a:p>
            <a:fld id="{20433200-2B51-41F9-8F81-EB501D79B448}" type="slidenum">
              <a:rPr lang="en-US" smtClean="0"/>
              <a:t>12</a:t>
            </a:fld>
            <a:endParaRPr lang="en-US"/>
          </a:p>
        </p:txBody>
      </p:sp>
    </p:spTree>
    <p:extLst>
      <p:ext uri="{BB962C8B-B14F-4D97-AF65-F5344CB8AC3E}">
        <p14:creationId xmlns:p14="http://schemas.microsoft.com/office/powerpoint/2010/main" val="3306039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For the home page of The Rustic Spoon, the header would be a dark grey color background and the logo would be on the top left corner inside of the navigation. The navigation bar will include home, about, contact, etc. All of them will be linked together and it’ll take you to that page. The position for the navigation bar will be fixed. The heading 1 will say Welcome to The Rustic Spoon and heading 3 will say “we are a simple, honest, and local restaurant”. The background will be  picture of what the restaurant would look like. The footer will be anchored to the bottom. </a:t>
            </a:r>
            <a:r>
              <a:rPr lang="en-US" sz="1200" dirty="0"/>
              <a:t>The header, navigation, and footer will be the same on all pages. </a:t>
            </a:r>
          </a:p>
          <a:p>
            <a:endParaRPr lang="en-US" dirty="0"/>
          </a:p>
        </p:txBody>
      </p:sp>
      <p:sp>
        <p:nvSpPr>
          <p:cNvPr id="4" name="Slide Number Placeholder 3"/>
          <p:cNvSpPr>
            <a:spLocks noGrp="1"/>
          </p:cNvSpPr>
          <p:nvPr>
            <p:ph type="sldNum" sz="quarter" idx="5"/>
          </p:nvPr>
        </p:nvSpPr>
        <p:spPr/>
        <p:txBody>
          <a:bodyPr/>
          <a:lstStyle/>
          <a:p>
            <a:fld id="{20433200-2B51-41F9-8F81-EB501D79B448}" type="slidenum">
              <a:rPr lang="en-US" smtClean="0"/>
              <a:t>2</a:t>
            </a:fld>
            <a:endParaRPr lang="en-US"/>
          </a:p>
        </p:txBody>
      </p:sp>
    </p:spTree>
    <p:extLst>
      <p:ext uri="{BB962C8B-B14F-4D97-AF65-F5344CB8AC3E}">
        <p14:creationId xmlns:p14="http://schemas.microsoft.com/office/powerpoint/2010/main" val="138683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For the contact page of The Rustic Spoon, it involves their location, hours, fax and phone number</a:t>
            </a:r>
            <a:r>
              <a:rPr lang="en-US" sz="1200" dirty="0"/>
              <a:t>. For the heading 1, it’ll say Contact and maybe a picture as a background or just leave it plain. The background will be white.  </a:t>
            </a:r>
            <a:r>
              <a:rPr lang="en-US" dirty="0"/>
              <a:t>(The header, navigation, and footer will be the same on all pages.)</a:t>
            </a:r>
          </a:p>
          <a:p>
            <a:endParaRPr lang="en-US" dirty="0"/>
          </a:p>
        </p:txBody>
      </p:sp>
      <p:sp>
        <p:nvSpPr>
          <p:cNvPr id="4" name="Slide Number Placeholder 3"/>
          <p:cNvSpPr>
            <a:spLocks noGrp="1"/>
          </p:cNvSpPr>
          <p:nvPr>
            <p:ph type="sldNum" sz="quarter" idx="5"/>
          </p:nvPr>
        </p:nvSpPr>
        <p:spPr/>
        <p:txBody>
          <a:bodyPr/>
          <a:lstStyle/>
          <a:p>
            <a:fld id="{20433200-2B51-41F9-8F81-EB501D79B448}" type="slidenum">
              <a:rPr lang="en-US" smtClean="0"/>
              <a:t>3</a:t>
            </a:fld>
            <a:endParaRPr lang="en-US"/>
          </a:p>
        </p:txBody>
      </p:sp>
    </p:spTree>
    <p:extLst>
      <p:ext uri="{BB962C8B-B14F-4D97-AF65-F5344CB8AC3E}">
        <p14:creationId xmlns:p14="http://schemas.microsoft.com/office/powerpoint/2010/main" val="201606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For the contact page of The Rustic Spoon, it involves their location, hours, fax  and phone number</a:t>
            </a:r>
            <a:r>
              <a:rPr lang="en-US" sz="1200" dirty="0"/>
              <a:t>. For the heading 1, it’ll say Contact and maybe a picture as a background or just leave it plain. The background will be white.  </a:t>
            </a:r>
            <a:r>
              <a:rPr lang="en-US" dirty="0"/>
              <a:t>(The header, navigation, and footer will be the same on all pages.)</a:t>
            </a:r>
          </a:p>
          <a:p>
            <a:endParaRPr lang="en-US" dirty="0"/>
          </a:p>
        </p:txBody>
      </p:sp>
      <p:sp>
        <p:nvSpPr>
          <p:cNvPr id="4" name="Slide Number Placeholder 3"/>
          <p:cNvSpPr>
            <a:spLocks noGrp="1"/>
          </p:cNvSpPr>
          <p:nvPr>
            <p:ph type="sldNum" sz="quarter" idx="5"/>
          </p:nvPr>
        </p:nvSpPr>
        <p:spPr/>
        <p:txBody>
          <a:bodyPr/>
          <a:lstStyle/>
          <a:p>
            <a:fld id="{20433200-2B51-41F9-8F81-EB501D79B448}" type="slidenum">
              <a:rPr lang="en-US" smtClean="0"/>
              <a:t>4</a:t>
            </a:fld>
            <a:endParaRPr lang="en-US"/>
          </a:p>
        </p:txBody>
      </p:sp>
    </p:spTree>
    <p:extLst>
      <p:ext uri="{BB962C8B-B14F-4D97-AF65-F5344CB8AC3E}">
        <p14:creationId xmlns:p14="http://schemas.microsoft.com/office/powerpoint/2010/main" val="3626677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For the about page of The Rustic Spoon, it’s going to have a paragraph or two d</a:t>
            </a:r>
            <a:r>
              <a:rPr lang="en-US" sz="1200" dirty="0"/>
              <a:t>escription about the restaurant. For the heading, it’ll say About and maybe a picture as a background or just leave it plain. The background will be white. The image will be a picture of The Rustic Spoon logo or photos of their food.   </a:t>
            </a:r>
            <a:r>
              <a:rPr lang="en-US" dirty="0"/>
              <a:t>(The header, navigation, and footer will be the same on all pages.)</a:t>
            </a:r>
          </a:p>
        </p:txBody>
      </p:sp>
      <p:sp>
        <p:nvSpPr>
          <p:cNvPr id="4" name="Slide Number Placeholder 3"/>
          <p:cNvSpPr>
            <a:spLocks noGrp="1"/>
          </p:cNvSpPr>
          <p:nvPr>
            <p:ph type="sldNum" sz="quarter" idx="5"/>
          </p:nvPr>
        </p:nvSpPr>
        <p:spPr/>
        <p:txBody>
          <a:bodyPr/>
          <a:lstStyle/>
          <a:p>
            <a:fld id="{20433200-2B51-41F9-8F81-EB501D79B448}" type="slidenum">
              <a:rPr lang="en-US" smtClean="0"/>
              <a:t>5</a:t>
            </a:fld>
            <a:endParaRPr lang="en-US"/>
          </a:p>
        </p:txBody>
      </p:sp>
    </p:spTree>
    <p:extLst>
      <p:ext uri="{BB962C8B-B14F-4D97-AF65-F5344CB8AC3E}">
        <p14:creationId xmlns:p14="http://schemas.microsoft.com/office/powerpoint/2010/main" val="3730504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imes New Roman" panose="02020603050405020304" pitchFamily="18" charset="0"/>
                <a:cs typeface="Times New Roman" panose="02020603050405020304" pitchFamily="18" charset="0"/>
              </a:rPr>
              <a:t>For the about page of The Rustic Spoon, it’s going to have a paragraph or two d</a:t>
            </a:r>
            <a:r>
              <a:rPr lang="en-US" sz="1200" dirty="0"/>
              <a:t>escription about the restaurant. For the heading, it’ll say About and maybe a picture as a background or just leave it plain. The background will be white. The image will be a picture of The Rustic Spoon logo or photos of their food. </a:t>
            </a:r>
            <a:endParaRPr lang="en-US" dirty="0"/>
          </a:p>
        </p:txBody>
      </p:sp>
      <p:sp>
        <p:nvSpPr>
          <p:cNvPr id="4" name="Slide Number Placeholder 3"/>
          <p:cNvSpPr>
            <a:spLocks noGrp="1"/>
          </p:cNvSpPr>
          <p:nvPr>
            <p:ph type="sldNum" sz="quarter" idx="5"/>
          </p:nvPr>
        </p:nvSpPr>
        <p:spPr/>
        <p:txBody>
          <a:bodyPr/>
          <a:lstStyle/>
          <a:p>
            <a:fld id="{20433200-2B51-41F9-8F81-EB501D79B448}" type="slidenum">
              <a:rPr lang="en-US" smtClean="0"/>
              <a:t>6</a:t>
            </a:fld>
            <a:endParaRPr lang="en-US"/>
          </a:p>
        </p:txBody>
      </p:sp>
    </p:spTree>
    <p:extLst>
      <p:ext uri="{BB962C8B-B14F-4D97-AF65-F5344CB8AC3E}">
        <p14:creationId xmlns:p14="http://schemas.microsoft.com/office/powerpoint/2010/main" val="430799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For the menu page of The Rustic Spoon, </a:t>
            </a:r>
            <a:r>
              <a:rPr lang="en-US" sz="1200" dirty="0"/>
              <a:t>the heading, it’ll say Menu and maybe a picture as a background or just leave it plain. The background will be light gray depending what the menu looks like. The image will be an embedded menu picture.   </a:t>
            </a:r>
            <a:r>
              <a:rPr lang="en-US" dirty="0"/>
              <a:t>(The header, navigation, and footer will be the same on all pages.)</a:t>
            </a:r>
          </a:p>
          <a:p>
            <a:endParaRPr lang="en-US" dirty="0"/>
          </a:p>
        </p:txBody>
      </p:sp>
      <p:sp>
        <p:nvSpPr>
          <p:cNvPr id="4" name="Slide Number Placeholder 3"/>
          <p:cNvSpPr>
            <a:spLocks noGrp="1"/>
          </p:cNvSpPr>
          <p:nvPr>
            <p:ph type="sldNum" sz="quarter" idx="5"/>
          </p:nvPr>
        </p:nvSpPr>
        <p:spPr/>
        <p:txBody>
          <a:bodyPr/>
          <a:lstStyle/>
          <a:p>
            <a:fld id="{20433200-2B51-41F9-8F81-EB501D79B448}" type="slidenum">
              <a:rPr lang="en-US" smtClean="0"/>
              <a:t>7</a:t>
            </a:fld>
            <a:endParaRPr lang="en-US"/>
          </a:p>
        </p:txBody>
      </p:sp>
    </p:spTree>
    <p:extLst>
      <p:ext uri="{BB962C8B-B14F-4D97-AF65-F5344CB8AC3E}">
        <p14:creationId xmlns:p14="http://schemas.microsoft.com/office/powerpoint/2010/main" val="638354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For the menu page of The Rustic Spoon, </a:t>
            </a:r>
            <a:r>
              <a:rPr lang="en-US" sz="1200" dirty="0"/>
              <a:t>the heading, it’ll say Menu and maybe a picture as a background or just leave it plain. The background will be light gray depending what the menu looks like. The image will be an embedded menu picture.   </a:t>
            </a:r>
            <a:r>
              <a:rPr lang="en-US" dirty="0"/>
              <a:t>(The header, navigation, and footer will be the same on all pages.)</a:t>
            </a:r>
          </a:p>
        </p:txBody>
      </p:sp>
      <p:sp>
        <p:nvSpPr>
          <p:cNvPr id="4" name="Slide Number Placeholder 3"/>
          <p:cNvSpPr>
            <a:spLocks noGrp="1"/>
          </p:cNvSpPr>
          <p:nvPr>
            <p:ph type="sldNum" sz="quarter" idx="5"/>
          </p:nvPr>
        </p:nvSpPr>
        <p:spPr/>
        <p:txBody>
          <a:bodyPr/>
          <a:lstStyle/>
          <a:p>
            <a:fld id="{20433200-2B51-41F9-8F81-EB501D79B448}" type="slidenum">
              <a:rPr lang="en-US" smtClean="0"/>
              <a:t>8</a:t>
            </a:fld>
            <a:endParaRPr lang="en-US"/>
          </a:p>
        </p:txBody>
      </p:sp>
    </p:spTree>
    <p:extLst>
      <p:ext uri="{BB962C8B-B14F-4D97-AF65-F5344CB8AC3E}">
        <p14:creationId xmlns:p14="http://schemas.microsoft.com/office/powerpoint/2010/main" val="3374998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For the reservation page of The Rustic Spoon, it’ll have the OpenTable reservations which includes the date, time, and how many people.</a:t>
            </a:r>
            <a:r>
              <a:rPr lang="en-US" sz="1200" dirty="0"/>
              <a:t> For the heading, it’ll say </a:t>
            </a:r>
            <a:r>
              <a:rPr lang="en-US" sz="1200" dirty="0">
                <a:latin typeface="Times New Roman" panose="02020603050405020304" pitchFamily="18" charset="0"/>
                <a:cs typeface="Times New Roman" panose="02020603050405020304" pitchFamily="18" charset="0"/>
              </a:rPr>
              <a:t>Reservation</a:t>
            </a:r>
            <a:r>
              <a:rPr lang="en-US" sz="1200" dirty="0"/>
              <a:t> and maybe a picture as a background or just leave it plain. The background will be white. Heading 3 will say “Want to reserve a table? Just let us know the date, time and how many people.” There’s going to be an </a:t>
            </a:r>
            <a:r>
              <a:rPr lang="en-US" sz="1200" dirty="0">
                <a:latin typeface="Times New Roman" panose="02020603050405020304" pitchFamily="18" charset="0"/>
                <a:cs typeface="Times New Roman" panose="02020603050405020304" pitchFamily="18" charset="0"/>
              </a:rPr>
              <a:t>OpenTable reservation box in the center.</a:t>
            </a:r>
            <a:r>
              <a:rPr lang="en-US" sz="1200" dirty="0"/>
              <a:t>  </a:t>
            </a:r>
            <a:r>
              <a:rPr lang="en-US" dirty="0"/>
              <a:t>(The header, navigation, and footer will be the same on all pages.)</a:t>
            </a:r>
          </a:p>
          <a:p>
            <a:endParaRPr lang="en-US" dirty="0"/>
          </a:p>
        </p:txBody>
      </p:sp>
      <p:sp>
        <p:nvSpPr>
          <p:cNvPr id="4" name="Slide Number Placeholder 3"/>
          <p:cNvSpPr>
            <a:spLocks noGrp="1"/>
          </p:cNvSpPr>
          <p:nvPr>
            <p:ph type="sldNum" sz="quarter" idx="5"/>
          </p:nvPr>
        </p:nvSpPr>
        <p:spPr/>
        <p:txBody>
          <a:bodyPr/>
          <a:lstStyle/>
          <a:p>
            <a:fld id="{20433200-2B51-41F9-8F81-EB501D79B448}" type="slidenum">
              <a:rPr lang="en-US" smtClean="0"/>
              <a:t>9</a:t>
            </a:fld>
            <a:endParaRPr lang="en-US"/>
          </a:p>
        </p:txBody>
      </p:sp>
    </p:spTree>
    <p:extLst>
      <p:ext uri="{BB962C8B-B14F-4D97-AF65-F5344CB8AC3E}">
        <p14:creationId xmlns:p14="http://schemas.microsoft.com/office/powerpoint/2010/main" val="2765537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5BF4D-0D4E-4640-9706-87412B7D87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99AC5A-DF64-482C-97C1-EF549CBB3A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46D7D8-FBFF-4008-9E89-ADA9E8EA250D}"/>
              </a:ext>
            </a:extLst>
          </p:cNvPr>
          <p:cNvSpPr>
            <a:spLocks noGrp="1"/>
          </p:cNvSpPr>
          <p:nvPr>
            <p:ph type="dt" sz="half" idx="10"/>
          </p:nvPr>
        </p:nvSpPr>
        <p:spPr/>
        <p:txBody>
          <a:bodyPr/>
          <a:lstStyle/>
          <a:p>
            <a:fld id="{8E55D1CE-03FA-457F-B83D-F1C49B733121}" type="datetimeFigureOut">
              <a:rPr lang="en-US" smtClean="0"/>
              <a:t>2/16/2020</a:t>
            </a:fld>
            <a:endParaRPr lang="en-US"/>
          </a:p>
        </p:txBody>
      </p:sp>
      <p:sp>
        <p:nvSpPr>
          <p:cNvPr id="5" name="Footer Placeholder 4">
            <a:extLst>
              <a:ext uri="{FF2B5EF4-FFF2-40B4-BE49-F238E27FC236}">
                <a16:creationId xmlns:a16="http://schemas.microsoft.com/office/drawing/2014/main" id="{4DCE0635-3AC2-4F96-BD36-1FE6EC2BF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5A06E2-05BD-4929-8867-3BDB30A52DE1}"/>
              </a:ext>
            </a:extLst>
          </p:cNvPr>
          <p:cNvSpPr>
            <a:spLocks noGrp="1"/>
          </p:cNvSpPr>
          <p:nvPr>
            <p:ph type="sldNum" sz="quarter" idx="12"/>
          </p:nvPr>
        </p:nvSpPr>
        <p:spPr/>
        <p:txBody>
          <a:bodyPr/>
          <a:lstStyle/>
          <a:p>
            <a:fld id="{C93B7E35-8EC2-4B95-9100-EDDA171C0146}" type="slidenum">
              <a:rPr lang="en-US" smtClean="0"/>
              <a:t>‹#›</a:t>
            </a:fld>
            <a:endParaRPr lang="en-US"/>
          </a:p>
        </p:txBody>
      </p:sp>
    </p:spTree>
    <p:extLst>
      <p:ext uri="{BB962C8B-B14F-4D97-AF65-F5344CB8AC3E}">
        <p14:creationId xmlns:p14="http://schemas.microsoft.com/office/powerpoint/2010/main" val="3430990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3BEB3-D6E6-48F9-8855-0B8E6F41B3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52A66E-2335-4216-943C-BD1AA102E0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90888B-4634-45E1-9594-E6A3AF8C4154}"/>
              </a:ext>
            </a:extLst>
          </p:cNvPr>
          <p:cNvSpPr>
            <a:spLocks noGrp="1"/>
          </p:cNvSpPr>
          <p:nvPr>
            <p:ph type="dt" sz="half" idx="10"/>
          </p:nvPr>
        </p:nvSpPr>
        <p:spPr/>
        <p:txBody>
          <a:bodyPr/>
          <a:lstStyle/>
          <a:p>
            <a:fld id="{8E55D1CE-03FA-457F-B83D-F1C49B733121}" type="datetimeFigureOut">
              <a:rPr lang="en-US" smtClean="0"/>
              <a:t>2/16/2020</a:t>
            </a:fld>
            <a:endParaRPr lang="en-US"/>
          </a:p>
        </p:txBody>
      </p:sp>
      <p:sp>
        <p:nvSpPr>
          <p:cNvPr id="5" name="Footer Placeholder 4">
            <a:extLst>
              <a:ext uri="{FF2B5EF4-FFF2-40B4-BE49-F238E27FC236}">
                <a16:creationId xmlns:a16="http://schemas.microsoft.com/office/drawing/2014/main" id="{DF0F0AD5-9518-468C-B50E-279650B14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C3A460-24F4-45EB-A951-C14B1BC64C39}"/>
              </a:ext>
            </a:extLst>
          </p:cNvPr>
          <p:cNvSpPr>
            <a:spLocks noGrp="1"/>
          </p:cNvSpPr>
          <p:nvPr>
            <p:ph type="sldNum" sz="quarter" idx="12"/>
          </p:nvPr>
        </p:nvSpPr>
        <p:spPr/>
        <p:txBody>
          <a:bodyPr/>
          <a:lstStyle/>
          <a:p>
            <a:fld id="{C93B7E35-8EC2-4B95-9100-EDDA171C0146}" type="slidenum">
              <a:rPr lang="en-US" smtClean="0"/>
              <a:t>‹#›</a:t>
            </a:fld>
            <a:endParaRPr lang="en-US"/>
          </a:p>
        </p:txBody>
      </p:sp>
    </p:spTree>
    <p:extLst>
      <p:ext uri="{BB962C8B-B14F-4D97-AF65-F5344CB8AC3E}">
        <p14:creationId xmlns:p14="http://schemas.microsoft.com/office/powerpoint/2010/main" val="4180979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0952CD-1D53-45F1-B156-AF3B809FF7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D6CBAE-2964-4B9B-9D84-F384BF50B4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C63F4-F451-44EF-9493-398B53FBADC9}"/>
              </a:ext>
            </a:extLst>
          </p:cNvPr>
          <p:cNvSpPr>
            <a:spLocks noGrp="1"/>
          </p:cNvSpPr>
          <p:nvPr>
            <p:ph type="dt" sz="half" idx="10"/>
          </p:nvPr>
        </p:nvSpPr>
        <p:spPr/>
        <p:txBody>
          <a:bodyPr/>
          <a:lstStyle/>
          <a:p>
            <a:fld id="{8E55D1CE-03FA-457F-B83D-F1C49B733121}" type="datetimeFigureOut">
              <a:rPr lang="en-US" smtClean="0"/>
              <a:t>2/16/2020</a:t>
            </a:fld>
            <a:endParaRPr lang="en-US"/>
          </a:p>
        </p:txBody>
      </p:sp>
      <p:sp>
        <p:nvSpPr>
          <p:cNvPr id="5" name="Footer Placeholder 4">
            <a:extLst>
              <a:ext uri="{FF2B5EF4-FFF2-40B4-BE49-F238E27FC236}">
                <a16:creationId xmlns:a16="http://schemas.microsoft.com/office/drawing/2014/main" id="{9A3B7495-CCF1-418C-89EF-9690ED62EC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9472FB-39FE-4688-997D-FD4CD53D09DF}"/>
              </a:ext>
            </a:extLst>
          </p:cNvPr>
          <p:cNvSpPr>
            <a:spLocks noGrp="1"/>
          </p:cNvSpPr>
          <p:nvPr>
            <p:ph type="sldNum" sz="quarter" idx="12"/>
          </p:nvPr>
        </p:nvSpPr>
        <p:spPr/>
        <p:txBody>
          <a:bodyPr/>
          <a:lstStyle/>
          <a:p>
            <a:fld id="{C93B7E35-8EC2-4B95-9100-EDDA171C0146}" type="slidenum">
              <a:rPr lang="en-US" smtClean="0"/>
              <a:t>‹#›</a:t>
            </a:fld>
            <a:endParaRPr lang="en-US"/>
          </a:p>
        </p:txBody>
      </p:sp>
    </p:spTree>
    <p:extLst>
      <p:ext uri="{BB962C8B-B14F-4D97-AF65-F5344CB8AC3E}">
        <p14:creationId xmlns:p14="http://schemas.microsoft.com/office/powerpoint/2010/main" val="4158231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D403F-2F4A-49E3-BEFE-081541B22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DAE35D-61E5-4F50-909D-E438D73532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0F0911-1178-4B50-B2D0-5110ED13C507}"/>
              </a:ext>
            </a:extLst>
          </p:cNvPr>
          <p:cNvSpPr>
            <a:spLocks noGrp="1"/>
          </p:cNvSpPr>
          <p:nvPr>
            <p:ph type="dt" sz="half" idx="10"/>
          </p:nvPr>
        </p:nvSpPr>
        <p:spPr/>
        <p:txBody>
          <a:bodyPr/>
          <a:lstStyle/>
          <a:p>
            <a:fld id="{8E55D1CE-03FA-457F-B83D-F1C49B733121}" type="datetimeFigureOut">
              <a:rPr lang="en-US" smtClean="0"/>
              <a:t>2/16/2020</a:t>
            </a:fld>
            <a:endParaRPr lang="en-US"/>
          </a:p>
        </p:txBody>
      </p:sp>
      <p:sp>
        <p:nvSpPr>
          <p:cNvPr id="5" name="Footer Placeholder 4">
            <a:extLst>
              <a:ext uri="{FF2B5EF4-FFF2-40B4-BE49-F238E27FC236}">
                <a16:creationId xmlns:a16="http://schemas.microsoft.com/office/drawing/2014/main" id="{079317FD-F752-4823-9BFB-B0F500CE7A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D7F91-CADA-49B2-9F94-6FC4EBA4BA8A}"/>
              </a:ext>
            </a:extLst>
          </p:cNvPr>
          <p:cNvSpPr>
            <a:spLocks noGrp="1"/>
          </p:cNvSpPr>
          <p:nvPr>
            <p:ph type="sldNum" sz="quarter" idx="12"/>
          </p:nvPr>
        </p:nvSpPr>
        <p:spPr/>
        <p:txBody>
          <a:bodyPr/>
          <a:lstStyle/>
          <a:p>
            <a:fld id="{C93B7E35-8EC2-4B95-9100-EDDA171C0146}" type="slidenum">
              <a:rPr lang="en-US" smtClean="0"/>
              <a:t>‹#›</a:t>
            </a:fld>
            <a:endParaRPr lang="en-US"/>
          </a:p>
        </p:txBody>
      </p:sp>
    </p:spTree>
    <p:extLst>
      <p:ext uri="{BB962C8B-B14F-4D97-AF65-F5344CB8AC3E}">
        <p14:creationId xmlns:p14="http://schemas.microsoft.com/office/powerpoint/2010/main" val="3146620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84991-9B16-450B-BCAE-40DF97F2A4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AE4DF4-F636-4338-9533-86C3B182B6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11AD3C-24E7-4635-BF69-D9BDFD2C0B58}"/>
              </a:ext>
            </a:extLst>
          </p:cNvPr>
          <p:cNvSpPr>
            <a:spLocks noGrp="1"/>
          </p:cNvSpPr>
          <p:nvPr>
            <p:ph type="dt" sz="half" idx="10"/>
          </p:nvPr>
        </p:nvSpPr>
        <p:spPr/>
        <p:txBody>
          <a:bodyPr/>
          <a:lstStyle/>
          <a:p>
            <a:fld id="{8E55D1CE-03FA-457F-B83D-F1C49B733121}" type="datetimeFigureOut">
              <a:rPr lang="en-US" smtClean="0"/>
              <a:t>2/16/2020</a:t>
            </a:fld>
            <a:endParaRPr lang="en-US"/>
          </a:p>
        </p:txBody>
      </p:sp>
      <p:sp>
        <p:nvSpPr>
          <p:cNvPr id="5" name="Footer Placeholder 4">
            <a:extLst>
              <a:ext uri="{FF2B5EF4-FFF2-40B4-BE49-F238E27FC236}">
                <a16:creationId xmlns:a16="http://schemas.microsoft.com/office/drawing/2014/main" id="{E93A8C43-CC27-4F24-9D42-427292BC29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97324F-D5DE-4497-AB73-5B618C7F7403}"/>
              </a:ext>
            </a:extLst>
          </p:cNvPr>
          <p:cNvSpPr>
            <a:spLocks noGrp="1"/>
          </p:cNvSpPr>
          <p:nvPr>
            <p:ph type="sldNum" sz="quarter" idx="12"/>
          </p:nvPr>
        </p:nvSpPr>
        <p:spPr/>
        <p:txBody>
          <a:bodyPr/>
          <a:lstStyle/>
          <a:p>
            <a:fld id="{C93B7E35-8EC2-4B95-9100-EDDA171C0146}" type="slidenum">
              <a:rPr lang="en-US" smtClean="0"/>
              <a:t>‹#›</a:t>
            </a:fld>
            <a:endParaRPr lang="en-US"/>
          </a:p>
        </p:txBody>
      </p:sp>
    </p:spTree>
    <p:extLst>
      <p:ext uri="{BB962C8B-B14F-4D97-AF65-F5344CB8AC3E}">
        <p14:creationId xmlns:p14="http://schemas.microsoft.com/office/powerpoint/2010/main" val="1087244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EBC71-8C9D-4547-A0B3-BF5154BAA6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F36B40-6D40-4B87-97D2-CFE9054B31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9A4994-D107-423A-9219-A8657510BB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430385-15EB-481B-8069-07400B14201F}"/>
              </a:ext>
            </a:extLst>
          </p:cNvPr>
          <p:cNvSpPr>
            <a:spLocks noGrp="1"/>
          </p:cNvSpPr>
          <p:nvPr>
            <p:ph type="dt" sz="half" idx="10"/>
          </p:nvPr>
        </p:nvSpPr>
        <p:spPr/>
        <p:txBody>
          <a:bodyPr/>
          <a:lstStyle/>
          <a:p>
            <a:fld id="{8E55D1CE-03FA-457F-B83D-F1C49B733121}" type="datetimeFigureOut">
              <a:rPr lang="en-US" smtClean="0"/>
              <a:t>2/16/2020</a:t>
            </a:fld>
            <a:endParaRPr lang="en-US"/>
          </a:p>
        </p:txBody>
      </p:sp>
      <p:sp>
        <p:nvSpPr>
          <p:cNvPr id="6" name="Footer Placeholder 5">
            <a:extLst>
              <a:ext uri="{FF2B5EF4-FFF2-40B4-BE49-F238E27FC236}">
                <a16:creationId xmlns:a16="http://schemas.microsoft.com/office/drawing/2014/main" id="{BC50DDB1-E421-4654-BF21-864CF87429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D4CA10-00E7-483B-8D27-8A8187BA22B1}"/>
              </a:ext>
            </a:extLst>
          </p:cNvPr>
          <p:cNvSpPr>
            <a:spLocks noGrp="1"/>
          </p:cNvSpPr>
          <p:nvPr>
            <p:ph type="sldNum" sz="quarter" idx="12"/>
          </p:nvPr>
        </p:nvSpPr>
        <p:spPr/>
        <p:txBody>
          <a:bodyPr/>
          <a:lstStyle/>
          <a:p>
            <a:fld id="{C93B7E35-8EC2-4B95-9100-EDDA171C0146}" type="slidenum">
              <a:rPr lang="en-US" smtClean="0"/>
              <a:t>‹#›</a:t>
            </a:fld>
            <a:endParaRPr lang="en-US"/>
          </a:p>
        </p:txBody>
      </p:sp>
    </p:spTree>
    <p:extLst>
      <p:ext uri="{BB962C8B-B14F-4D97-AF65-F5344CB8AC3E}">
        <p14:creationId xmlns:p14="http://schemas.microsoft.com/office/powerpoint/2010/main" val="4242688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C3B3-A795-4DE3-A2B4-8268B7F1A9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5BAC6-B8B0-4076-88E3-850FF761A4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47EC52-7463-48ED-949C-E24C50BFE2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711FF2-3C21-4835-9488-52EEFE1952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6096B8-4971-4B31-9D05-158BC1074D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D829C8-54A1-4543-8669-88E3A00A470B}"/>
              </a:ext>
            </a:extLst>
          </p:cNvPr>
          <p:cNvSpPr>
            <a:spLocks noGrp="1"/>
          </p:cNvSpPr>
          <p:nvPr>
            <p:ph type="dt" sz="half" idx="10"/>
          </p:nvPr>
        </p:nvSpPr>
        <p:spPr/>
        <p:txBody>
          <a:bodyPr/>
          <a:lstStyle/>
          <a:p>
            <a:fld id="{8E55D1CE-03FA-457F-B83D-F1C49B733121}" type="datetimeFigureOut">
              <a:rPr lang="en-US" smtClean="0"/>
              <a:t>2/16/2020</a:t>
            </a:fld>
            <a:endParaRPr lang="en-US"/>
          </a:p>
        </p:txBody>
      </p:sp>
      <p:sp>
        <p:nvSpPr>
          <p:cNvPr id="8" name="Footer Placeholder 7">
            <a:extLst>
              <a:ext uri="{FF2B5EF4-FFF2-40B4-BE49-F238E27FC236}">
                <a16:creationId xmlns:a16="http://schemas.microsoft.com/office/drawing/2014/main" id="{647FD23F-1E5D-4320-93B0-19C0B26488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3EC363-24FE-4CCB-A38C-AA1F12489593}"/>
              </a:ext>
            </a:extLst>
          </p:cNvPr>
          <p:cNvSpPr>
            <a:spLocks noGrp="1"/>
          </p:cNvSpPr>
          <p:nvPr>
            <p:ph type="sldNum" sz="quarter" idx="12"/>
          </p:nvPr>
        </p:nvSpPr>
        <p:spPr/>
        <p:txBody>
          <a:bodyPr/>
          <a:lstStyle/>
          <a:p>
            <a:fld id="{C93B7E35-8EC2-4B95-9100-EDDA171C0146}" type="slidenum">
              <a:rPr lang="en-US" smtClean="0"/>
              <a:t>‹#›</a:t>
            </a:fld>
            <a:endParaRPr lang="en-US"/>
          </a:p>
        </p:txBody>
      </p:sp>
    </p:spTree>
    <p:extLst>
      <p:ext uri="{BB962C8B-B14F-4D97-AF65-F5344CB8AC3E}">
        <p14:creationId xmlns:p14="http://schemas.microsoft.com/office/powerpoint/2010/main" val="813471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8416B-5B2B-4717-918E-2E5E1AD95A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C85724-9B36-4C82-8232-D716DC093464}"/>
              </a:ext>
            </a:extLst>
          </p:cNvPr>
          <p:cNvSpPr>
            <a:spLocks noGrp="1"/>
          </p:cNvSpPr>
          <p:nvPr>
            <p:ph type="dt" sz="half" idx="10"/>
          </p:nvPr>
        </p:nvSpPr>
        <p:spPr/>
        <p:txBody>
          <a:bodyPr/>
          <a:lstStyle/>
          <a:p>
            <a:fld id="{8E55D1CE-03FA-457F-B83D-F1C49B733121}" type="datetimeFigureOut">
              <a:rPr lang="en-US" smtClean="0"/>
              <a:t>2/16/2020</a:t>
            </a:fld>
            <a:endParaRPr lang="en-US"/>
          </a:p>
        </p:txBody>
      </p:sp>
      <p:sp>
        <p:nvSpPr>
          <p:cNvPr id="4" name="Footer Placeholder 3">
            <a:extLst>
              <a:ext uri="{FF2B5EF4-FFF2-40B4-BE49-F238E27FC236}">
                <a16:creationId xmlns:a16="http://schemas.microsoft.com/office/drawing/2014/main" id="{CDAAD1CF-204E-48BD-8AE8-93790CE7BB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0975E5-F1C4-4F8C-ADE2-89AED4BE5FDC}"/>
              </a:ext>
            </a:extLst>
          </p:cNvPr>
          <p:cNvSpPr>
            <a:spLocks noGrp="1"/>
          </p:cNvSpPr>
          <p:nvPr>
            <p:ph type="sldNum" sz="quarter" idx="12"/>
          </p:nvPr>
        </p:nvSpPr>
        <p:spPr/>
        <p:txBody>
          <a:bodyPr/>
          <a:lstStyle/>
          <a:p>
            <a:fld id="{C93B7E35-8EC2-4B95-9100-EDDA171C0146}" type="slidenum">
              <a:rPr lang="en-US" smtClean="0"/>
              <a:t>‹#›</a:t>
            </a:fld>
            <a:endParaRPr lang="en-US"/>
          </a:p>
        </p:txBody>
      </p:sp>
    </p:spTree>
    <p:extLst>
      <p:ext uri="{BB962C8B-B14F-4D97-AF65-F5344CB8AC3E}">
        <p14:creationId xmlns:p14="http://schemas.microsoft.com/office/powerpoint/2010/main" val="721593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C7475F-0CCC-4C48-B1D5-6EAFF4598175}"/>
              </a:ext>
            </a:extLst>
          </p:cNvPr>
          <p:cNvSpPr>
            <a:spLocks noGrp="1"/>
          </p:cNvSpPr>
          <p:nvPr>
            <p:ph type="dt" sz="half" idx="10"/>
          </p:nvPr>
        </p:nvSpPr>
        <p:spPr/>
        <p:txBody>
          <a:bodyPr/>
          <a:lstStyle/>
          <a:p>
            <a:fld id="{8E55D1CE-03FA-457F-B83D-F1C49B733121}" type="datetimeFigureOut">
              <a:rPr lang="en-US" smtClean="0"/>
              <a:t>2/16/2020</a:t>
            </a:fld>
            <a:endParaRPr lang="en-US"/>
          </a:p>
        </p:txBody>
      </p:sp>
      <p:sp>
        <p:nvSpPr>
          <p:cNvPr id="3" name="Footer Placeholder 2">
            <a:extLst>
              <a:ext uri="{FF2B5EF4-FFF2-40B4-BE49-F238E27FC236}">
                <a16:creationId xmlns:a16="http://schemas.microsoft.com/office/drawing/2014/main" id="{C4007053-6BBD-43E6-9BC4-CEBC6A13A5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C8DC9E-F6F1-44BF-9215-BF3348DE2B3E}"/>
              </a:ext>
            </a:extLst>
          </p:cNvPr>
          <p:cNvSpPr>
            <a:spLocks noGrp="1"/>
          </p:cNvSpPr>
          <p:nvPr>
            <p:ph type="sldNum" sz="quarter" idx="12"/>
          </p:nvPr>
        </p:nvSpPr>
        <p:spPr/>
        <p:txBody>
          <a:bodyPr/>
          <a:lstStyle/>
          <a:p>
            <a:fld id="{C93B7E35-8EC2-4B95-9100-EDDA171C0146}" type="slidenum">
              <a:rPr lang="en-US" smtClean="0"/>
              <a:t>‹#›</a:t>
            </a:fld>
            <a:endParaRPr lang="en-US"/>
          </a:p>
        </p:txBody>
      </p:sp>
    </p:spTree>
    <p:extLst>
      <p:ext uri="{BB962C8B-B14F-4D97-AF65-F5344CB8AC3E}">
        <p14:creationId xmlns:p14="http://schemas.microsoft.com/office/powerpoint/2010/main" val="3901555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36D23-0D81-42FC-80C3-F4B144F39B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E30B2A-38CE-4B0A-AFA9-7F1F417BA6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448080-7FD6-4C0E-AF49-4FF3EF919F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045BA3-E8E9-4AAA-B7AF-E83DDFBD09FC}"/>
              </a:ext>
            </a:extLst>
          </p:cNvPr>
          <p:cNvSpPr>
            <a:spLocks noGrp="1"/>
          </p:cNvSpPr>
          <p:nvPr>
            <p:ph type="dt" sz="half" idx="10"/>
          </p:nvPr>
        </p:nvSpPr>
        <p:spPr/>
        <p:txBody>
          <a:bodyPr/>
          <a:lstStyle/>
          <a:p>
            <a:fld id="{8E55D1CE-03FA-457F-B83D-F1C49B733121}" type="datetimeFigureOut">
              <a:rPr lang="en-US" smtClean="0"/>
              <a:t>2/16/2020</a:t>
            </a:fld>
            <a:endParaRPr lang="en-US"/>
          </a:p>
        </p:txBody>
      </p:sp>
      <p:sp>
        <p:nvSpPr>
          <p:cNvPr id="6" name="Footer Placeholder 5">
            <a:extLst>
              <a:ext uri="{FF2B5EF4-FFF2-40B4-BE49-F238E27FC236}">
                <a16:creationId xmlns:a16="http://schemas.microsoft.com/office/drawing/2014/main" id="{CD8C8A80-105D-4DE0-B4E9-E0CDF237C6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02BCB4-1592-4FF2-BEAF-44109C2C6F75}"/>
              </a:ext>
            </a:extLst>
          </p:cNvPr>
          <p:cNvSpPr>
            <a:spLocks noGrp="1"/>
          </p:cNvSpPr>
          <p:nvPr>
            <p:ph type="sldNum" sz="quarter" idx="12"/>
          </p:nvPr>
        </p:nvSpPr>
        <p:spPr/>
        <p:txBody>
          <a:bodyPr/>
          <a:lstStyle/>
          <a:p>
            <a:fld id="{C93B7E35-8EC2-4B95-9100-EDDA171C0146}" type="slidenum">
              <a:rPr lang="en-US" smtClean="0"/>
              <a:t>‹#›</a:t>
            </a:fld>
            <a:endParaRPr lang="en-US"/>
          </a:p>
        </p:txBody>
      </p:sp>
    </p:spTree>
    <p:extLst>
      <p:ext uri="{BB962C8B-B14F-4D97-AF65-F5344CB8AC3E}">
        <p14:creationId xmlns:p14="http://schemas.microsoft.com/office/powerpoint/2010/main" val="2285624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A73C-154F-44E7-B817-D5CE0BC86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F9036A-6F79-4EA8-B8A8-2CFD3F476D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C8EAA8-593E-4B22-902E-24238C1D8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CEB4D-82A7-4A6E-9C80-FA944CD72625}"/>
              </a:ext>
            </a:extLst>
          </p:cNvPr>
          <p:cNvSpPr>
            <a:spLocks noGrp="1"/>
          </p:cNvSpPr>
          <p:nvPr>
            <p:ph type="dt" sz="half" idx="10"/>
          </p:nvPr>
        </p:nvSpPr>
        <p:spPr/>
        <p:txBody>
          <a:bodyPr/>
          <a:lstStyle/>
          <a:p>
            <a:fld id="{8E55D1CE-03FA-457F-B83D-F1C49B733121}" type="datetimeFigureOut">
              <a:rPr lang="en-US" smtClean="0"/>
              <a:t>2/16/2020</a:t>
            </a:fld>
            <a:endParaRPr lang="en-US"/>
          </a:p>
        </p:txBody>
      </p:sp>
      <p:sp>
        <p:nvSpPr>
          <p:cNvPr id="6" name="Footer Placeholder 5">
            <a:extLst>
              <a:ext uri="{FF2B5EF4-FFF2-40B4-BE49-F238E27FC236}">
                <a16:creationId xmlns:a16="http://schemas.microsoft.com/office/drawing/2014/main" id="{CE31BADC-22D6-45C0-9C0D-090B94A34F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055898-646F-45C4-9AC1-9F7A8490749B}"/>
              </a:ext>
            </a:extLst>
          </p:cNvPr>
          <p:cNvSpPr>
            <a:spLocks noGrp="1"/>
          </p:cNvSpPr>
          <p:nvPr>
            <p:ph type="sldNum" sz="quarter" idx="12"/>
          </p:nvPr>
        </p:nvSpPr>
        <p:spPr/>
        <p:txBody>
          <a:bodyPr/>
          <a:lstStyle/>
          <a:p>
            <a:fld id="{C93B7E35-8EC2-4B95-9100-EDDA171C0146}" type="slidenum">
              <a:rPr lang="en-US" smtClean="0"/>
              <a:t>‹#›</a:t>
            </a:fld>
            <a:endParaRPr lang="en-US"/>
          </a:p>
        </p:txBody>
      </p:sp>
    </p:spTree>
    <p:extLst>
      <p:ext uri="{BB962C8B-B14F-4D97-AF65-F5344CB8AC3E}">
        <p14:creationId xmlns:p14="http://schemas.microsoft.com/office/powerpoint/2010/main" val="3041139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7BCF3A-C6C9-4860-B145-9D0718B362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5CC1D3-437A-4BB2-9080-63027A7CA1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6FE341-456C-403C-BF05-FED102108E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55D1CE-03FA-457F-B83D-F1C49B733121}" type="datetimeFigureOut">
              <a:rPr lang="en-US" smtClean="0"/>
              <a:t>2/16/2020</a:t>
            </a:fld>
            <a:endParaRPr lang="en-US"/>
          </a:p>
        </p:txBody>
      </p:sp>
      <p:sp>
        <p:nvSpPr>
          <p:cNvPr id="5" name="Footer Placeholder 4">
            <a:extLst>
              <a:ext uri="{FF2B5EF4-FFF2-40B4-BE49-F238E27FC236}">
                <a16:creationId xmlns:a16="http://schemas.microsoft.com/office/drawing/2014/main" id="{34675439-EDF0-43CC-A954-A2DC5D5FA6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B163B5-A130-4977-9070-E8CFCA5E7E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3B7E35-8EC2-4B95-9100-EDDA171C0146}" type="slidenum">
              <a:rPr lang="en-US" smtClean="0"/>
              <a:t>‹#›</a:t>
            </a:fld>
            <a:endParaRPr lang="en-US"/>
          </a:p>
        </p:txBody>
      </p:sp>
    </p:spTree>
    <p:extLst>
      <p:ext uri="{BB962C8B-B14F-4D97-AF65-F5344CB8AC3E}">
        <p14:creationId xmlns:p14="http://schemas.microsoft.com/office/powerpoint/2010/main" val="3172497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446503-9F49-4E25-A15E-BC1DDB9D6BB8}"/>
              </a:ext>
            </a:extLst>
          </p:cNvPr>
          <p:cNvSpPr txBox="1"/>
          <p:nvPr/>
        </p:nvSpPr>
        <p:spPr>
          <a:xfrm>
            <a:off x="4548328" y="87854"/>
            <a:ext cx="2444318" cy="400110"/>
          </a:xfrm>
          <a:prstGeom prst="rect">
            <a:avLst/>
          </a:prstGeom>
          <a:noFill/>
        </p:spPr>
        <p:txBody>
          <a:bodyPr wrap="square" rtlCol="0" anchor="ctr">
            <a:spAutoFit/>
          </a:bodyPr>
          <a:lstStyle/>
          <a:p>
            <a:r>
              <a:rPr lang="en-US" sz="2000" dirty="0"/>
              <a:t>Home Page (desktop) </a:t>
            </a:r>
          </a:p>
        </p:txBody>
      </p:sp>
      <p:sp>
        <p:nvSpPr>
          <p:cNvPr id="20" name="Rectangle 19">
            <a:extLst>
              <a:ext uri="{FF2B5EF4-FFF2-40B4-BE49-F238E27FC236}">
                <a16:creationId xmlns:a16="http://schemas.microsoft.com/office/drawing/2014/main" id="{C9148F5B-1A63-402E-9BCE-CB802438607A}"/>
              </a:ext>
            </a:extLst>
          </p:cNvPr>
          <p:cNvSpPr/>
          <p:nvPr/>
        </p:nvSpPr>
        <p:spPr>
          <a:xfrm>
            <a:off x="221941" y="621437"/>
            <a:ext cx="11585359" cy="59302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a:p>
        </p:txBody>
      </p:sp>
      <p:pic>
        <p:nvPicPr>
          <p:cNvPr id="47" name="Picture 46">
            <a:extLst>
              <a:ext uri="{FF2B5EF4-FFF2-40B4-BE49-F238E27FC236}">
                <a16:creationId xmlns:a16="http://schemas.microsoft.com/office/drawing/2014/main" id="{26FE7120-882D-4247-9051-D8A53B9C034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1939" y="621437"/>
            <a:ext cx="11585359" cy="5682633"/>
          </a:xfrm>
          <a:prstGeom prst="rect">
            <a:avLst/>
          </a:prstGeom>
        </p:spPr>
      </p:pic>
      <p:sp>
        <p:nvSpPr>
          <p:cNvPr id="22" name="Rectangle: Rounded Corners 21">
            <a:extLst>
              <a:ext uri="{FF2B5EF4-FFF2-40B4-BE49-F238E27FC236}">
                <a16:creationId xmlns:a16="http://schemas.microsoft.com/office/drawing/2014/main" id="{771BC30C-71D2-455B-9A99-3A821330EBCD}"/>
              </a:ext>
            </a:extLst>
          </p:cNvPr>
          <p:cNvSpPr/>
          <p:nvPr/>
        </p:nvSpPr>
        <p:spPr>
          <a:xfrm>
            <a:off x="221939" y="645520"/>
            <a:ext cx="11585359" cy="12967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Navigation</a:t>
            </a:r>
          </a:p>
        </p:txBody>
      </p:sp>
      <p:sp>
        <p:nvSpPr>
          <p:cNvPr id="29" name="Rectangle 28">
            <a:extLst>
              <a:ext uri="{FF2B5EF4-FFF2-40B4-BE49-F238E27FC236}">
                <a16:creationId xmlns:a16="http://schemas.microsoft.com/office/drawing/2014/main" id="{D45EBB9F-49D1-488B-9F7B-5570BC8D31A4}"/>
              </a:ext>
            </a:extLst>
          </p:cNvPr>
          <p:cNvSpPr/>
          <p:nvPr/>
        </p:nvSpPr>
        <p:spPr>
          <a:xfrm>
            <a:off x="221939" y="6166460"/>
            <a:ext cx="11585359" cy="377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p>
        </p:txBody>
      </p:sp>
      <p:sp>
        <p:nvSpPr>
          <p:cNvPr id="34" name="TextBox 33">
            <a:extLst>
              <a:ext uri="{FF2B5EF4-FFF2-40B4-BE49-F238E27FC236}">
                <a16:creationId xmlns:a16="http://schemas.microsoft.com/office/drawing/2014/main" id="{41BE94D4-9AF4-42A0-9F46-07938A0D2028}"/>
              </a:ext>
            </a:extLst>
          </p:cNvPr>
          <p:cNvSpPr txBox="1"/>
          <p:nvPr/>
        </p:nvSpPr>
        <p:spPr>
          <a:xfrm>
            <a:off x="4209720" y="3284931"/>
            <a:ext cx="2782926" cy="769441"/>
          </a:xfrm>
          <a:prstGeom prst="rect">
            <a:avLst/>
          </a:prstGeom>
          <a:noFill/>
        </p:spPr>
        <p:txBody>
          <a:bodyPr wrap="square" rtlCol="0">
            <a:spAutoFit/>
          </a:bodyPr>
          <a:lstStyle/>
          <a:p>
            <a:pPr algn="ctr"/>
            <a:r>
              <a:rPr lang="en-US" sz="4400" dirty="0">
                <a:solidFill>
                  <a:schemeClr val="bg1"/>
                </a:solidFill>
              </a:rPr>
              <a:t>Heading 1</a:t>
            </a:r>
          </a:p>
        </p:txBody>
      </p:sp>
      <p:sp>
        <p:nvSpPr>
          <p:cNvPr id="45" name="Rectangle 44">
            <a:extLst>
              <a:ext uri="{FF2B5EF4-FFF2-40B4-BE49-F238E27FC236}">
                <a16:creationId xmlns:a16="http://schemas.microsoft.com/office/drawing/2014/main" id="{BD45BC06-01FA-4548-9049-ADF0FB67D89D}"/>
              </a:ext>
            </a:extLst>
          </p:cNvPr>
          <p:cNvSpPr/>
          <p:nvPr/>
        </p:nvSpPr>
        <p:spPr>
          <a:xfrm>
            <a:off x="554854" y="769273"/>
            <a:ext cx="1735585" cy="10720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Logo</a:t>
            </a:r>
          </a:p>
        </p:txBody>
      </p:sp>
      <p:sp>
        <p:nvSpPr>
          <p:cNvPr id="2" name="TextBox 1">
            <a:extLst>
              <a:ext uri="{FF2B5EF4-FFF2-40B4-BE49-F238E27FC236}">
                <a16:creationId xmlns:a16="http://schemas.microsoft.com/office/drawing/2014/main" id="{C5CBA300-CCF1-44EC-BB5B-AA44805A6158}"/>
              </a:ext>
            </a:extLst>
          </p:cNvPr>
          <p:cNvSpPr txBox="1"/>
          <p:nvPr/>
        </p:nvSpPr>
        <p:spPr>
          <a:xfrm>
            <a:off x="4349394" y="4325586"/>
            <a:ext cx="2142846" cy="523220"/>
          </a:xfrm>
          <a:prstGeom prst="rect">
            <a:avLst/>
          </a:prstGeom>
          <a:noFill/>
        </p:spPr>
        <p:txBody>
          <a:bodyPr wrap="square" rtlCol="0">
            <a:spAutoFit/>
          </a:bodyPr>
          <a:lstStyle/>
          <a:p>
            <a:pPr algn="ctr"/>
            <a:r>
              <a:rPr lang="en-US" sz="2800" dirty="0">
                <a:solidFill>
                  <a:schemeClr val="bg1"/>
                </a:solidFill>
              </a:rPr>
              <a:t>Heading 3</a:t>
            </a:r>
          </a:p>
        </p:txBody>
      </p:sp>
    </p:spTree>
    <p:extLst>
      <p:ext uri="{BB962C8B-B14F-4D97-AF65-F5344CB8AC3E}">
        <p14:creationId xmlns:p14="http://schemas.microsoft.com/office/powerpoint/2010/main" val="2214470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309944-B7FC-4235-B985-8F29C73F4386}"/>
              </a:ext>
            </a:extLst>
          </p:cNvPr>
          <p:cNvSpPr txBox="1"/>
          <p:nvPr/>
        </p:nvSpPr>
        <p:spPr>
          <a:xfrm>
            <a:off x="4108879" y="75848"/>
            <a:ext cx="3116063" cy="400110"/>
          </a:xfrm>
          <a:prstGeom prst="rect">
            <a:avLst/>
          </a:prstGeom>
          <a:noFill/>
        </p:spPr>
        <p:txBody>
          <a:bodyPr wrap="square" rtlCol="0">
            <a:spAutoFit/>
          </a:bodyPr>
          <a:lstStyle/>
          <a:p>
            <a:r>
              <a:rPr lang="en-US" sz="2000" dirty="0"/>
              <a:t>Reservation Page (mobile) </a:t>
            </a:r>
          </a:p>
        </p:txBody>
      </p:sp>
      <p:sp>
        <p:nvSpPr>
          <p:cNvPr id="3" name="Rectangle 2">
            <a:extLst>
              <a:ext uri="{FF2B5EF4-FFF2-40B4-BE49-F238E27FC236}">
                <a16:creationId xmlns:a16="http://schemas.microsoft.com/office/drawing/2014/main" id="{A967F091-6138-443B-BED0-FF0B34A0D73D}"/>
              </a:ext>
            </a:extLst>
          </p:cNvPr>
          <p:cNvSpPr/>
          <p:nvPr/>
        </p:nvSpPr>
        <p:spPr>
          <a:xfrm>
            <a:off x="3549587" y="603682"/>
            <a:ext cx="4234649" cy="60776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2" name="Picture 11">
            <a:extLst>
              <a:ext uri="{FF2B5EF4-FFF2-40B4-BE49-F238E27FC236}">
                <a16:creationId xmlns:a16="http://schemas.microsoft.com/office/drawing/2014/main" id="{CA72CA33-F261-4DA6-9D54-ECEBA3D7A76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49587" y="1394098"/>
            <a:ext cx="4232429" cy="4909973"/>
          </a:xfrm>
          <a:prstGeom prst="rect">
            <a:avLst/>
          </a:prstGeom>
        </p:spPr>
      </p:pic>
      <p:sp>
        <p:nvSpPr>
          <p:cNvPr id="4" name="Rectangle 3">
            <a:extLst>
              <a:ext uri="{FF2B5EF4-FFF2-40B4-BE49-F238E27FC236}">
                <a16:creationId xmlns:a16="http://schemas.microsoft.com/office/drawing/2014/main" id="{3E6A8735-7108-4253-A20C-E7B01439FD85}"/>
              </a:ext>
            </a:extLst>
          </p:cNvPr>
          <p:cNvSpPr/>
          <p:nvPr/>
        </p:nvSpPr>
        <p:spPr>
          <a:xfrm>
            <a:off x="3549587" y="6304071"/>
            <a:ext cx="4234649" cy="377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p>
        </p:txBody>
      </p:sp>
      <p:sp>
        <p:nvSpPr>
          <p:cNvPr id="10" name="Rectangle: Rounded Corners 9">
            <a:extLst>
              <a:ext uri="{FF2B5EF4-FFF2-40B4-BE49-F238E27FC236}">
                <a16:creationId xmlns:a16="http://schemas.microsoft.com/office/drawing/2014/main" id="{284FB266-B52C-4F0A-8875-AC7877BE9CAB}"/>
              </a:ext>
            </a:extLst>
          </p:cNvPr>
          <p:cNvSpPr/>
          <p:nvPr/>
        </p:nvSpPr>
        <p:spPr>
          <a:xfrm>
            <a:off x="3549587" y="603681"/>
            <a:ext cx="4234649" cy="79041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000" dirty="0"/>
          </a:p>
        </p:txBody>
      </p:sp>
      <p:sp>
        <p:nvSpPr>
          <p:cNvPr id="6" name="Rectangle 5">
            <a:extLst>
              <a:ext uri="{FF2B5EF4-FFF2-40B4-BE49-F238E27FC236}">
                <a16:creationId xmlns:a16="http://schemas.microsoft.com/office/drawing/2014/main" id="{32CEAB4B-80D4-4C06-B9D5-859843D659BB}"/>
              </a:ext>
            </a:extLst>
          </p:cNvPr>
          <p:cNvSpPr/>
          <p:nvPr/>
        </p:nvSpPr>
        <p:spPr>
          <a:xfrm>
            <a:off x="3676092" y="715490"/>
            <a:ext cx="865573" cy="566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Logo</a:t>
            </a:r>
          </a:p>
        </p:txBody>
      </p:sp>
      <p:sp>
        <p:nvSpPr>
          <p:cNvPr id="7" name="TextBox 6">
            <a:extLst>
              <a:ext uri="{FF2B5EF4-FFF2-40B4-BE49-F238E27FC236}">
                <a16:creationId xmlns:a16="http://schemas.microsoft.com/office/drawing/2014/main" id="{CE1AAC58-DD84-47E6-B852-46341063B904}"/>
              </a:ext>
            </a:extLst>
          </p:cNvPr>
          <p:cNvSpPr txBox="1"/>
          <p:nvPr/>
        </p:nvSpPr>
        <p:spPr>
          <a:xfrm>
            <a:off x="4829451" y="2006622"/>
            <a:ext cx="1882066" cy="461665"/>
          </a:xfrm>
          <a:prstGeom prst="rect">
            <a:avLst/>
          </a:prstGeom>
          <a:noFill/>
        </p:spPr>
        <p:txBody>
          <a:bodyPr wrap="square" rtlCol="0">
            <a:spAutoFit/>
          </a:bodyPr>
          <a:lstStyle/>
          <a:p>
            <a:r>
              <a:rPr lang="en-US" sz="2400" dirty="0">
                <a:solidFill>
                  <a:schemeClr val="bg1"/>
                </a:solidFill>
              </a:rPr>
              <a:t>Heading 1</a:t>
            </a:r>
          </a:p>
        </p:txBody>
      </p:sp>
      <p:sp>
        <p:nvSpPr>
          <p:cNvPr id="8" name="TextBox 7">
            <a:extLst>
              <a:ext uri="{FF2B5EF4-FFF2-40B4-BE49-F238E27FC236}">
                <a16:creationId xmlns:a16="http://schemas.microsoft.com/office/drawing/2014/main" id="{E21FEEF6-DE54-44EB-8D3E-EC0E26096416}"/>
              </a:ext>
            </a:extLst>
          </p:cNvPr>
          <p:cNvSpPr txBox="1"/>
          <p:nvPr/>
        </p:nvSpPr>
        <p:spPr>
          <a:xfrm>
            <a:off x="4896031" y="2699120"/>
            <a:ext cx="1541756" cy="707886"/>
          </a:xfrm>
          <a:prstGeom prst="rect">
            <a:avLst/>
          </a:prstGeom>
          <a:noFill/>
        </p:spPr>
        <p:txBody>
          <a:bodyPr wrap="square" rtlCol="0">
            <a:spAutoFit/>
          </a:bodyPr>
          <a:lstStyle/>
          <a:p>
            <a:r>
              <a:rPr lang="en-US" sz="2000" dirty="0">
                <a:solidFill>
                  <a:schemeClr val="bg1"/>
                </a:solidFill>
              </a:rPr>
              <a:t>Heading 3 </a:t>
            </a:r>
          </a:p>
          <a:p>
            <a:r>
              <a:rPr lang="en-US" sz="2000" dirty="0">
                <a:solidFill>
                  <a:schemeClr val="bg1"/>
                </a:solidFill>
              </a:rPr>
              <a:t>Paragraph</a:t>
            </a:r>
          </a:p>
        </p:txBody>
      </p:sp>
      <p:sp>
        <p:nvSpPr>
          <p:cNvPr id="9" name="Rectangle 8">
            <a:extLst>
              <a:ext uri="{FF2B5EF4-FFF2-40B4-BE49-F238E27FC236}">
                <a16:creationId xmlns:a16="http://schemas.microsoft.com/office/drawing/2014/main" id="{BAA41799-C53B-41C2-95D8-6FC0A4051A19}"/>
              </a:ext>
            </a:extLst>
          </p:cNvPr>
          <p:cNvSpPr/>
          <p:nvPr/>
        </p:nvSpPr>
        <p:spPr>
          <a:xfrm>
            <a:off x="4004566" y="3622471"/>
            <a:ext cx="3324687" cy="174515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OpenTable reservations </a:t>
            </a:r>
          </a:p>
        </p:txBody>
      </p:sp>
      <p:pic>
        <p:nvPicPr>
          <p:cNvPr id="11" name="Picture 10" descr="A picture containing clock&#10;&#10;Description automatically generated">
            <a:extLst>
              <a:ext uri="{FF2B5EF4-FFF2-40B4-BE49-F238E27FC236}">
                <a16:creationId xmlns:a16="http://schemas.microsoft.com/office/drawing/2014/main" id="{632FD534-22E5-40D4-B3EB-2C421B0DEC27}"/>
              </a:ext>
            </a:extLst>
          </p:cNvPr>
          <p:cNvPicPr>
            <a:picLocks noChangeAspect="1"/>
          </p:cNvPicPr>
          <p:nvPr/>
        </p:nvPicPr>
        <p:blipFill rotWithShape="1">
          <a:blip r:embed="rId4">
            <a:extLst>
              <a:ext uri="{28A0092B-C50C-407E-A947-70E740481C1C}">
                <a14:useLocalDpi xmlns:a14="http://schemas.microsoft.com/office/drawing/2010/main" val="0"/>
              </a:ext>
            </a:extLst>
          </a:blip>
          <a:srcRect l="23952" t="31777" r="23952" b="31172"/>
          <a:stretch/>
        </p:blipFill>
        <p:spPr>
          <a:xfrm>
            <a:off x="7174954" y="865522"/>
            <a:ext cx="468720" cy="302559"/>
          </a:xfrm>
          <a:prstGeom prst="rect">
            <a:avLst/>
          </a:prstGeom>
        </p:spPr>
      </p:pic>
    </p:spTree>
    <p:extLst>
      <p:ext uri="{BB962C8B-B14F-4D97-AF65-F5344CB8AC3E}">
        <p14:creationId xmlns:p14="http://schemas.microsoft.com/office/powerpoint/2010/main" val="970730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00257F-ADE7-4BB3-96C7-559F63D5D2AA}"/>
              </a:ext>
            </a:extLst>
          </p:cNvPr>
          <p:cNvSpPr txBox="1"/>
          <p:nvPr/>
        </p:nvSpPr>
        <p:spPr>
          <a:xfrm>
            <a:off x="4714040" y="109391"/>
            <a:ext cx="2601157" cy="400110"/>
          </a:xfrm>
          <a:prstGeom prst="rect">
            <a:avLst/>
          </a:prstGeom>
          <a:noFill/>
        </p:spPr>
        <p:txBody>
          <a:bodyPr wrap="square" rtlCol="0">
            <a:spAutoFit/>
          </a:bodyPr>
          <a:lstStyle/>
          <a:p>
            <a:r>
              <a:rPr lang="en-US" sz="2000" dirty="0"/>
              <a:t>Gallery Page (desktop) </a:t>
            </a:r>
          </a:p>
        </p:txBody>
      </p:sp>
      <p:pic>
        <p:nvPicPr>
          <p:cNvPr id="12" name="Picture 11">
            <a:extLst>
              <a:ext uri="{FF2B5EF4-FFF2-40B4-BE49-F238E27FC236}">
                <a16:creationId xmlns:a16="http://schemas.microsoft.com/office/drawing/2014/main" id="{7819671F-6C7E-4764-8ECE-D1972D0B2BD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1935" y="621437"/>
            <a:ext cx="11585359" cy="5837067"/>
          </a:xfrm>
          <a:prstGeom prst="rect">
            <a:avLst/>
          </a:prstGeom>
        </p:spPr>
      </p:pic>
      <p:sp>
        <p:nvSpPr>
          <p:cNvPr id="5" name="TextBox 4">
            <a:extLst>
              <a:ext uri="{FF2B5EF4-FFF2-40B4-BE49-F238E27FC236}">
                <a16:creationId xmlns:a16="http://schemas.microsoft.com/office/drawing/2014/main" id="{EFE9C81C-273F-4BE7-A63F-FF6F2FFDE537}"/>
              </a:ext>
            </a:extLst>
          </p:cNvPr>
          <p:cNvSpPr txBox="1"/>
          <p:nvPr/>
        </p:nvSpPr>
        <p:spPr>
          <a:xfrm>
            <a:off x="4873286" y="1838326"/>
            <a:ext cx="2167593" cy="646331"/>
          </a:xfrm>
          <a:prstGeom prst="rect">
            <a:avLst/>
          </a:prstGeom>
          <a:noFill/>
        </p:spPr>
        <p:txBody>
          <a:bodyPr wrap="square" rtlCol="0">
            <a:spAutoFit/>
          </a:bodyPr>
          <a:lstStyle/>
          <a:p>
            <a:pPr algn="ctr"/>
            <a:r>
              <a:rPr lang="en-US" sz="3600" dirty="0">
                <a:solidFill>
                  <a:schemeClr val="bg1"/>
                </a:solidFill>
              </a:rPr>
              <a:t>Heading 1</a:t>
            </a:r>
          </a:p>
        </p:txBody>
      </p:sp>
      <p:sp>
        <p:nvSpPr>
          <p:cNvPr id="6" name="Rectangle 5">
            <a:extLst>
              <a:ext uri="{FF2B5EF4-FFF2-40B4-BE49-F238E27FC236}">
                <a16:creationId xmlns:a16="http://schemas.microsoft.com/office/drawing/2014/main" id="{370E4BDC-3D37-4634-BC9D-D54C85EA2ECF}"/>
              </a:ext>
            </a:extLst>
          </p:cNvPr>
          <p:cNvSpPr/>
          <p:nvPr/>
        </p:nvSpPr>
        <p:spPr>
          <a:xfrm>
            <a:off x="3591183" y="3132685"/>
            <a:ext cx="4731798" cy="24813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t>Carousel with a few images</a:t>
            </a:r>
          </a:p>
        </p:txBody>
      </p:sp>
      <p:sp>
        <p:nvSpPr>
          <p:cNvPr id="7" name="Rectangle 6">
            <a:extLst>
              <a:ext uri="{FF2B5EF4-FFF2-40B4-BE49-F238E27FC236}">
                <a16:creationId xmlns:a16="http://schemas.microsoft.com/office/drawing/2014/main" id="{3F487563-050F-41B5-A34F-E99AC81C9FAF}"/>
              </a:ext>
            </a:extLst>
          </p:cNvPr>
          <p:cNvSpPr/>
          <p:nvPr/>
        </p:nvSpPr>
        <p:spPr>
          <a:xfrm>
            <a:off x="464598" y="6103400"/>
            <a:ext cx="11191783" cy="377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p>
        </p:txBody>
      </p:sp>
      <p:sp>
        <p:nvSpPr>
          <p:cNvPr id="8" name="Rectangle 7">
            <a:extLst>
              <a:ext uri="{FF2B5EF4-FFF2-40B4-BE49-F238E27FC236}">
                <a16:creationId xmlns:a16="http://schemas.microsoft.com/office/drawing/2014/main" id="{2203A410-A0E7-4966-853F-15C019392D62}"/>
              </a:ext>
            </a:extLst>
          </p:cNvPr>
          <p:cNvSpPr/>
          <p:nvPr/>
        </p:nvSpPr>
        <p:spPr>
          <a:xfrm>
            <a:off x="221941" y="621437"/>
            <a:ext cx="11585359" cy="593028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2000"/>
          </a:p>
        </p:txBody>
      </p:sp>
      <p:sp>
        <p:nvSpPr>
          <p:cNvPr id="11" name="Rectangle: Rounded Corners 10">
            <a:extLst>
              <a:ext uri="{FF2B5EF4-FFF2-40B4-BE49-F238E27FC236}">
                <a16:creationId xmlns:a16="http://schemas.microsoft.com/office/drawing/2014/main" id="{5D681A5C-2E33-4D37-8D00-B615879F4A1B}"/>
              </a:ext>
            </a:extLst>
          </p:cNvPr>
          <p:cNvSpPr/>
          <p:nvPr/>
        </p:nvSpPr>
        <p:spPr>
          <a:xfrm>
            <a:off x="221939" y="645521"/>
            <a:ext cx="11585359" cy="78993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Navigation</a:t>
            </a:r>
          </a:p>
        </p:txBody>
      </p:sp>
      <p:sp>
        <p:nvSpPr>
          <p:cNvPr id="10" name="Rectangle 9">
            <a:extLst>
              <a:ext uri="{FF2B5EF4-FFF2-40B4-BE49-F238E27FC236}">
                <a16:creationId xmlns:a16="http://schemas.microsoft.com/office/drawing/2014/main" id="{3EABEDF8-681C-45CF-ABA7-33542B66BFD0}"/>
              </a:ext>
            </a:extLst>
          </p:cNvPr>
          <p:cNvSpPr/>
          <p:nvPr/>
        </p:nvSpPr>
        <p:spPr>
          <a:xfrm>
            <a:off x="464598" y="645521"/>
            <a:ext cx="1287262" cy="7945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Logo</a:t>
            </a:r>
          </a:p>
        </p:txBody>
      </p:sp>
    </p:spTree>
    <p:extLst>
      <p:ext uri="{BB962C8B-B14F-4D97-AF65-F5344CB8AC3E}">
        <p14:creationId xmlns:p14="http://schemas.microsoft.com/office/powerpoint/2010/main" val="3402197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E5D331-66AC-46F7-B085-79D95E1C7BF1}"/>
              </a:ext>
            </a:extLst>
          </p:cNvPr>
          <p:cNvSpPr txBox="1"/>
          <p:nvPr/>
        </p:nvSpPr>
        <p:spPr>
          <a:xfrm>
            <a:off x="4366332" y="100514"/>
            <a:ext cx="2601157" cy="400110"/>
          </a:xfrm>
          <a:prstGeom prst="rect">
            <a:avLst/>
          </a:prstGeom>
          <a:noFill/>
        </p:spPr>
        <p:txBody>
          <a:bodyPr wrap="square" rtlCol="0">
            <a:spAutoFit/>
          </a:bodyPr>
          <a:lstStyle/>
          <a:p>
            <a:r>
              <a:rPr lang="en-US" sz="2000" dirty="0"/>
              <a:t>Gallery Page (mobile) </a:t>
            </a:r>
          </a:p>
        </p:txBody>
      </p:sp>
      <p:sp>
        <p:nvSpPr>
          <p:cNvPr id="3" name="Rectangle 2">
            <a:extLst>
              <a:ext uri="{FF2B5EF4-FFF2-40B4-BE49-F238E27FC236}">
                <a16:creationId xmlns:a16="http://schemas.microsoft.com/office/drawing/2014/main" id="{AFBB6D26-28A6-4D34-AB18-75EC9E3289A8}"/>
              </a:ext>
            </a:extLst>
          </p:cNvPr>
          <p:cNvSpPr/>
          <p:nvPr/>
        </p:nvSpPr>
        <p:spPr>
          <a:xfrm>
            <a:off x="3549587" y="603682"/>
            <a:ext cx="4234649" cy="60776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1" name="Picture 10">
            <a:extLst>
              <a:ext uri="{FF2B5EF4-FFF2-40B4-BE49-F238E27FC236}">
                <a16:creationId xmlns:a16="http://schemas.microsoft.com/office/drawing/2014/main" id="{7F3A42B2-EEB2-4DE6-A050-09E4BF1405D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49587" y="1394098"/>
            <a:ext cx="4232429" cy="4909973"/>
          </a:xfrm>
          <a:prstGeom prst="rect">
            <a:avLst/>
          </a:prstGeom>
        </p:spPr>
      </p:pic>
      <p:sp>
        <p:nvSpPr>
          <p:cNvPr id="4" name="Rectangle 3">
            <a:extLst>
              <a:ext uri="{FF2B5EF4-FFF2-40B4-BE49-F238E27FC236}">
                <a16:creationId xmlns:a16="http://schemas.microsoft.com/office/drawing/2014/main" id="{56FC308B-C415-477A-BC76-F2E0AC9AB95D}"/>
              </a:ext>
            </a:extLst>
          </p:cNvPr>
          <p:cNvSpPr/>
          <p:nvPr/>
        </p:nvSpPr>
        <p:spPr>
          <a:xfrm>
            <a:off x="3549587" y="6304071"/>
            <a:ext cx="4234649" cy="377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p>
        </p:txBody>
      </p:sp>
      <p:sp>
        <p:nvSpPr>
          <p:cNvPr id="9" name="Rectangle: Rounded Corners 8">
            <a:extLst>
              <a:ext uri="{FF2B5EF4-FFF2-40B4-BE49-F238E27FC236}">
                <a16:creationId xmlns:a16="http://schemas.microsoft.com/office/drawing/2014/main" id="{B40B8DB8-5FED-4699-BD82-CDEA848A6799}"/>
              </a:ext>
            </a:extLst>
          </p:cNvPr>
          <p:cNvSpPr/>
          <p:nvPr/>
        </p:nvSpPr>
        <p:spPr>
          <a:xfrm>
            <a:off x="3549587" y="603681"/>
            <a:ext cx="4234649" cy="79041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000" dirty="0"/>
          </a:p>
        </p:txBody>
      </p:sp>
      <p:sp>
        <p:nvSpPr>
          <p:cNvPr id="6" name="Rectangle 5">
            <a:extLst>
              <a:ext uri="{FF2B5EF4-FFF2-40B4-BE49-F238E27FC236}">
                <a16:creationId xmlns:a16="http://schemas.microsoft.com/office/drawing/2014/main" id="{96738D93-7CEF-459E-B7F0-7FBF1A143CE3}"/>
              </a:ext>
            </a:extLst>
          </p:cNvPr>
          <p:cNvSpPr/>
          <p:nvPr/>
        </p:nvSpPr>
        <p:spPr>
          <a:xfrm>
            <a:off x="3670915" y="683336"/>
            <a:ext cx="865573" cy="566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Logo</a:t>
            </a:r>
          </a:p>
        </p:txBody>
      </p:sp>
      <p:sp>
        <p:nvSpPr>
          <p:cNvPr id="7" name="TextBox 6">
            <a:extLst>
              <a:ext uri="{FF2B5EF4-FFF2-40B4-BE49-F238E27FC236}">
                <a16:creationId xmlns:a16="http://schemas.microsoft.com/office/drawing/2014/main" id="{B4A041A9-92E4-4593-B34A-5141E2F112FB}"/>
              </a:ext>
            </a:extLst>
          </p:cNvPr>
          <p:cNvSpPr txBox="1"/>
          <p:nvPr/>
        </p:nvSpPr>
        <p:spPr>
          <a:xfrm>
            <a:off x="4873840" y="2079156"/>
            <a:ext cx="1882066" cy="461665"/>
          </a:xfrm>
          <a:prstGeom prst="rect">
            <a:avLst/>
          </a:prstGeom>
          <a:noFill/>
        </p:spPr>
        <p:txBody>
          <a:bodyPr wrap="square" rtlCol="0">
            <a:spAutoFit/>
          </a:bodyPr>
          <a:lstStyle/>
          <a:p>
            <a:pPr algn="ctr"/>
            <a:r>
              <a:rPr lang="en-US" sz="2400" dirty="0">
                <a:solidFill>
                  <a:schemeClr val="bg1"/>
                </a:solidFill>
              </a:rPr>
              <a:t>Heading 1</a:t>
            </a:r>
          </a:p>
        </p:txBody>
      </p:sp>
      <p:sp>
        <p:nvSpPr>
          <p:cNvPr id="8" name="Rectangle 7">
            <a:extLst>
              <a:ext uri="{FF2B5EF4-FFF2-40B4-BE49-F238E27FC236}">
                <a16:creationId xmlns:a16="http://schemas.microsoft.com/office/drawing/2014/main" id="{044F89B2-879F-4337-A4E8-6B50CB3A6202}"/>
              </a:ext>
            </a:extLst>
          </p:cNvPr>
          <p:cNvSpPr/>
          <p:nvPr/>
        </p:nvSpPr>
        <p:spPr>
          <a:xfrm>
            <a:off x="3892854" y="3121517"/>
            <a:ext cx="3548112" cy="20358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t>Carousel with a few images</a:t>
            </a:r>
          </a:p>
        </p:txBody>
      </p:sp>
      <p:pic>
        <p:nvPicPr>
          <p:cNvPr id="10" name="Picture 9" descr="A picture containing clock&#10;&#10;Description automatically generated">
            <a:extLst>
              <a:ext uri="{FF2B5EF4-FFF2-40B4-BE49-F238E27FC236}">
                <a16:creationId xmlns:a16="http://schemas.microsoft.com/office/drawing/2014/main" id="{A2DD37BD-9F44-4239-92B4-394036135A75}"/>
              </a:ext>
            </a:extLst>
          </p:cNvPr>
          <p:cNvPicPr>
            <a:picLocks noChangeAspect="1"/>
          </p:cNvPicPr>
          <p:nvPr/>
        </p:nvPicPr>
        <p:blipFill rotWithShape="1">
          <a:blip r:embed="rId4">
            <a:extLst>
              <a:ext uri="{28A0092B-C50C-407E-A947-70E740481C1C}">
                <a14:useLocalDpi xmlns:a14="http://schemas.microsoft.com/office/drawing/2010/main" val="0"/>
              </a:ext>
            </a:extLst>
          </a:blip>
          <a:srcRect l="23952" t="31777" r="23952" b="31172"/>
          <a:stretch/>
        </p:blipFill>
        <p:spPr>
          <a:xfrm>
            <a:off x="7174954" y="865522"/>
            <a:ext cx="468720" cy="302559"/>
          </a:xfrm>
          <a:prstGeom prst="rect">
            <a:avLst/>
          </a:prstGeom>
        </p:spPr>
      </p:pic>
    </p:spTree>
    <p:extLst>
      <p:ext uri="{BB962C8B-B14F-4D97-AF65-F5344CB8AC3E}">
        <p14:creationId xmlns:p14="http://schemas.microsoft.com/office/powerpoint/2010/main" val="4264557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33CD95-EC10-49A3-A7D9-16ED4CBA19A9}"/>
              </a:ext>
            </a:extLst>
          </p:cNvPr>
          <p:cNvSpPr txBox="1"/>
          <p:nvPr/>
        </p:nvSpPr>
        <p:spPr>
          <a:xfrm>
            <a:off x="4548328" y="87854"/>
            <a:ext cx="2444318" cy="400110"/>
          </a:xfrm>
          <a:prstGeom prst="rect">
            <a:avLst/>
          </a:prstGeom>
          <a:noFill/>
        </p:spPr>
        <p:txBody>
          <a:bodyPr wrap="square" rtlCol="0">
            <a:spAutoFit/>
          </a:bodyPr>
          <a:lstStyle/>
          <a:p>
            <a:r>
              <a:rPr lang="en-US" sz="2000" dirty="0"/>
              <a:t>Home Page (mobile) </a:t>
            </a:r>
          </a:p>
        </p:txBody>
      </p:sp>
      <p:sp>
        <p:nvSpPr>
          <p:cNvPr id="5" name="Rectangle 4">
            <a:extLst>
              <a:ext uri="{FF2B5EF4-FFF2-40B4-BE49-F238E27FC236}">
                <a16:creationId xmlns:a16="http://schemas.microsoft.com/office/drawing/2014/main" id="{C5A15311-22DC-4EA6-B5D8-69B62E3DD14E}"/>
              </a:ext>
            </a:extLst>
          </p:cNvPr>
          <p:cNvSpPr/>
          <p:nvPr/>
        </p:nvSpPr>
        <p:spPr>
          <a:xfrm>
            <a:off x="3549587" y="603682"/>
            <a:ext cx="4234649" cy="60776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7195DD4-A431-4E21-9A63-47170B869014}"/>
              </a:ext>
            </a:extLst>
          </p:cNvPr>
          <p:cNvSpPr/>
          <p:nvPr/>
        </p:nvSpPr>
        <p:spPr>
          <a:xfrm>
            <a:off x="3549587" y="603681"/>
            <a:ext cx="4234649" cy="79041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000" dirty="0"/>
          </a:p>
          <a:p>
            <a:pPr algn="ctr"/>
            <a:endParaRPr lang="en-US" sz="2000" dirty="0"/>
          </a:p>
          <a:p>
            <a:pPr algn="ctr"/>
            <a:endParaRPr lang="en-US" sz="2000" dirty="0"/>
          </a:p>
        </p:txBody>
      </p:sp>
      <p:sp>
        <p:nvSpPr>
          <p:cNvPr id="8" name="Rectangle 7">
            <a:extLst>
              <a:ext uri="{FF2B5EF4-FFF2-40B4-BE49-F238E27FC236}">
                <a16:creationId xmlns:a16="http://schemas.microsoft.com/office/drawing/2014/main" id="{A7842DD6-05FB-42A9-87B1-F4D9524EE44D}"/>
              </a:ext>
            </a:extLst>
          </p:cNvPr>
          <p:cNvSpPr/>
          <p:nvPr/>
        </p:nvSpPr>
        <p:spPr>
          <a:xfrm>
            <a:off x="3682755" y="715490"/>
            <a:ext cx="865573" cy="566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Logo</a:t>
            </a:r>
          </a:p>
        </p:txBody>
      </p:sp>
      <p:pic>
        <p:nvPicPr>
          <p:cNvPr id="14" name="Picture 13">
            <a:extLst>
              <a:ext uri="{FF2B5EF4-FFF2-40B4-BE49-F238E27FC236}">
                <a16:creationId xmlns:a16="http://schemas.microsoft.com/office/drawing/2014/main" id="{30509599-065A-42D1-9EA5-55C80B84237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49587" y="1394098"/>
            <a:ext cx="4232429" cy="4909973"/>
          </a:xfrm>
          <a:prstGeom prst="rect">
            <a:avLst/>
          </a:prstGeom>
        </p:spPr>
      </p:pic>
      <p:sp>
        <p:nvSpPr>
          <p:cNvPr id="9" name="TextBox 8">
            <a:extLst>
              <a:ext uri="{FF2B5EF4-FFF2-40B4-BE49-F238E27FC236}">
                <a16:creationId xmlns:a16="http://schemas.microsoft.com/office/drawing/2014/main" id="{9F0BBB75-6B3C-439A-8EDE-6084FD76AE27}"/>
              </a:ext>
            </a:extLst>
          </p:cNvPr>
          <p:cNvSpPr txBox="1"/>
          <p:nvPr/>
        </p:nvSpPr>
        <p:spPr>
          <a:xfrm>
            <a:off x="4724768" y="3180861"/>
            <a:ext cx="1882066" cy="584775"/>
          </a:xfrm>
          <a:prstGeom prst="rect">
            <a:avLst/>
          </a:prstGeom>
          <a:noFill/>
        </p:spPr>
        <p:txBody>
          <a:bodyPr wrap="square" rtlCol="0">
            <a:spAutoFit/>
          </a:bodyPr>
          <a:lstStyle/>
          <a:p>
            <a:pPr algn="ctr"/>
            <a:r>
              <a:rPr lang="en-US" sz="3200" dirty="0">
                <a:solidFill>
                  <a:schemeClr val="bg1"/>
                </a:solidFill>
              </a:rPr>
              <a:t>Heading 1</a:t>
            </a:r>
          </a:p>
        </p:txBody>
      </p:sp>
      <p:sp>
        <p:nvSpPr>
          <p:cNvPr id="11" name="Rectangle 10">
            <a:extLst>
              <a:ext uri="{FF2B5EF4-FFF2-40B4-BE49-F238E27FC236}">
                <a16:creationId xmlns:a16="http://schemas.microsoft.com/office/drawing/2014/main" id="{5851BADF-9640-48B5-9794-8F02F864CACE}"/>
              </a:ext>
            </a:extLst>
          </p:cNvPr>
          <p:cNvSpPr/>
          <p:nvPr/>
        </p:nvSpPr>
        <p:spPr>
          <a:xfrm>
            <a:off x="3549587" y="6304071"/>
            <a:ext cx="4234649" cy="377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p>
        </p:txBody>
      </p:sp>
      <p:pic>
        <p:nvPicPr>
          <p:cNvPr id="16" name="Picture 15" descr="A picture containing clock&#10;&#10;Description automatically generated">
            <a:extLst>
              <a:ext uri="{FF2B5EF4-FFF2-40B4-BE49-F238E27FC236}">
                <a16:creationId xmlns:a16="http://schemas.microsoft.com/office/drawing/2014/main" id="{74C9FB35-FDFD-4ECE-986C-BFF46EDFF7BE}"/>
              </a:ext>
            </a:extLst>
          </p:cNvPr>
          <p:cNvPicPr>
            <a:picLocks noChangeAspect="1"/>
          </p:cNvPicPr>
          <p:nvPr/>
        </p:nvPicPr>
        <p:blipFill rotWithShape="1">
          <a:blip r:embed="rId4">
            <a:extLst>
              <a:ext uri="{28A0092B-C50C-407E-A947-70E740481C1C}">
                <a14:useLocalDpi xmlns:a14="http://schemas.microsoft.com/office/drawing/2010/main" val="0"/>
              </a:ext>
            </a:extLst>
          </a:blip>
          <a:srcRect l="23952" t="31777" r="23952" b="31172"/>
          <a:stretch/>
        </p:blipFill>
        <p:spPr>
          <a:xfrm>
            <a:off x="7174954" y="865522"/>
            <a:ext cx="468720" cy="302559"/>
          </a:xfrm>
          <a:prstGeom prst="rect">
            <a:avLst/>
          </a:prstGeom>
        </p:spPr>
      </p:pic>
      <p:sp>
        <p:nvSpPr>
          <p:cNvPr id="12" name="TextBox 11">
            <a:extLst>
              <a:ext uri="{FF2B5EF4-FFF2-40B4-BE49-F238E27FC236}">
                <a16:creationId xmlns:a16="http://schemas.microsoft.com/office/drawing/2014/main" id="{86C2B170-4171-4B14-909A-71529822E80A}"/>
              </a:ext>
            </a:extLst>
          </p:cNvPr>
          <p:cNvSpPr txBox="1"/>
          <p:nvPr/>
        </p:nvSpPr>
        <p:spPr>
          <a:xfrm>
            <a:off x="4871028" y="3877444"/>
            <a:ext cx="1589546" cy="461665"/>
          </a:xfrm>
          <a:prstGeom prst="rect">
            <a:avLst/>
          </a:prstGeom>
          <a:noFill/>
        </p:spPr>
        <p:txBody>
          <a:bodyPr wrap="square" rtlCol="0">
            <a:spAutoFit/>
          </a:bodyPr>
          <a:lstStyle/>
          <a:p>
            <a:pPr algn="ctr"/>
            <a:r>
              <a:rPr lang="en-US" sz="2400" dirty="0">
                <a:solidFill>
                  <a:schemeClr val="bg1"/>
                </a:solidFill>
              </a:rPr>
              <a:t>Heading 3</a:t>
            </a:r>
          </a:p>
        </p:txBody>
      </p:sp>
    </p:spTree>
    <p:extLst>
      <p:ext uri="{BB962C8B-B14F-4D97-AF65-F5344CB8AC3E}">
        <p14:creationId xmlns:p14="http://schemas.microsoft.com/office/powerpoint/2010/main" val="3100993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953C1A8B-DA12-41AC-85A7-81C80D04A6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1935" y="714653"/>
            <a:ext cx="11585359" cy="5837067"/>
          </a:xfrm>
          <a:prstGeom prst="rect">
            <a:avLst/>
          </a:prstGeom>
        </p:spPr>
      </p:pic>
      <p:sp>
        <p:nvSpPr>
          <p:cNvPr id="4" name="TextBox 3">
            <a:extLst>
              <a:ext uri="{FF2B5EF4-FFF2-40B4-BE49-F238E27FC236}">
                <a16:creationId xmlns:a16="http://schemas.microsoft.com/office/drawing/2014/main" id="{9CC08350-1EF7-4D33-9B02-CB20AA29EF35}"/>
              </a:ext>
            </a:extLst>
          </p:cNvPr>
          <p:cNvSpPr txBox="1"/>
          <p:nvPr/>
        </p:nvSpPr>
        <p:spPr>
          <a:xfrm>
            <a:off x="4178421" y="115409"/>
            <a:ext cx="2692895" cy="400110"/>
          </a:xfrm>
          <a:prstGeom prst="rect">
            <a:avLst/>
          </a:prstGeom>
          <a:noFill/>
        </p:spPr>
        <p:txBody>
          <a:bodyPr wrap="square" rtlCol="0" anchor="ctr">
            <a:spAutoFit/>
          </a:bodyPr>
          <a:lstStyle/>
          <a:p>
            <a:r>
              <a:rPr lang="en-US" sz="2000" dirty="0"/>
              <a:t>Contact Page (desktop) </a:t>
            </a:r>
          </a:p>
        </p:txBody>
      </p:sp>
      <p:sp>
        <p:nvSpPr>
          <p:cNvPr id="3" name="Rectangle 2">
            <a:extLst>
              <a:ext uri="{FF2B5EF4-FFF2-40B4-BE49-F238E27FC236}">
                <a16:creationId xmlns:a16="http://schemas.microsoft.com/office/drawing/2014/main" id="{E522C793-CE7D-455E-8AE0-C4B8AE9A972C}"/>
              </a:ext>
            </a:extLst>
          </p:cNvPr>
          <p:cNvSpPr/>
          <p:nvPr/>
        </p:nvSpPr>
        <p:spPr>
          <a:xfrm>
            <a:off x="221929" y="3658068"/>
            <a:ext cx="11585358" cy="13944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a:extLst>
              <a:ext uri="{FF2B5EF4-FFF2-40B4-BE49-F238E27FC236}">
                <a16:creationId xmlns:a16="http://schemas.microsoft.com/office/drawing/2014/main" id="{E9CF9FAE-24B9-443F-BCA2-D3C4DEDC9346}"/>
              </a:ext>
            </a:extLst>
          </p:cNvPr>
          <p:cNvSpPr txBox="1"/>
          <p:nvPr/>
        </p:nvSpPr>
        <p:spPr>
          <a:xfrm>
            <a:off x="4705232" y="3681118"/>
            <a:ext cx="2192647" cy="1477328"/>
          </a:xfrm>
          <a:prstGeom prst="rect">
            <a:avLst/>
          </a:prstGeom>
          <a:noFill/>
        </p:spPr>
        <p:txBody>
          <a:bodyPr wrap="square" rtlCol="0">
            <a:spAutoFit/>
          </a:bodyPr>
          <a:lstStyle/>
          <a:p>
            <a:r>
              <a:rPr lang="en-US" dirty="0"/>
              <a:t>&lt;Bold paragraph&gt; </a:t>
            </a:r>
          </a:p>
          <a:p>
            <a:r>
              <a:rPr lang="en-US" dirty="0"/>
              <a:t>Paragraph</a:t>
            </a:r>
          </a:p>
          <a:p>
            <a:r>
              <a:rPr lang="en-US" dirty="0"/>
              <a:t>&lt;Bold paragraph&gt; </a:t>
            </a:r>
          </a:p>
          <a:p>
            <a:r>
              <a:rPr lang="en-US" dirty="0"/>
              <a:t>Paragraph</a:t>
            </a:r>
          </a:p>
          <a:p>
            <a:endParaRPr lang="en-US" dirty="0"/>
          </a:p>
        </p:txBody>
      </p:sp>
      <p:sp>
        <p:nvSpPr>
          <p:cNvPr id="6" name="TextBox 5">
            <a:extLst>
              <a:ext uri="{FF2B5EF4-FFF2-40B4-BE49-F238E27FC236}">
                <a16:creationId xmlns:a16="http://schemas.microsoft.com/office/drawing/2014/main" id="{A0E073F5-62E1-49B8-8946-923429A1B21D}"/>
              </a:ext>
            </a:extLst>
          </p:cNvPr>
          <p:cNvSpPr txBox="1"/>
          <p:nvPr/>
        </p:nvSpPr>
        <p:spPr>
          <a:xfrm>
            <a:off x="4860523" y="2395619"/>
            <a:ext cx="1882066" cy="584775"/>
          </a:xfrm>
          <a:prstGeom prst="rect">
            <a:avLst/>
          </a:prstGeom>
          <a:noFill/>
        </p:spPr>
        <p:txBody>
          <a:bodyPr wrap="square" rtlCol="0">
            <a:spAutoFit/>
          </a:bodyPr>
          <a:lstStyle/>
          <a:p>
            <a:pPr algn="ctr"/>
            <a:r>
              <a:rPr lang="en-US" sz="3200" dirty="0">
                <a:solidFill>
                  <a:schemeClr val="bg1"/>
                </a:solidFill>
              </a:rPr>
              <a:t>Heading 1</a:t>
            </a:r>
          </a:p>
        </p:txBody>
      </p:sp>
      <p:sp>
        <p:nvSpPr>
          <p:cNvPr id="9" name="Rectangle 8">
            <a:extLst>
              <a:ext uri="{FF2B5EF4-FFF2-40B4-BE49-F238E27FC236}">
                <a16:creationId xmlns:a16="http://schemas.microsoft.com/office/drawing/2014/main" id="{E1749CC4-CAD1-4CD9-BD9A-4BC449A911EB}"/>
              </a:ext>
            </a:extLst>
          </p:cNvPr>
          <p:cNvSpPr/>
          <p:nvPr/>
        </p:nvSpPr>
        <p:spPr>
          <a:xfrm>
            <a:off x="464598" y="6103400"/>
            <a:ext cx="11191783" cy="377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p>
        </p:txBody>
      </p:sp>
      <p:sp>
        <p:nvSpPr>
          <p:cNvPr id="10" name="Rectangle 9">
            <a:extLst>
              <a:ext uri="{FF2B5EF4-FFF2-40B4-BE49-F238E27FC236}">
                <a16:creationId xmlns:a16="http://schemas.microsoft.com/office/drawing/2014/main" id="{B10CD592-DC12-4A65-8B9C-BEE80BC4771C}"/>
              </a:ext>
            </a:extLst>
          </p:cNvPr>
          <p:cNvSpPr/>
          <p:nvPr/>
        </p:nvSpPr>
        <p:spPr>
          <a:xfrm>
            <a:off x="221941" y="621437"/>
            <a:ext cx="11585359" cy="593028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2000"/>
          </a:p>
        </p:txBody>
      </p:sp>
      <p:sp>
        <p:nvSpPr>
          <p:cNvPr id="15" name="Rectangle: Rounded Corners 14">
            <a:extLst>
              <a:ext uri="{FF2B5EF4-FFF2-40B4-BE49-F238E27FC236}">
                <a16:creationId xmlns:a16="http://schemas.microsoft.com/office/drawing/2014/main" id="{BEC7DE87-C184-486C-8969-9884146C6AE6}"/>
              </a:ext>
            </a:extLst>
          </p:cNvPr>
          <p:cNvSpPr/>
          <p:nvPr/>
        </p:nvSpPr>
        <p:spPr>
          <a:xfrm>
            <a:off x="221938" y="635812"/>
            <a:ext cx="11585359" cy="97067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Navigation</a:t>
            </a:r>
          </a:p>
        </p:txBody>
      </p:sp>
      <p:sp>
        <p:nvSpPr>
          <p:cNvPr id="12" name="Rectangle 11">
            <a:extLst>
              <a:ext uri="{FF2B5EF4-FFF2-40B4-BE49-F238E27FC236}">
                <a16:creationId xmlns:a16="http://schemas.microsoft.com/office/drawing/2014/main" id="{BD894E03-BA18-4FA5-9FB4-7C6445AEC93D}"/>
              </a:ext>
            </a:extLst>
          </p:cNvPr>
          <p:cNvSpPr/>
          <p:nvPr/>
        </p:nvSpPr>
        <p:spPr>
          <a:xfrm>
            <a:off x="587404" y="675733"/>
            <a:ext cx="1287262" cy="7945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Logo</a:t>
            </a:r>
          </a:p>
        </p:txBody>
      </p:sp>
    </p:spTree>
    <p:extLst>
      <p:ext uri="{BB962C8B-B14F-4D97-AF65-F5344CB8AC3E}">
        <p14:creationId xmlns:p14="http://schemas.microsoft.com/office/powerpoint/2010/main" val="1157792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12B048-C72B-496A-88E2-26E1BCCA63A7}"/>
              </a:ext>
            </a:extLst>
          </p:cNvPr>
          <p:cNvSpPr txBox="1"/>
          <p:nvPr/>
        </p:nvSpPr>
        <p:spPr>
          <a:xfrm>
            <a:off x="4320463" y="79898"/>
            <a:ext cx="2692895" cy="400110"/>
          </a:xfrm>
          <a:prstGeom prst="rect">
            <a:avLst/>
          </a:prstGeom>
          <a:noFill/>
        </p:spPr>
        <p:txBody>
          <a:bodyPr wrap="square" rtlCol="0">
            <a:spAutoFit/>
          </a:bodyPr>
          <a:lstStyle/>
          <a:p>
            <a:r>
              <a:rPr lang="en-US" sz="2000" dirty="0"/>
              <a:t>Contact Page (mobile) </a:t>
            </a:r>
          </a:p>
        </p:txBody>
      </p:sp>
      <p:sp>
        <p:nvSpPr>
          <p:cNvPr id="3" name="Rectangle 2">
            <a:extLst>
              <a:ext uri="{FF2B5EF4-FFF2-40B4-BE49-F238E27FC236}">
                <a16:creationId xmlns:a16="http://schemas.microsoft.com/office/drawing/2014/main" id="{5687D427-C432-44ED-BE8A-A990042E33CA}"/>
              </a:ext>
            </a:extLst>
          </p:cNvPr>
          <p:cNvSpPr/>
          <p:nvPr/>
        </p:nvSpPr>
        <p:spPr>
          <a:xfrm>
            <a:off x="3549587" y="603682"/>
            <a:ext cx="4234649" cy="60776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B9FCCFB6-D019-4822-9E74-ED32C17455BA}"/>
              </a:ext>
            </a:extLst>
          </p:cNvPr>
          <p:cNvSpPr/>
          <p:nvPr/>
        </p:nvSpPr>
        <p:spPr>
          <a:xfrm>
            <a:off x="3549587" y="6304071"/>
            <a:ext cx="4234649" cy="377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p>
        </p:txBody>
      </p:sp>
      <p:pic>
        <p:nvPicPr>
          <p:cNvPr id="16" name="Picture 15">
            <a:extLst>
              <a:ext uri="{FF2B5EF4-FFF2-40B4-BE49-F238E27FC236}">
                <a16:creationId xmlns:a16="http://schemas.microsoft.com/office/drawing/2014/main" id="{EFF85554-4681-4852-BD40-EBF885D769B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49587" y="1394098"/>
            <a:ext cx="4232429" cy="4909973"/>
          </a:xfrm>
          <a:prstGeom prst="rect">
            <a:avLst/>
          </a:prstGeom>
        </p:spPr>
      </p:pic>
      <p:sp>
        <p:nvSpPr>
          <p:cNvPr id="14" name="Rectangle: Rounded Corners 13">
            <a:extLst>
              <a:ext uri="{FF2B5EF4-FFF2-40B4-BE49-F238E27FC236}">
                <a16:creationId xmlns:a16="http://schemas.microsoft.com/office/drawing/2014/main" id="{40899DAE-8F49-4668-AB37-AC29DF128082}"/>
              </a:ext>
            </a:extLst>
          </p:cNvPr>
          <p:cNvSpPr/>
          <p:nvPr/>
        </p:nvSpPr>
        <p:spPr>
          <a:xfrm>
            <a:off x="3549587" y="603681"/>
            <a:ext cx="4234649" cy="79041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000" dirty="0"/>
          </a:p>
        </p:txBody>
      </p:sp>
      <p:sp>
        <p:nvSpPr>
          <p:cNvPr id="6" name="Rectangle 5">
            <a:extLst>
              <a:ext uri="{FF2B5EF4-FFF2-40B4-BE49-F238E27FC236}">
                <a16:creationId xmlns:a16="http://schemas.microsoft.com/office/drawing/2014/main" id="{45DC3D2B-821A-4168-A26D-8265574EB50A}"/>
              </a:ext>
            </a:extLst>
          </p:cNvPr>
          <p:cNvSpPr/>
          <p:nvPr/>
        </p:nvSpPr>
        <p:spPr>
          <a:xfrm>
            <a:off x="3650202" y="664974"/>
            <a:ext cx="865573" cy="566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Logo</a:t>
            </a:r>
          </a:p>
        </p:txBody>
      </p:sp>
      <p:sp>
        <p:nvSpPr>
          <p:cNvPr id="7" name="TextBox 6">
            <a:extLst>
              <a:ext uri="{FF2B5EF4-FFF2-40B4-BE49-F238E27FC236}">
                <a16:creationId xmlns:a16="http://schemas.microsoft.com/office/drawing/2014/main" id="{094019FB-AB04-4868-8B67-1F42A1934ADB}"/>
              </a:ext>
            </a:extLst>
          </p:cNvPr>
          <p:cNvSpPr txBox="1"/>
          <p:nvPr/>
        </p:nvSpPr>
        <p:spPr>
          <a:xfrm>
            <a:off x="4725877" y="2022108"/>
            <a:ext cx="1882066" cy="400110"/>
          </a:xfrm>
          <a:prstGeom prst="rect">
            <a:avLst/>
          </a:prstGeom>
          <a:noFill/>
        </p:spPr>
        <p:txBody>
          <a:bodyPr wrap="square" rtlCol="0">
            <a:spAutoFit/>
          </a:bodyPr>
          <a:lstStyle/>
          <a:p>
            <a:pPr algn="ctr"/>
            <a:r>
              <a:rPr lang="en-US" sz="2000" dirty="0">
                <a:solidFill>
                  <a:schemeClr val="bg1"/>
                </a:solidFill>
              </a:rPr>
              <a:t>Heading 1</a:t>
            </a:r>
          </a:p>
        </p:txBody>
      </p:sp>
      <p:pic>
        <p:nvPicPr>
          <p:cNvPr id="15" name="Picture 14" descr="A picture containing clock&#10;&#10;Description automatically generated">
            <a:extLst>
              <a:ext uri="{FF2B5EF4-FFF2-40B4-BE49-F238E27FC236}">
                <a16:creationId xmlns:a16="http://schemas.microsoft.com/office/drawing/2014/main" id="{C18EA2FE-8BFC-4E19-9511-6122939030EF}"/>
              </a:ext>
            </a:extLst>
          </p:cNvPr>
          <p:cNvPicPr>
            <a:picLocks noChangeAspect="1"/>
          </p:cNvPicPr>
          <p:nvPr/>
        </p:nvPicPr>
        <p:blipFill rotWithShape="1">
          <a:blip r:embed="rId4">
            <a:extLst>
              <a:ext uri="{28A0092B-C50C-407E-A947-70E740481C1C}">
                <a14:useLocalDpi xmlns:a14="http://schemas.microsoft.com/office/drawing/2010/main" val="0"/>
              </a:ext>
            </a:extLst>
          </a:blip>
          <a:srcRect l="23952" t="31777" r="23952" b="31172"/>
          <a:stretch/>
        </p:blipFill>
        <p:spPr>
          <a:xfrm>
            <a:off x="7174954" y="865522"/>
            <a:ext cx="468720" cy="302559"/>
          </a:xfrm>
          <a:prstGeom prst="rect">
            <a:avLst/>
          </a:prstGeom>
        </p:spPr>
      </p:pic>
      <p:sp>
        <p:nvSpPr>
          <p:cNvPr id="17" name="Rectangle 16">
            <a:extLst>
              <a:ext uri="{FF2B5EF4-FFF2-40B4-BE49-F238E27FC236}">
                <a16:creationId xmlns:a16="http://schemas.microsoft.com/office/drawing/2014/main" id="{A7152A5C-726A-4625-B19C-449C78DDFAD8}"/>
              </a:ext>
            </a:extLst>
          </p:cNvPr>
          <p:cNvSpPr/>
          <p:nvPr/>
        </p:nvSpPr>
        <p:spPr>
          <a:xfrm>
            <a:off x="3543301" y="3315168"/>
            <a:ext cx="4238716" cy="1046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 name="TextBox 17">
            <a:extLst>
              <a:ext uri="{FF2B5EF4-FFF2-40B4-BE49-F238E27FC236}">
                <a16:creationId xmlns:a16="http://schemas.microsoft.com/office/drawing/2014/main" id="{A6C732E6-68DC-4B89-9E72-BE8A3FEB6F78}"/>
              </a:ext>
            </a:extLst>
          </p:cNvPr>
          <p:cNvSpPr txBox="1"/>
          <p:nvPr/>
        </p:nvSpPr>
        <p:spPr>
          <a:xfrm>
            <a:off x="4940783" y="3315168"/>
            <a:ext cx="1902711" cy="1169551"/>
          </a:xfrm>
          <a:prstGeom prst="rect">
            <a:avLst/>
          </a:prstGeom>
          <a:noFill/>
        </p:spPr>
        <p:txBody>
          <a:bodyPr wrap="square" rtlCol="0">
            <a:spAutoFit/>
          </a:bodyPr>
          <a:lstStyle/>
          <a:p>
            <a:r>
              <a:rPr lang="en-US" sz="1400" dirty="0"/>
              <a:t>&lt;Bold paragraph&gt; </a:t>
            </a:r>
          </a:p>
          <a:p>
            <a:r>
              <a:rPr lang="en-US" sz="1400" dirty="0"/>
              <a:t>Paragraph</a:t>
            </a:r>
          </a:p>
          <a:p>
            <a:r>
              <a:rPr lang="en-US" sz="1400" dirty="0"/>
              <a:t>&lt;Bold paragraph&gt; </a:t>
            </a:r>
          </a:p>
          <a:p>
            <a:r>
              <a:rPr lang="en-US" sz="1400" dirty="0"/>
              <a:t>Paragraph</a:t>
            </a:r>
          </a:p>
          <a:p>
            <a:endParaRPr lang="en-US" sz="1400" dirty="0"/>
          </a:p>
        </p:txBody>
      </p:sp>
    </p:spTree>
    <p:extLst>
      <p:ext uri="{BB962C8B-B14F-4D97-AF65-F5344CB8AC3E}">
        <p14:creationId xmlns:p14="http://schemas.microsoft.com/office/powerpoint/2010/main" val="3722951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2A0D97B-5E08-4A9F-A5F9-1DA8C2C81E2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1935" y="645521"/>
            <a:ext cx="11585359" cy="5906199"/>
          </a:xfrm>
          <a:prstGeom prst="rect">
            <a:avLst/>
          </a:prstGeom>
        </p:spPr>
      </p:pic>
      <p:sp>
        <p:nvSpPr>
          <p:cNvPr id="15" name="Rectangle: Rounded Corners 14">
            <a:extLst>
              <a:ext uri="{FF2B5EF4-FFF2-40B4-BE49-F238E27FC236}">
                <a16:creationId xmlns:a16="http://schemas.microsoft.com/office/drawing/2014/main" id="{8B63CEAF-B9DD-443D-9608-95E11272ECD2}"/>
              </a:ext>
            </a:extLst>
          </p:cNvPr>
          <p:cNvSpPr/>
          <p:nvPr/>
        </p:nvSpPr>
        <p:spPr>
          <a:xfrm>
            <a:off x="221939" y="645521"/>
            <a:ext cx="11585359" cy="87441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Navigation</a:t>
            </a:r>
          </a:p>
        </p:txBody>
      </p:sp>
      <p:sp>
        <p:nvSpPr>
          <p:cNvPr id="5" name="TextBox 4">
            <a:extLst>
              <a:ext uri="{FF2B5EF4-FFF2-40B4-BE49-F238E27FC236}">
                <a16:creationId xmlns:a16="http://schemas.microsoft.com/office/drawing/2014/main" id="{1AEDFA80-B1F7-47DF-8575-51F8B33844BF}"/>
              </a:ext>
            </a:extLst>
          </p:cNvPr>
          <p:cNvSpPr txBox="1"/>
          <p:nvPr/>
        </p:nvSpPr>
        <p:spPr>
          <a:xfrm>
            <a:off x="4718479" y="60246"/>
            <a:ext cx="2592280" cy="400110"/>
          </a:xfrm>
          <a:prstGeom prst="rect">
            <a:avLst/>
          </a:prstGeom>
          <a:noFill/>
        </p:spPr>
        <p:txBody>
          <a:bodyPr wrap="square" rtlCol="0" anchor="ctr">
            <a:spAutoFit/>
          </a:bodyPr>
          <a:lstStyle/>
          <a:p>
            <a:r>
              <a:rPr lang="en-US" sz="2000" dirty="0"/>
              <a:t>About Page (desktop) </a:t>
            </a:r>
          </a:p>
        </p:txBody>
      </p:sp>
      <p:sp>
        <p:nvSpPr>
          <p:cNvPr id="6" name="TextBox 5">
            <a:extLst>
              <a:ext uri="{FF2B5EF4-FFF2-40B4-BE49-F238E27FC236}">
                <a16:creationId xmlns:a16="http://schemas.microsoft.com/office/drawing/2014/main" id="{1D4F46B7-9676-407B-92C8-B2ECC36F6C0D}"/>
              </a:ext>
            </a:extLst>
          </p:cNvPr>
          <p:cNvSpPr txBox="1"/>
          <p:nvPr/>
        </p:nvSpPr>
        <p:spPr>
          <a:xfrm>
            <a:off x="4856084" y="2305483"/>
            <a:ext cx="1882066" cy="461665"/>
          </a:xfrm>
          <a:prstGeom prst="rect">
            <a:avLst/>
          </a:prstGeom>
          <a:noFill/>
        </p:spPr>
        <p:txBody>
          <a:bodyPr wrap="square" rtlCol="0">
            <a:spAutoFit/>
          </a:bodyPr>
          <a:lstStyle/>
          <a:p>
            <a:pPr algn="ctr"/>
            <a:r>
              <a:rPr lang="en-US" sz="2400" dirty="0">
                <a:solidFill>
                  <a:schemeClr val="bg1"/>
                </a:solidFill>
              </a:rPr>
              <a:t>Heading 1</a:t>
            </a:r>
          </a:p>
        </p:txBody>
      </p:sp>
      <p:sp>
        <p:nvSpPr>
          <p:cNvPr id="7" name="TextBox 6">
            <a:extLst>
              <a:ext uri="{FF2B5EF4-FFF2-40B4-BE49-F238E27FC236}">
                <a16:creationId xmlns:a16="http://schemas.microsoft.com/office/drawing/2014/main" id="{4037A3C7-E297-49BF-938D-7AFC8D11FC31}"/>
              </a:ext>
            </a:extLst>
          </p:cNvPr>
          <p:cNvSpPr txBox="1"/>
          <p:nvPr/>
        </p:nvSpPr>
        <p:spPr>
          <a:xfrm>
            <a:off x="4942638" y="3675383"/>
            <a:ext cx="2806902" cy="954107"/>
          </a:xfrm>
          <a:prstGeom prst="rect">
            <a:avLst/>
          </a:prstGeom>
          <a:noFill/>
        </p:spPr>
        <p:txBody>
          <a:bodyPr wrap="square" rtlCol="0">
            <a:spAutoFit/>
          </a:bodyPr>
          <a:lstStyle/>
          <a:p>
            <a:r>
              <a:rPr lang="en-US" sz="2800" dirty="0">
                <a:solidFill>
                  <a:schemeClr val="bg1"/>
                </a:solidFill>
              </a:rPr>
              <a:t>Description about the restaurant</a:t>
            </a:r>
          </a:p>
        </p:txBody>
      </p:sp>
      <p:sp>
        <p:nvSpPr>
          <p:cNvPr id="9" name="Rectangle 8">
            <a:extLst>
              <a:ext uri="{FF2B5EF4-FFF2-40B4-BE49-F238E27FC236}">
                <a16:creationId xmlns:a16="http://schemas.microsoft.com/office/drawing/2014/main" id="{55B71987-16EF-4638-AD81-358F4A002046}"/>
              </a:ext>
            </a:extLst>
          </p:cNvPr>
          <p:cNvSpPr/>
          <p:nvPr/>
        </p:nvSpPr>
        <p:spPr>
          <a:xfrm>
            <a:off x="221941" y="621437"/>
            <a:ext cx="11585359" cy="593028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2000"/>
          </a:p>
        </p:txBody>
      </p:sp>
      <p:sp>
        <p:nvSpPr>
          <p:cNvPr id="10" name="Rectangle 9">
            <a:extLst>
              <a:ext uri="{FF2B5EF4-FFF2-40B4-BE49-F238E27FC236}">
                <a16:creationId xmlns:a16="http://schemas.microsoft.com/office/drawing/2014/main" id="{0CE7C5FF-338C-4D8D-B2BC-2AAF7F19E9AB}"/>
              </a:ext>
            </a:extLst>
          </p:cNvPr>
          <p:cNvSpPr/>
          <p:nvPr/>
        </p:nvSpPr>
        <p:spPr>
          <a:xfrm>
            <a:off x="301841" y="663248"/>
            <a:ext cx="1491448" cy="8389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Logo</a:t>
            </a:r>
          </a:p>
        </p:txBody>
      </p:sp>
      <p:sp>
        <p:nvSpPr>
          <p:cNvPr id="12" name="Rectangle 11">
            <a:extLst>
              <a:ext uri="{FF2B5EF4-FFF2-40B4-BE49-F238E27FC236}">
                <a16:creationId xmlns:a16="http://schemas.microsoft.com/office/drawing/2014/main" id="{44CF0D72-BCE9-4451-AD66-F46ED03BCB67}"/>
              </a:ext>
            </a:extLst>
          </p:cNvPr>
          <p:cNvSpPr/>
          <p:nvPr/>
        </p:nvSpPr>
        <p:spPr>
          <a:xfrm>
            <a:off x="464598" y="6103400"/>
            <a:ext cx="11191783" cy="377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p>
        </p:txBody>
      </p:sp>
      <p:sp>
        <p:nvSpPr>
          <p:cNvPr id="13" name="Rectangle 12">
            <a:extLst>
              <a:ext uri="{FF2B5EF4-FFF2-40B4-BE49-F238E27FC236}">
                <a16:creationId xmlns:a16="http://schemas.microsoft.com/office/drawing/2014/main" id="{D66018D5-500A-41D6-AF22-8679AF295512}"/>
              </a:ext>
            </a:extLst>
          </p:cNvPr>
          <p:cNvSpPr/>
          <p:nvPr/>
        </p:nvSpPr>
        <p:spPr>
          <a:xfrm>
            <a:off x="796769" y="2886631"/>
            <a:ext cx="2281561" cy="25035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Image</a:t>
            </a:r>
          </a:p>
        </p:txBody>
      </p:sp>
    </p:spTree>
    <p:extLst>
      <p:ext uri="{BB962C8B-B14F-4D97-AF65-F5344CB8AC3E}">
        <p14:creationId xmlns:p14="http://schemas.microsoft.com/office/powerpoint/2010/main" val="3294227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DA4B2-0156-43AA-AA71-21BD43210FB3}"/>
              </a:ext>
            </a:extLst>
          </p:cNvPr>
          <p:cNvSpPr txBox="1"/>
          <p:nvPr/>
        </p:nvSpPr>
        <p:spPr>
          <a:xfrm>
            <a:off x="4370771" y="71493"/>
            <a:ext cx="2592280" cy="400110"/>
          </a:xfrm>
          <a:prstGeom prst="rect">
            <a:avLst/>
          </a:prstGeom>
          <a:noFill/>
        </p:spPr>
        <p:txBody>
          <a:bodyPr wrap="square" rtlCol="0" anchor="ctr">
            <a:spAutoFit/>
          </a:bodyPr>
          <a:lstStyle/>
          <a:p>
            <a:r>
              <a:rPr lang="en-US" sz="2000" dirty="0"/>
              <a:t>About Page (mobile) </a:t>
            </a:r>
          </a:p>
        </p:txBody>
      </p:sp>
      <p:sp>
        <p:nvSpPr>
          <p:cNvPr id="3" name="Rectangle 2">
            <a:extLst>
              <a:ext uri="{FF2B5EF4-FFF2-40B4-BE49-F238E27FC236}">
                <a16:creationId xmlns:a16="http://schemas.microsoft.com/office/drawing/2014/main" id="{F977EB85-8412-4F5E-BCE8-2EEAF3ECB19A}"/>
              </a:ext>
            </a:extLst>
          </p:cNvPr>
          <p:cNvSpPr/>
          <p:nvPr/>
        </p:nvSpPr>
        <p:spPr>
          <a:xfrm>
            <a:off x="3549587" y="603682"/>
            <a:ext cx="4234649" cy="60776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0A858573-4A07-40C9-8471-21204BEB2D9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49587" y="1394098"/>
            <a:ext cx="4232429" cy="4909973"/>
          </a:xfrm>
          <a:prstGeom prst="rect">
            <a:avLst/>
          </a:prstGeom>
        </p:spPr>
      </p:pic>
      <p:sp>
        <p:nvSpPr>
          <p:cNvPr id="11" name="Rectangle: Rounded Corners 10">
            <a:extLst>
              <a:ext uri="{FF2B5EF4-FFF2-40B4-BE49-F238E27FC236}">
                <a16:creationId xmlns:a16="http://schemas.microsoft.com/office/drawing/2014/main" id="{017CF27A-3D1D-44AF-9E9F-8B7252A7813F}"/>
              </a:ext>
            </a:extLst>
          </p:cNvPr>
          <p:cNvSpPr/>
          <p:nvPr/>
        </p:nvSpPr>
        <p:spPr>
          <a:xfrm>
            <a:off x="3549587" y="603681"/>
            <a:ext cx="4234649" cy="79041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000" dirty="0"/>
          </a:p>
        </p:txBody>
      </p:sp>
      <p:sp>
        <p:nvSpPr>
          <p:cNvPr id="6" name="Rectangle 5">
            <a:extLst>
              <a:ext uri="{FF2B5EF4-FFF2-40B4-BE49-F238E27FC236}">
                <a16:creationId xmlns:a16="http://schemas.microsoft.com/office/drawing/2014/main" id="{452B1721-10CA-4D16-BF1B-BBB917804FCE}"/>
              </a:ext>
            </a:extLst>
          </p:cNvPr>
          <p:cNvSpPr/>
          <p:nvPr/>
        </p:nvSpPr>
        <p:spPr>
          <a:xfrm>
            <a:off x="3673878" y="687516"/>
            <a:ext cx="865573" cy="566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Logo</a:t>
            </a:r>
          </a:p>
        </p:txBody>
      </p:sp>
      <p:sp>
        <p:nvSpPr>
          <p:cNvPr id="7" name="TextBox 6">
            <a:extLst>
              <a:ext uri="{FF2B5EF4-FFF2-40B4-BE49-F238E27FC236}">
                <a16:creationId xmlns:a16="http://schemas.microsoft.com/office/drawing/2014/main" id="{A8DE69BB-0AFF-4FE4-AFB1-926CD998AE9A}"/>
              </a:ext>
            </a:extLst>
          </p:cNvPr>
          <p:cNvSpPr txBox="1"/>
          <p:nvPr/>
        </p:nvSpPr>
        <p:spPr>
          <a:xfrm>
            <a:off x="4725878" y="2015747"/>
            <a:ext cx="1882066" cy="461665"/>
          </a:xfrm>
          <a:prstGeom prst="rect">
            <a:avLst/>
          </a:prstGeom>
          <a:noFill/>
        </p:spPr>
        <p:txBody>
          <a:bodyPr wrap="square" rtlCol="0">
            <a:spAutoFit/>
          </a:bodyPr>
          <a:lstStyle/>
          <a:p>
            <a:pPr algn="ctr"/>
            <a:r>
              <a:rPr lang="en-US" sz="2400" dirty="0">
                <a:solidFill>
                  <a:schemeClr val="bg1"/>
                </a:solidFill>
              </a:rPr>
              <a:t>Heading 1</a:t>
            </a:r>
          </a:p>
        </p:txBody>
      </p:sp>
      <p:sp>
        <p:nvSpPr>
          <p:cNvPr id="8" name="TextBox 7">
            <a:extLst>
              <a:ext uri="{FF2B5EF4-FFF2-40B4-BE49-F238E27FC236}">
                <a16:creationId xmlns:a16="http://schemas.microsoft.com/office/drawing/2014/main" id="{43D5BABD-3C52-4391-93DD-099C35E2C7E4}"/>
              </a:ext>
            </a:extLst>
          </p:cNvPr>
          <p:cNvSpPr txBox="1"/>
          <p:nvPr/>
        </p:nvSpPr>
        <p:spPr>
          <a:xfrm>
            <a:off x="5405761" y="3429000"/>
            <a:ext cx="2143957" cy="646331"/>
          </a:xfrm>
          <a:prstGeom prst="rect">
            <a:avLst/>
          </a:prstGeom>
          <a:noFill/>
        </p:spPr>
        <p:txBody>
          <a:bodyPr wrap="square" rtlCol="0">
            <a:spAutoFit/>
          </a:bodyPr>
          <a:lstStyle/>
          <a:p>
            <a:r>
              <a:rPr lang="en-US" dirty="0">
                <a:solidFill>
                  <a:schemeClr val="bg1"/>
                </a:solidFill>
              </a:rPr>
              <a:t>Description about the restaurant</a:t>
            </a:r>
          </a:p>
        </p:txBody>
      </p:sp>
      <p:sp>
        <p:nvSpPr>
          <p:cNvPr id="9" name="Rectangle 8">
            <a:extLst>
              <a:ext uri="{FF2B5EF4-FFF2-40B4-BE49-F238E27FC236}">
                <a16:creationId xmlns:a16="http://schemas.microsoft.com/office/drawing/2014/main" id="{8E7291E7-AC11-4E7D-8DBE-865B4A4907B1}"/>
              </a:ext>
            </a:extLst>
          </p:cNvPr>
          <p:cNvSpPr/>
          <p:nvPr/>
        </p:nvSpPr>
        <p:spPr>
          <a:xfrm>
            <a:off x="3673878" y="3180888"/>
            <a:ext cx="1280606" cy="16778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Image</a:t>
            </a:r>
          </a:p>
        </p:txBody>
      </p:sp>
      <p:sp>
        <p:nvSpPr>
          <p:cNvPr id="10" name="Rectangle 9">
            <a:extLst>
              <a:ext uri="{FF2B5EF4-FFF2-40B4-BE49-F238E27FC236}">
                <a16:creationId xmlns:a16="http://schemas.microsoft.com/office/drawing/2014/main" id="{8F7C1A79-EDC2-4F42-9252-0B5C1C952B11}"/>
              </a:ext>
            </a:extLst>
          </p:cNvPr>
          <p:cNvSpPr/>
          <p:nvPr/>
        </p:nvSpPr>
        <p:spPr>
          <a:xfrm>
            <a:off x="3549587" y="6304071"/>
            <a:ext cx="4234649" cy="377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p>
        </p:txBody>
      </p:sp>
      <p:pic>
        <p:nvPicPr>
          <p:cNvPr id="12" name="Picture 11" descr="A picture containing clock&#10;&#10;Description automatically generated">
            <a:extLst>
              <a:ext uri="{FF2B5EF4-FFF2-40B4-BE49-F238E27FC236}">
                <a16:creationId xmlns:a16="http://schemas.microsoft.com/office/drawing/2014/main" id="{EEF6AEEA-8287-49A4-A6E3-5068EBCEAB9A}"/>
              </a:ext>
            </a:extLst>
          </p:cNvPr>
          <p:cNvPicPr>
            <a:picLocks noChangeAspect="1"/>
          </p:cNvPicPr>
          <p:nvPr/>
        </p:nvPicPr>
        <p:blipFill rotWithShape="1">
          <a:blip r:embed="rId4">
            <a:extLst>
              <a:ext uri="{28A0092B-C50C-407E-A947-70E740481C1C}">
                <a14:useLocalDpi xmlns:a14="http://schemas.microsoft.com/office/drawing/2010/main" val="0"/>
              </a:ext>
            </a:extLst>
          </a:blip>
          <a:srcRect l="23952" t="31777" r="23952" b="31172"/>
          <a:stretch/>
        </p:blipFill>
        <p:spPr>
          <a:xfrm>
            <a:off x="7174954" y="865522"/>
            <a:ext cx="468720" cy="302559"/>
          </a:xfrm>
          <a:prstGeom prst="rect">
            <a:avLst/>
          </a:prstGeom>
        </p:spPr>
      </p:pic>
    </p:spTree>
    <p:extLst>
      <p:ext uri="{BB962C8B-B14F-4D97-AF65-F5344CB8AC3E}">
        <p14:creationId xmlns:p14="http://schemas.microsoft.com/office/powerpoint/2010/main" val="79271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061A83-9AA2-49EC-A528-740BA2C64DBB}"/>
              </a:ext>
            </a:extLst>
          </p:cNvPr>
          <p:cNvSpPr txBox="1"/>
          <p:nvPr/>
        </p:nvSpPr>
        <p:spPr>
          <a:xfrm>
            <a:off x="4521694" y="150306"/>
            <a:ext cx="2515340" cy="400110"/>
          </a:xfrm>
          <a:prstGeom prst="rect">
            <a:avLst/>
          </a:prstGeom>
          <a:noFill/>
        </p:spPr>
        <p:txBody>
          <a:bodyPr wrap="square" rtlCol="0">
            <a:spAutoFit/>
          </a:bodyPr>
          <a:lstStyle/>
          <a:p>
            <a:r>
              <a:rPr lang="en-US" sz="2000" dirty="0"/>
              <a:t>Menu Page (desktop) </a:t>
            </a:r>
          </a:p>
        </p:txBody>
      </p:sp>
      <p:sp>
        <p:nvSpPr>
          <p:cNvPr id="7" name="Rectangle 6">
            <a:extLst>
              <a:ext uri="{FF2B5EF4-FFF2-40B4-BE49-F238E27FC236}">
                <a16:creationId xmlns:a16="http://schemas.microsoft.com/office/drawing/2014/main" id="{D92546C7-3DF3-4884-AF0E-8823E6FF0C69}"/>
              </a:ext>
            </a:extLst>
          </p:cNvPr>
          <p:cNvSpPr/>
          <p:nvPr/>
        </p:nvSpPr>
        <p:spPr>
          <a:xfrm>
            <a:off x="303320" y="714653"/>
            <a:ext cx="11585359" cy="5930283"/>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pic>
        <p:nvPicPr>
          <p:cNvPr id="14" name="Picture 13">
            <a:extLst>
              <a:ext uri="{FF2B5EF4-FFF2-40B4-BE49-F238E27FC236}">
                <a16:creationId xmlns:a16="http://schemas.microsoft.com/office/drawing/2014/main" id="{310E5131-1776-4792-A811-62F1E382670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1935" y="714653"/>
            <a:ext cx="11585359" cy="5837067"/>
          </a:xfrm>
          <a:prstGeom prst="rect">
            <a:avLst/>
          </a:prstGeom>
        </p:spPr>
      </p:pic>
      <p:sp>
        <p:nvSpPr>
          <p:cNvPr id="8" name="Rectangle 7">
            <a:extLst>
              <a:ext uri="{FF2B5EF4-FFF2-40B4-BE49-F238E27FC236}">
                <a16:creationId xmlns:a16="http://schemas.microsoft.com/office/drawing/2014/main" id="{2D5864BA-4B82-45BE-8636-8D75E4C071F9}"/>
              </a:ext>
            </a:extLst>
          </p:cNvPr>
          <p:cNvSpPr/>
          <p:nvPr/>
        </p:nvSpPr>
        <p:spPr>
          <a:xfrm>
            <a:off x="3790766" y="3429000"/>
            <a:ext cx="4172504" cy="2470519"/>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t>Embedded menu picture</a:t>
            </a:r>
          </a:p>
        </p:txBody>
      </p:sp>
      <p:sp>
        <p:nvSpPr>
          <p:cNvPr id="9" name="TextBox 8">
            <a:extLst>
              <a:ext uri="{FF2B5EF4-FFF2-40B4-BE49-F238E27FC236}">
                <a16:creationId xmlns:a16="http://schemas.microsoft.com/office/drawing/2014/main" id="{69C894BC-1322-4FB7-B5EC-B4C6F45D1A7B}"/>
              </a:ext>
            </a:extLst>
          </p:cNvPr>
          <p:cNvSpPr txBox="1"/>
          <p:nvPr/>
        </p:nvSpPr>
        <p:spPr>
          <a:xfrm>
            <a:off x="5015881" y="2515879"/>
            <a:ext cx="1882066" cy="461665"/>
          </a:xfrm>
          <a:prstGeom prst="rect">
            <a:avLst/>
          </a:prstGeom>
          <a:noFill/>
        </p:spPr>
        <p:txBody>
          <a:bodyPr wrap="square" rtlCol="0">
            <a:spAutoFit/>
          </a:bodyPr>
          <a:lstStyle/>
          <a:p>
            <a:r>
              <a:rPr lang="en-US" sz="2400" dirty="0">
                <a:solidFill>
                  <a:schemeClr val="bg1"/>
                </a:solidFill>
              </a:rPr>
              <a:t>Heading 1</a:t>
            </a:r>
          </a:p>
        </p:txBody>
      </p:sp>
      <p:sp>
        <p:nvSpPr>
          <p:cNvPr id="10" name="Rectangle 9">
            <a:extLst>
              <a:ext uri="{FF2B5EF4-FFF2-40B4-BE49-F238E27FC236}">
                <a16:creationId xmlns:a16="http://schemas.microsoft.com/office/drawing/2014/main" id="{E1991162-1D77-4581-A5B2-32DDCFD5DF41}"/>
              </a:ext>
            </a:extLst>
          </p:cNvPr>
          <p:cNvSpPr/>
          <p:nvPr/>
        </p:nvSpPr>
        <p:spPr>
          <a:xfrm>
            <a:off x="464598" y="6103400"/>
            <a:ext cx="11191783" cy="377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p>
        </p:txBody>
      </p:sp>
      <p:sp>
        <p:nvSpPr>
          <p:cNvPr id="13" name="Rectangle: Rounded Corners 12">
            <a:extLst>
              <a:ext uri="{FF2B5EF4-FFF2-40B4-BE49-F238E27FC236}">
                <a16:creationId xmlns:a16="http://schemas.microsoft.com/office/drawing/2014/main" id="{FDD3CE0C-DD2E-4DFA-96B6-68B09EDCAD01}"/>
              </a:ext>
            </a:extLst>
          </p:cNvPr>
          <p:cNvSpPr/>
          <p:nvPr/>
        </p:nvSpPr>
        <p:spPr>
          <a:xfrm>
            <a:off x="303320" y="731306"/>
            <a:ext cx="11585359" cy="87441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Navigation</a:t>
            </a:r>
          </a:p>
        </p:txBody>
      </p:sp>
      <p:sp>
        <p:nvSpPr>
          <p:cNvPr id="12" name="Rectangle 11">
            <a:extLst>
              <a:ext uri="{FF2B5EF4-FFF2-40B4-BE49-F238E27FC236}">
                <a16:creationId xmlns:a16="http://schemas.microsoft.com/office/drawing/2014/main" id="{D62D3B12-5282-4743-AEFB-12D982783EE3}"/>
              </a:ext>
            </a:extLst>
          </p:cNvPr>
          <p:cNvSpPr/>
          <p:nvPr/>
        </p:nvSpPr>
        <p:spPr>
          <a:xfrm>
            <a:off x="464598" y="771227"/>
            <a:ext cx="1287262" cy="7945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Logo</a:t>
            </a:r>
          </a:p>
        </p:txBody>
      </p:sp>
    </p:spTree>
    <p:extLst>
      <p:ext uri="{BB962C8B-B14F-4D97-AF65-F5344CB8AC3E}">
        <p14:creationId xmlns:p14="http://schemas.microsoft.com/office/powerpoint/2010/main" val="2375342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E74C5-2F1E-4806-B331-C2BE6F951804}"/>
              </a:ext>
            </a:extLst>
          </p:cNvPr>
          <p:cNvSpPr txBox="1"/>
          <p:nvPr/>
        </p:nvSpPr>
        <p:spPr>
          <a:xfrm>
            <a:off x="4409241" y="53266"/>
            <a:ext cx="2515340" cy="400110"/>
          </a:xfrm>
          <a:prstGeom prst="rect">
            <a:avLst/>
          </a:prstGeom>
          <a:noFill/>
        </p:spPr>
        <p:txBody>
          <a:bodyPr wrap="square" rtlCol="0">
            <a:spAutoFit/>
          </a:bodyPr>
          <a:lstStyle/>
          <a:p>
            <a:r>
              <a:rPr lang="en-US" sz="2000" dirty="0"/>
              <a:t>Menu Page (mobile) </a:t>
            </a:r>
          </a:p>
        </p:txBody>
      </p:sp>
      <p:sp>
        <p:nvSpPr>
          <p:cNvPr id="3" name="Rectangle 2">
            <a:extLst>
              <a:ext uri="{FF2B5EF4-FFF2-40B4-BE49-F238E27FC236}">
                <a16:creationId xmlns:a16="http://schemas.microsoft.com/office/drawing/2014/main" id="{3517E58F-532B-4AD3-813B-FD1B083A9898}"/>
              </a:ext>
            </a:extLst>
          </p:cNvPr>
          <p:cNvSpPr/>
          <p:nvPr/>
        </p:nvSpPr>
        <p:spPr>
          <a:xfrm>
            <a:off x="3549587" y="603682"/>
            <a:ext cx="4234649" cy="6077688"/>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1" name="Picture 10">
            <a:extLst>
              <a:ext uri="{FF2B5EF4-FFF2-40B4-BE49-F238E27FC236}">
                <a16:creationId xmlns:a16="http://schemas.microsoft.com/office/drawing/2014/main" id="{88991741-EDA7-4345-80CB-D383AF5BAC9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49587" y="1394098"/>
            <a:ext cx="4232429" cy="4909973"/>
          </a:xfrm>
          <a:prstGeom prst="rect">
            <a:avLst/>
          </a:prstGeom>
        </p:spPr>
      </p:pic>
      <p:sp>
        <p:nvSpPr>
          <p:cNvPr id="4" name="Rectangle 3">
            <a:extLst>
              <a:ext uri="{FF2B5EF4-FFF2-40B4-BE49-F238E27FC236}">
                <a16:creationId xmlns:a16="http://schemas.microsoft.com/office/drawing/2014/main" id="{66FF2CD0-D3EB-4304-BB65-249595607BE4}"/>
              </a:ext>
            </a:extLst>
          </p:cNvPr>
          <p:cNvSpPr/>
          <p:nvPr/>
        </p:nvSpPr>
        <p:spPr>
          <a:xfrm>
            <a:off x="3549587" y="6304071"/>
            <a:ext cx="4234649" cy="377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p>
        </p:txBody>
      </p:sp>
      <p:sp>
        <p:nvSpPr>
          <p:cNvPr id="9" name="Rectangle: Rounded Corners 8">
            <a:extLst>
              <a:ext uri="{FF2B5EF4-FFF2-40B4-BE49-F238E27FC236}">
                <a16:creationId xmlns:a16="http://schemas.microsoft.com/office/drawing/2014/main" id="{ED4C13BF-45CC-4AE5-B75F-30EF74F24699}"/>
              </a:ext>
            </a:extLst>
          </p:cNvPr>
          <p:cNvSpPr/>
          <p:nvPr/>
        </p:nvSpPr>
        <p:spPr>
          <a:xfrm>
            <a:off x="3549587" y="603681"/>
            <a:ext cx="4234649" cy="79041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000" dirty="0"/>
          </a:p>
        </p:txBody>
      </p:sp>
      <p:sp>
        <p:nvSpPr>
          <p:cNvPr id="6" name="Rectangle 5">
            <a:extLst>
              <a:ext uri="{FF2B5EF4-FFF2-40B4-BE49-F238E27FC236}">
                <a16:creationId xmlns:a16="http://schemas.microsoft.com/office/drawing/2014/main" id="{587D6505-3D74-46D0-A95C-2432FBF7BDAB}"/>
              </a:ext>
            </a:extLst>
          </p:cNvPr>
          <p:cNvSpPr/>
          <p:nvPr/>
        </p:nvSpPr>
        <p:spPr>
          <a:xfrm>
            <a:off x="3676832" y="643167"/>
            <a:ext cx="865573" cy="566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Logo</a:t>
            </a:r>
          </a:p>
        </p:txBody>
      </p:sp>
      <p:sp>
        <p:nvSpPr>
          <p:cNvPr id="7" name="TextBox 6">
            <a:extLst>
              <a:ext uri="{FF2B5EF4-FFF2-40B4-BE49-F238E27FC236}">
                <a16:creationId xmlns:a16="http://schemas.microsoft.com/office/drawing/2014/main" id="{F09477A2-420B-41FE-854F-94080391B02F}"/>
              </a:ext>
            </a:extLst>
          </p:cNvPr>
          <p:cNvSpPr txBox="1"/>
          <p:nvPr/>
        </p:nvSpPr>
        <p:spPr>
          <a:xfrm>
            <a:off x="4725878" y="1987228"/>
            <a:ext cx="1882066" cy="461665"/>
          </a:xfrm>
          <a:prstGeom prst="rect">
            <a:avLst/>
          </a:prstGeom>
          <a:noFill/>
        </p:spPr>
        <p:txBody>
          <a:bodyPr wrap="square" rtlCol="0">
            <a:spAutoFit/>
          </a:bodyPr>
          <a:lstStyle/>
          <a:p>
            <a:pPr algn="ctr"/>
            <a:r>
              <a:rPr lang="en-US" sz="2400" dirty="0">
                <a:solidFill>
                  <a:schemeClr val="bg1"/>
                </a:solidFill>
              </a:rPr>
              <a:t>Heading 1</a:t>
            </a:r>
          </a:p>
        </p:txBody>
      </p:sp>
      <p:sp>
        <p:nvSpPr>
          <p:cNvPr id="8" name="Rectangle 7">
            <a:extLst>
              <a:ext uri="{FF2B5EF4-FFF2-40B4-BE49-F238E27FC236}">
                <a16:creationId xmlns:a16="http://schemas.microsoft.com/office/drawing/2014/main" id="{20B2BBAD-DB35-4E8E-8A8A-09B542B5AD9B}"/>
              </a:ext>
            </a:extLst>
          </p:cNvPr>
          <p:cNvSpPr/>
          <p:nvPr/>
        </p:nvSpPr>
        <p:spPr>
          <a:xfrm>
            <a:off x="4219852" y="3121461"/>
            <a:ext cx="2894118" cy="201424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t>Embedded menu picture</a:t>
            </a:r>
          </a:p>
        </p:txBody>
      </p:sp>
      <p:pic>
        <p:nvPicPr>
          <p:cNvPr id="10" name="Picture 9" descr="A picture containing clock&#10;&#10;Description automatically generated">
            <a:extLst>
              <a:ext uri="{FF2B5EF4-FFF2-40B4-BE49-F238E27FC236}">
                <a16:creationId xmlns:a16="http://schemas.microsoft.com/office/drawing/2014/main" id="{9AB5D716-13D7-434E-B7E1-1EC129FF7955}"/>
              </a:ext>
            </a:extLst>
          </p:cNvPr>
          <p:cNvPicPr>
            <a:picLocks noChangeAspect="1"/>
          </p:cNvPicPr>
          <p:nvPr/>
        </p:nvPicPr>
        <p:blipFill rotWithShape="1">
          <a:blip r:embed="rId4">
            <a:extLst>
              <a:ext uri="{28A0092B-C50C-407E-A947-70E740481C1C}">
                <a14:useLocalDpi xmlns:a14="http://schemas.microsoft.com/office/drawing/2010/main" val="0"/>
              </a:ext>
            </a:extLst>
          </a:blip>
          <a:srcRect l="23952" t="31777" r="23952" b="31172"/>
          <a:stretch/>
        </p:blipFill>
        <p:spPr>
          <a:xfrm>
            <a:off x="7174954" y="865522"/>
            <a:ext cx="468720" cy="302559"/>
          </a:xfrm>
          <a:prstGeom prst="rect">
            <a:avLst/>
          </a:prstGeom>
        </p:spPr>
      </p:pic>
    </p:spTree>
    <p:extLst>
      <p:ext uri="{BB962C8B-B14F-4D97-AF65-F5344CB8AC3E}">
        <p14:creationId xmlns:p14="http://schemas.microsoft.com/office/powerpoint/2010/main" val="1655874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6ED40425-5D1F-4C31-8730-E9CE630F1A9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1937" y="643632"/>
            <a:ext cx="11585359" cy="5837067"/>
          </a:xfrm>
          <a:prstGeom prst="rect">
            <a:avLst/>
          </a:prstGeom>
        </p:spPr>
      </p:pic>
      <p:sp>
        <p:nvSpPr>
          <p:cNvPr id="4" name="TextBox 3">
            <a:extLst>
              <a:ext uri="{FF2B5EF4-FFF2-40B4-BE49-F238E27FC236}">
                <a16:creationId xmlns:a16="http://schemas.microsoft.com/office/drawing/2014/main" id="{C055B59C-0FA1-48E5-A3C2-97C130C67F60}"/>
              </a:ext>
            </a:extLst>
          </p:cNvPr>
          <p:cNvSpPr txBox="1"/>
          <p:nvPr/>
        </p:nvSpPr>
        <p:spPr>
          <a:xfrm>
            <a:off x="4456587" y="120236"/>
            <a:ext cx="3116063" cy="400110"/>
          </a:xfrm>
          <a:prstGeom prst="rect">
            <a:avLst/>
          </a:prstGeom>
          <a:noFill/>
        </p:spPr>
        <p:txBody>
          <a:bodyPr wrap="square" rtlCol="0">
            <a:spAutoFit/>
          </a:bodyPr>
          <a:lstStyle/>
          <a:p>
            <a:r>
              <a:rPr lang="en-US" sz="2000" dirty="0"/>
              <a:t>Reservation Page (desktop) </a:t>
            </a:r>
          </a:p>
        </p:txBody>
      </p:sp>
      <p:sp>
        <p:nvSpPr>
          <p:cNvPr id="5" name="Rectangle 4">
            <a:extLst>
              <a:ext uri="{FF2B5EF4-FFF2-40B4-BE49-F238E27FC236}">
                <a16:creationId xmlns:a16="http://schemas.microsoft.com/office/drawing/2014/main" id="{FA4FC1E9-D6C9-45D0-B33B-814AC72F4E2E}"/>
              </a:ext>
            </a:extLst>
          </p:cNvPr>
          <p:cNvSpPr/>
          <p:nvPr/>
        </p:nvSpPr>
        <p:spPr>
          <a:xfrm>
            <a:off x="3404586" y="3700564"/>
            <a:ext cx="4678530" cy="22514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OpenTable reservations </a:t>
            </a:r>
          </a:p>
        </p:txBody>
      </p:sp>
      <p:sp>
        <p:nvSpPr>
          <p:cNvPr id="7" name="TextBox 6">
            <a:extLst>
              <a:ext uri="{FF2B5EF4-FFF2-40B4-BE49-F238E27FC236}">
                <a16:creationId xmlns:a16="http://schemas.microsoft.com/office/drawing/2014/main" id="{DB9E736D-E94D-4F11-BF59-C1D5274FB52C}"/>
              </a:ext>
            </a:extLst>
          </p:cNvPr>
          <p:cNvSpPr txBox="1"/>
          <p:nvPr/>
        </p:nvSpPr>
        <p:spPr>
          <a:xfrm>
            <a:off x="4543478" y="1851235"/>
            <a:ext cx="2400745" cy="646331"/>
          </a:xfrm>
          <a:prstGeom prst="rect">
            <a:avLst/>
          </a:prstGeom>
          <a:noFill/>
        </p:spPr>
        <p:txBody>
          <a:bodyPr wrap="square" rtlCol="0">
            <a:spAutoFit/>
          </a:bodyPr>
          <a:lstStyle/>
          <a:p>
            <a:pPr algn="ctr"/>
            <a:r>
              <a:rPr lang="en-US" sz="3600" dirty="0">
                <a:solidFill>
                  <a:schemeClr val="bg1"/>
                </a:solidFill>
              </a:rPr>
              <a:t>Heading 1</a:t>
            </a:r>
          </a:p>
        </p:txBody>
      </p:sp>
      <p:sp>
        <p:nvSpPr>
          <p:cNvPr id="8" name="TextBox 7">
            <a:extLst>
              <a:ext uri="{FF2B5EF4-FFF2-40B4-BE49-F238E27FC236}">
                <a16:creationId xmlns:a16="http://schemas.microsoft.com/office/drawing/2014/main" id="{A947E63B-1659-4678-8370-0ADD152EC19C}"/>
              </a:ext>
            </a:extLst>
          </p:cNvPr>
          <p:cNvSpPr txBox="1"/>
          <p:nvPr/>
        </p:nvSpPr>
        <p:spPr>
          <a:xfrm>
            <a:off x="5073585" y="2648922"/>
            <a:ext cx="1340529" cy="707886"/>
          </a:xfrm>
          <a:prstGeom prst="rect">
            <a:avLst/>
          </a:prstGeom>
          <a:noFill/>
        </p:spPr>
        <p:txBody>
          <a:bodyPr wrap="square" rtlCol="0">
            <a:spAutoFit/>
          </a:bodyPr>
          <a:lstStyle/>
          <a:p>
            <a:pPr algn="ctr"/>
            <a:r>
              <a:rPr lang="en-US" sz="2000" dirty="0">
                <a:solidFill>
                  <a:schemeClr val="bg1"/>
                </a:solidFill>
              </a:rPr>
              <a:t>Heading 3 </a:t>
            </a:r>
          </a:p>
          <a:p>
            <a:pPr algn="ctr"/>
            <a:r>
              <a:rPr lang="en-US" sz="2000" dirty="0">
                <a:solidFill>
                  <a:schemeClr val="bg1"/>
                </a:solidFill>
              </a:rPr>
              <a:t>Paragraph</a:t>
            </a:r>
          </a:p>
        </p:txBody>
      </p:sp>
      <p:sp>
        <p:nvSpPr>
          <p:cNvPr id="9" name="Rectangle 8">
            <a:extLst>
              <a:ext uri="{FF2B5EF4-FFF2-40B4-BE49-F238E27FC236}">
                <a16:creationId xmlns:a16="http://schemas.microsoft.com/office/drawing/2014/main" id="{4221FA9C-CAFA-451D-B4F1-6F77D7FFF22D}"/>
              </a:ext>
            </a:extLst>
          </p:cNvPr>
          <p:cNvSpPr/>
          <p:nvPr/>
        </p:nvSpPr>
        <p:spPr>
          <a:xfrm>
            <a:off x="464598" y="6103400"/>
            <a:ext cx="11191783" cy="377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p>
        </p:txBody>
      </p:sp>
      <p:sp>
        <p:nvSpPr>
          <p:cNvPr id="10" name="Rectangle 9">
            <a:extLst>
              <a:ext uri="{FF2B5EF4-FFF2-40B4-BE49-F238E27FC236}">
                <a16:creationId xmlns:a16="http://schemas.microsoft.com/office/drawing/2014/main" id="{34FB9BF8-A43A-4174-B7D1-B084383F29BF}"/>
              </a:ext>
            </a:extLst>
          </p:cNvPr>
          <p:cNvSpPr/>
          <p:nvPr/>
        </p:nvSpPr>
        <p:spPr>
          <a:xfrm>
            <a:off x="221941" y="621437"/>
            <a:ext cx="11585359" cy="593028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2000"/>
          </a:p>
        </p:txBody>
      </p:sp>
      <p:sp>
        <p:nvSpPr>
          <p:cNvPr id="13" name="Rectangle: Rounded Corners 12">
            <a:extLst>
              <a:ext uri="{FF2B5EF4-FFF2-40B4-BE49-F238E27FC236}">
                <a16:creationId xmlns:a16="http://schemas.microsoft.com/office/drawing/2014/main" id="{340864B3-02A4-4198-9692-F073D61DFCAE}"/>
              </a:ext>
            </a:extLst>
          </p:cNvPr>
          <p:cNvSpPr/>
          <p:nvPr/>
        </p:nvSpPr>
        <p:spPr>
          <a:xfrm>
            <a:off x="221939" y="645521"/>
            <a:ext cx="11585359" cy="83448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Navigation</a:t>
            </a:r>
          </a:p>
        </p:txBody>
      </p:sp>
      <p:sp>
        <p:nvSpPr>
          <p:cNvPr id="12" name="Rectangle 11">
            <a:extLst>
              <a:ext uri="{FF2B5EF4-FFF2-40B4-BE49-F238E27FC236}">
                <a16:creationId xmlns:a16="http://schemas.microsoft.com/office/drawing/2014/main" id="{6918FC4E-9614-4DB9-993C-DD2DC79CA4A4}"/>
              </a:ext>
            </a:extLst>
          </p:cNvPr>
          <p:cNvSpPr/>
          <p:nvPr/>
        </p:nvSpPr>
        <p:spPr>
          <a:xfrm>
            <a:off x="384700" y="685442"/>
            <a:ext cx="1287262" cy="7945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Logo</a:t>
            </a:r>
          </a:p>
        </p:txBody>
      </p:sp>
    </p:spTree>
    <p:extLst>
      <p:ext uri="{BB962C8B-B14F-4D97-AF65-F5344CB8AC3E}">
        <p14:creationId xmlns:p14="http://schemas.microsoft.com/office/powerpoint/2010/main" val="2192237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3077</TotalTime>
  <Words>1200</Words>
  <Application>Microsoft Office PowerPoint</Application>
  <PresentationFormat>Widescreen</PresentationFormat>
  <Paragraphs>103</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Caroline Jacobs</dc:creator>
  <cp:lastModifiedBy>Caroline Jacobs</cp:lastModifiedBy>
  <cp:revision>43</cp:revision>
  <dcterms:created xsi:type="dcterms:W3CDTF">2020-02-01T20:55:14Z</dcterms:created>
  <dcterms:modified xsi:type="dcterms:W3CDTF">2020-02-17T04:56:01Z</dcterms:modified>
</cp:coreProperties>
</file>