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A2551-FBC5-46FC-B9D2-013FCF5A1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09913-FC69-4CC2-AE20-66E33C59E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3C54A-97BA-4AD4-9CF4-9BF76A3C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C5F8D-5AFD-490E-95C5-94DC1599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14932-AB32-4751-A3BD-5EFC95AF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16C39-A3B4-49FB-AF3E-12B9C6D9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BA3A79-5470-46A9-8029-9E3F23DA0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AD53D-32A9-4898-B3E2-85538404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23A2E-04F5-4839-BD60-7F20C5FC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7D981-2E8F-4677-A157-136C0538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5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737998-8C9E-45DA-BE91-FB8314C0E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AB6025-F091-403E-B0EE-93FA8BCE6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B9695-D6F5-4FD6-B470-46917A06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85618-9FBC-4210-9DF7-513F190A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271EC-E28C-4E9E-983A-4E59D67E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5A034-9DF0-4FF4-8763-E51273BE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1F55E-2900-45F7-B171-DD6EF605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BCC3D-E04D-46E9-AA48-BE239A02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D08D9-1EC9-4288-8D97-97189C57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19EB9-1F63-412C-A501-4415B258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37F79-8AEB-490B-B3A8-E9E03C1D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315CF8-0405-4FCE-887B-1A378226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C71E3-0760-4C5D-BEAC-10E5EA66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3002D-35FE-49AB-9C54-4E6EC9C1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7257C-0033-4DAF-B473-5F4A6D37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5BC96-B622-4258-8C01-1B2702F0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D0C9E-1DB1-4FAC-B780-9CCE8104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E7869-0274-4D26-9CEA-46BE09F4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CF9F0-823D-4D83-ABB9-731A2B2F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EDA71-4564-4D92-8F7E-232898AA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C69E0A-D86C-41A8-88CF-DEEF4438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9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5D211-2423-4903-9911-BD9F9801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142BF-B3B2-4451-998C-FB4718F7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A41103-BA65-4125-987C-22C109406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E88AFD-C9B8-439B-A059-446449537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B3C3C6-907A-498F-B548-BA6F80913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321666-CFB4-432C-9F1C-5188EBB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59B529-74F1-4B99-8D53-14FF3F4E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F1C2D3-6208-4BC5-841E-B7B94CE9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A70C-3FF8-4DED-80DC-C069E46F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745AA4-DFF0-4F9B-9D9F-2D477C07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B15554-60F3-4576-8FAE-C50CB4D5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D2807B-F7D9-405E-B92B-F836CF10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70CFCB-085D-4B0D-A829-2CA08585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8157DA-663F-4A24-981A-DC6F9B2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607E2B-3611-4633-A0F0-786C788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50622-640E-47A1-B3EA-02C5CBE4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46395-113E-437B-9A3D-3E512F9F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0FBAF4-871F-4440-957C-017DC81D9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F72EA0-1834-44A3-9923-CC533CAC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1526-7E8B-4B4B-84F4-3E55CE94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6545EE-AC3B-4FEE-B750-CEB56F0D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6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B30E5-1985-47A7-A199-B74853EF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A32270-01DC-4C49-BD43-645F2CEF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B7BAD-7752-47D8-BBFE-E420FEF7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5E6E0-0482-4227-B883-A738C389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F675D6-F14B-4EB1-8EB0-D28FF793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4CB12-FBED-44F3-8A12-C8187E08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223F-EF53-478A-B58C-6470081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7F7CD2-DE0C-4EEB-8D1F-A204654C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3F977-39B5-449E-802F-3A1FEE56A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64DE-29A8-43EF-B00D-41A8FD2DB53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9A512-9356-4E91-831F-B425C41C0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0AE67-0B13-4162-AD40-26405B8FB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42E7-4670-4893-BCEB-09F34FF8B3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65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B7609-A78D-4550-B8F5-8F9DFDAA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6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Оптимальная методика локации донной станции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BF3AFA-85F3-42D7-BB47-49FFD53EA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0" y="3954377"/>
            <a:ext cx="9144000" cy="19850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/>
              <a:t>Авторы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Закиров Руслан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Михайлов Руслан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/>
              <a:t>Боканов</a:t>
            </a:r>
            <a:r>
              <a:rPr lang="ru-RU" dirty="0"/>
              <a:t> Василий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Поспелова Ангелина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Баландин Андрей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BE2B3-AC73-47DC-9A71-A932B58532BC}"/>
              </a:ext>
            </a:extLst>
          </p:cNvPr>
          <p:cNvSpPr txBox="1"/>
          <p:nvPr/>
        </p:nvSpPr>
        <p:spPr>
          <a:xfrm>
            <a:off x="699083" y="2844225"/>
            <a:ext cx="444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Команда </a:t>
            </a:r>
            <a:r>
              <a:rPr lang="en-US" sz="3200" dirty="0"/>
              <a:t>“</a:t>
            </a:r>
            <a:r>
              <a:rPr lang="ru-RU" sz="3200" dirty="0"/>
              <a:t>Полное дно</a:t>
            </a:r>
            <a:r>
              <a:rPr lang="en-US" sz="3200" dirty="0"/>
              <a:t>”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9075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20711-7F5A-4FFC-BD8A-26B19C9143B6}"/>
              </a:ext>
            </a:extLst>
          </p:cNvPr>
          <p:cNvSpPr txBox="1"/>
          <p:nvPr/>
        </p:nvSpPr>
        <p:spPr>
          <a:xfrm>
            <a:off x="671119" y="604007"/>
            <a:ext cx="10570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Анализ технических требований</a:t>
            </a:r>
            <a:r>
              <a:rPr lang="en-US" sz="2400" b="1" dirty="0"/>
              <a:t>:</a:t>
            </a:r>
          </a:p>
          <a:p>
            <a:r>
              <a:rPr lang="ru-RU" sz="2400" dirty="0"/>
              <a:t>Для реализации программного обеспечения определения локации донной станции</a:t>
            </a:r>
            <a:r>
              <a:rPr lang="en-US" sz="2400" dirty="0"/>
              <a:t> </a:t>
            </a:r>
            <a:r>
              <a:rPr lang="ru-RU" sz="2400" dirty="0"/>
              <a:t>мы использовали следующие технологии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Метод </a:t>
            </a:r>
            <a:r>
              <a:rPr lang="ru-RU" sz="2400" dirty="0" err="1"/>
              <a:t>трилатерации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Tkinter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NumPy </a:t>
            </a:r>
            <a:r>
              <a:rPr lang="ru-RU" sz="2400" dirty="0"/>
              <a:t>для математических вычислений и линейной алгебры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ООП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18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193B-020A-43BE-9DDF-3E0C6B3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4F28D-003C-427D-9951-DD8C774E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7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Оптимальная методика локации донной станции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Оптимальная методика локации донной станции</dc:title>
  <dc:creator>Константин Кругликов</dc:creator>
  <cp:lastModifiedBy>Константин Кругликов</cp:lastModifiedBy>
  <cp:revision>4</cp:revision>
  <dcterms:created xsi:type="dcterms:W3CDTF">2021-03-26T10:51:46Z</dcterms:created>
  <dcterms:modified xsi:type="dcterms:W3CDTF">2021-03-26T11:17:15Z</dcterms:modified>
</cp:coreProperties>
</file>