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CFF64DE-29A8-43EF-B00D-41A8FD2DB53C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55742E7-4670-4893-BCEB-09F34FF8B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82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64DE-29A8-43EF-B00D-41A8FD2DB53C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42E7-4670-4893-BCEB-09F34FF8B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3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64DE-29A8-43EF-B00D-41A8FD2DB53C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42E7-4670-4893-BCEB-09F34FF8B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98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64DE-29A8-43EF-B00D-41A8FD2DB53C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42E7-4670-4893-BCEB-09F34FF8B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53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64DE-29A8-43EF-B00D-41A8FD2DB53C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42E7-4670-4893-BCEB-09F34FF8B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85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64DE-29A8-43EF-B00D-41A8FD2DB53C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42E7-4670-4893-BCEB-09F34FF8B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21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64DE-29A8-43EF-B00D-41A8FD2DB53C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42E7-4670-4893-BCEB-09F34FF8B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83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64DE-29A8-43EF-B00D-41A8FD2DB53C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42E7-4670-4893-BCEB-09F34FF8B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81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64DE-29A8-43EF-B00D-41A8FD2DB53C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42E7-4670-4893-BCEB-09F34FF8B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95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64DE-29A8-43EF-B00D-41A8FD2DB53C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55742E7-4670-4893-BCEB-09F34FF8B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29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CFF64DE-29A8-43EF-B00D-41A8FD2DB53C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55742E7-4670-4893-BCEB-09F34FF8B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202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CFF64DE-29A8-43EF-B00D-41A8FD2DB53C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55742E7-4670-4893-BCEB-09F34FF8B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3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B7609-A78D-4550-B8F5-8F9DFDAAC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115" y="813421"/>
            <a:ext cx="10900611" cy="165576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Оптимальная методика локации донной станции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BF3AFA-85F3-42D7-BB47-49FFD53EA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443" y="3192377"/>
            <a:ext cx="9144000" cy="1985030"/>
          </a:xfrm>
        </p:spPr>
        <p:txBody>
          <a:bodyPr>
            <a:no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Авторы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Закиров Руслан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Михайлов Руслан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bg1"/>
                </a:solidFill>
              </a:rPr>
              <a:t>Боканов</a:t>
            </a:r>
            <a:r>
              <a:rPr lang="ru-RU" dirty="0">
                <a:solidFill>
                  <a:schemeClr val="bg1"/>
                </a:solidFill>
              </a:rPr>
              <a:t> Василий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Поспелова Ангелина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Баландин Андрей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6BE2B3-AC73-47DC-9A71-A932B58532BC}"/>
              </a:ext>
            </a:extLst>
          </p:cNvPr>
          <p:cNvSpPr txBox="1"/>
          <p:nvPr/>
        </p:nvSpPr>
        <p:spPr>
          <a:xfrm>
            <a:off x="699083" y="2469183"/>
            <a:ext cx="4440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Команда </a:t>
            </a:r>
            <a:r>
              <a:rPr lang="en-US" sz="3200" dirty="0">
                <a:solidFill>
                  <a:schemeClr val="bg1"/>
                </a:solidFill>
              </a:rPr>
              <a:t>“</a:t>
            </a:r>
            <a:r>
              <a:rPr lang="ru-RU" sz="3200" dirty="0">
                <a:solidFill>
                  <a:schemeClr val="bg1"/>
                </a:solidFill>
              </a:rPr>
              <a:t>Полное дно</a:t>
            </a:r>
            <a:r>
              <a:rPr lang="en-US" sz="3200" dirty="0">
                <a:solidFill>
                  <a:schemeClr val="bg1"/>
                </a:solidFill>
              </a:rPr>
              <a:t>”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756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A815281-405B-462A-A6C7-36B861971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39" y="1452190"/>
            <a:ext cx="10790237" cy="340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812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48B05-18FD-43E7-92EC-AEB579F8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8972C3-68C0-407B-A4F3-6368008B7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928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E20711-7F5A-4FFC-BD8A-26B19C9143B6}"/>
              </a:ext>
            </a:extLst>
          </p:cNvPr>
          <p:cNvSpPr txBox="1"/>
          <p:nvPr/>
        </p:nvSpPr>
        <p:spPr>
          <a:xfrm>
            <a:off x="379398" y="3285728"/>
            <a:ext cx="6142032" cy="5492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Aft>
                <a:spcPts val="600"/>
              </a:spcAft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Анализ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технических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требований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defTabSz="914400">
              <a:lnSpc>
                <a:spcPct val="85000"/>
              </a:lnSpc>
              <a:spcAft>
                <a:spcPts val="600"/>
              </a:spcAft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Для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реализации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программного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обеспечения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определения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локации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донной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станции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мы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использовали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следующие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технологии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Метод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трилатерации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Tkinter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для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GUI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NumPy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для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математических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вычислений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линейной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алгебры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ООП</a:t>
            </a:r>
          </a:p>
          <a:p>
            <a:pPr marL="342900" indent="-34290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способ и устройство для трилатерации с использованием прогнозирования линий  связи в пределах прямой видимости и фильтрации трасс в пределах прямой  видимости до проведения измерений - патент РФ 2465616 - БОРНХОЛДТ Джеймс М.  (US)">
            <a:extLst>
              <a:ext uri="{FF2B5EF4-FFF2-40B4-BE49-F238E27FC236}">
                <a16:creationId xmlns:a16="http://schemas.microsoft.com/office/drawing/2014/main" id="{F0926981-7929-49A6-9A87-1DD9BBF8B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210" y="892510"/>
            <a:ext cx="2548399" cy="274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Библиотека Tkinter в Python. - it-black.ru">
            <a:extLst>
              <a:ext uri="{FF2B5EF4-FFF2-40B4-BE49-F238E27FC236}">
                <a16:creationId xmlns:a16="http://schemas.microsoft.com/office/drawing/2014/main" id="{FB3FD9F1-774C-48DD-B7AE-CA62D3D83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038" y="892510"/>
            <a:ext cx="5121437" cy="284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185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E2212E-0CAB-4C27-9646-C44FD358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18B582-0035-4172-AC78-B345D1377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2000" cy="2094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3582CD-E7DD-40AB-9522-413F25A00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2416629"/>
            <a:ext cx="4250267" cy="27480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094367-3ED9-4408-AF8E-3CDC04D34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4" y="2772281"/>
            <a:ext cx="4250266" cy="203673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DBFE69E-1B59-4CA2-91CC-C4BFEE952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3733" y="321734"/>
            <a:ext cx="6969159" cy="38801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5DD8BA2-A31E-46A2-9021-D6AB326CD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733" y="622353"/>
            <a:ext cx="6969159" cy="327891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39D07BE-65EC-44BD-BDB0-E8376E42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3733" y="4523620"/>
            <a:ext cx="7298267" cy="962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DD5439-FF10-4A30-BBE5-4AEAC546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399"/>
            <a:ext cx="12192000" cy="1371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9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193B-020A-43BE-9DDF-3E0C6B3F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49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endParaRPr lang="en-US" sz="8000" dirty="0">
              <a:solidFill>
                <a:srgbClr val="FFFFFF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C73224-126F-4FEB-9A55-DF31D6EC91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337" b="-1"/>
          <a:stretch/>
        </p:blipFill>
        <p:spPr>
          <a:xfrm>
            <a:off x="7427494" y="2445704"/>
            <a:ext cx="4511771" cy="4053986"/>
          </a:xfrm>
          <a:prstGeom prst="rect">
            <a:avLst/>
          </a:prstGeo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EEE1BADA-7EA6-4C83-8FB5-D9CAA7E8C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14AB9B7-B8D1-4E71-AA5B-AC0600830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98" y="666638"/>
            <a:ext cx="6612348" cy="309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7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ED999-F42C-471D-9A44-0FD7B256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43F08433-74B0-40B3-97DA-1FD73AD47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32" y="3587719"/>
            <a:ext cx="5687219" cy="2838846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427AF6-1946-4573-96B6-0A7F6BA7F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64" y="166492"/>
            <a:ext cx="5639587" cy="279121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B7DF33-FFB4-4100-AC47-C8E3085CA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354" y="2281596"/>
            <a:ext cx="5639587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8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7D7A8-D066-4CB8-AD10-A5DF9A18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699" y="639763"/>
            <a:ext cx="3947998" cy="5492750"/>
          </a:xfrm>
        </p:spPr>
        <p:txBody>
          <a:bodyPr>
            <a:normAutofit/>
          </a:bodyPr>
          <a:lstStyle/>
          <a:p>
            <a:pPr algn="ctr"/>
            <a:r>
              <a:rPr lang="ru-RU" sz="4200" dirty="0">
                <a:solidFill>
                  <a:srgbClr val="FFFFFF"/>
                </a:solidFill>
              </a:rPr>
              <a:t>Математическая реализация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588C148-5101-48D5-9C75-E5B45EB9273B}"/>
              </a:ext>
            </a:extLst>
          </p:cNvPr>
          <p:cNvSpPr txBox="1"/>
          <p:nvPr/>
        </p:nvSpPr>
        <p:spPr>
          <a:xfrm>
            <a:off x="6664437" y="2967790"/>
            <a:ext cx="3200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Формулы</a:t>
            </a:r>
          </a:p>
        </p:txBody>
      </p:sp>
    </p:spTree>
    <p:extLst>
      <p:ext uri="{BB962C8B-B14F-4D97-AF65-F5344CB8AC3E}">
        <p14:creationId xmlns:p14="http://schemas.microsoft.com/office/powerpoint/2010/main" val="2668332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A61952D-A164-411C-864E-F174C5A6D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612" y="876639"/>
            <a:ext cx="9830776" cy="525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093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>
            <a:extLst>
              <a:ext uri="{FF2B5EF4-FFF2-40B4-BE49-F238E27FC236}">
                <a16:creationId xmlns:a16="http://schemas.microsoft.com/office/drawing/2014/main" id="{2F9D8790-F920-444D-91BC-3D098BD66C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544" y="1536818"/>
            <a:ext cx="10820912" cy="378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625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13961525-E6CA-4448-ABDF-0D59AEF97B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9375" y="2432132"/>
            <a:ext cx="10633249" cy="199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445635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Метрополия</Template>
  <TotalTime>105</TotalTime>
  <Words>55</Words>
  <Application>Microsoft Office PowerPoint</Application>
  <PresentationFormat>Широкоэкранный</PresentationFormat>
  <Paragraphs>17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 Light</vt:lpstr>
      <vt:lpstr>Метрополия</vt:lpstr>
      <vt:lpstr>Оптимальная методика локации донной станции</vt:lpstr>
      <vt:lpstr>Презентация PowerPoint</vt:lpstr>
      <vt:lpstr>Презентация PowerPoint</vt:lpstr>
      <vt:lpstr>Презентация PowerPoint</vt:lpstr>
      <vt:lpstr>Презентация PowerPoint</vt:lpstr>
      <vt:lpstr>Математическая реализация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Оптимальная методика локации донной станции</dc:title>
  <dc:creator>Константин Кругликов</dc:creator>
  <cp:lastModifiedBy>Руслан Михайлов</cp:lastModifiedBy>
  <cp:revision>10</cp:revision>
  <dcterms:created xsi:type="dcterms:W3CDTF">2021-03-26T10:51:46Z</dcterms:created>
  <dcterms:modified xsi:type="dcterms:W3CDTF">2021-03-26T19:16:06Z</dcterms:modified>
</cp:coreProperties>
</file>