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62" r:id="rId6"/>
    <p:sldId id="263" r:id="rId7"/>
    <p:sldId id="264" r:id="rId8"/>
    <p:sldId id="258" r:id="rId9"/>
    <p:sldId id="259" r:id="rId10"/>
    <p:sldId id="260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D28C2-F0A1-B291-C461-FFBA40CA9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77926"/>
            <a:ext cx="8825658" cy="2714665"/>
          </a:xfrm>
        </p:spPr>
        <p:txBody>
          <a:bodyPr/>
          <a:lstStyle/>
          <a:p>
            <a:br>
              <a:rPr lang="en-U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CDF308-0A8F-A34F-E498-05D00F9E7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064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INTEGRANTES: CRISTIAN JARA  -  THOMAS SAEZ</a:t>
            </a:r>
          </a:p>
          <a:p>
            <a:r>
              <a:rPr lang="en-US" dirty="0">
                <a:solidFill>
                  <a:schemeClr val="tx1"/>
                </a:solidFill>
              </a:rPr>
              <a:t>PROFESOR: EDUARDO ANTONIO BAEZA ESCOBAR</a:t>
            </a:r>
          </a:p>
          <a:p>
            <a:r>
              <a:rPr lang="en-US" dirty="0">
                <a:solidFill>
                  <a:schemeClr val="tx1"/>
                </a:solidFill>
              </a:rPr>
              <a:t>SECCION:001D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E092AE-7D5F-AE71-596D-3EC58006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2" y="101993"/>
            <a:ext cx="2935303" cy="722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ECDB4CE-5789-EDA0-F9CA-17F4A9C6B188}"/>
              </a:ext>
            </a:extLst>
          </p:cNvPr>
          <p:cNvSpPr txBox="1"/>
          <p:nvPr/>
        </p:nvSpPr>
        <p:spPr>
          <a:xfrm>
            <a:off x="347731" y="2196625"/>
            <a:ext cx="7006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Bahnschrift SemiCondensed" panose="020B0502040204020203" pitchFamily="34" charset="0"/>
              </a:rPr>
              <a:t>EXPERIENCIA 1: REGISTRO APP DE ESTUDIANTES</a:t>
            </a:r>
            <a:endParaRPr lang="es-ES" sz="4800" b="1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agen 6" descr="Icono">
            <a:extLst>
              <a:ext uri="{FF2B5EF4-FFF2-40B4-BE49-F238E27FC236}">
                <a16:creationId xmlns:a16="http://schemas.microsoft.com/office/drawing/2014/main" id="{F93BFE88-0CA3-358E-6EFA-5D2643E3E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585" y="2080620"/>
            <a:ext cx="3810687" cy="2445998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EA17119-A1F0-A358-93F5-4FD23DAC68AC}"/>
              </a:ext>
            </a:extLst>
          </p:cNvPr>
          <p:cNvCxnSpPr/>
          <p:nvPr/>
        </p:nvCxnSpPr>
        <p:spPr>
          <a:xfrm flipV="1">
            <a:off x="7273104" y="2080620"/>
            <a:ext cx="0" cy="24043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Picture 2" descr="código qr ">
            <a:extLst>
              <a:ext uri="{FF2B5EF4-FFF2-40B4-BE49-F238E27FC236}">
                <a16:creationId xmlns:a16="http://schemas.microsoft.com/office/drawing/2014/main" id="{0D4E55AD-9F98-AED2-6EF8-0AE81370E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50" y="4623418"/>
            <a:ext cx="1814386" cy="18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75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FBA6C-567C-B841-6CC1-584CB52C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836" y="186904"/>
            <a:ext cx="5819076" cy="1400530"/>
          </a:xfrm>
        </p:spPr>
        <p:txBody>
          <a:bodyPr/>
          <a:lstStyle/>
          <a:p>
            <a:r>
              <a:rPr lang="es-CL" dirty="0"/>
              <a:t>Pagina registro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765298-5F2C-EE57-BEB1-73020634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1" y="965847"/>
            <a:ext cx="2533024" cy="23362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552E295-F651-C487-6109-CCD308FEB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286" y="891523"/>
            <a:ext cx="2112822" cy="24848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7D49BB-9CC9-8759-932B-1494398CE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672" y="3438931"/>
            <a:ext cx="4161436" cy="31935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C97FC90-29D1-60D7-CF90-2BA3300C4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61" y="3438931"/>
            <a:ext cx="4591615" cy="323216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E22C448-F135-A34C-035B-9A657309C384}"/>
              </a:ext>
            </a:extLst>
          </p:cNvPr>
          <p:cNvSpPr txBox="1"/>
          <p:nvPr/>
        </p:nvSpPr>
        <p:spPr>
          <a:xfrm>
            <a:off x="2877756" y="2992631"/>
            <a:ext cx="313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LOGIN.PAGE.HTML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7CC553E-9F19-3DA5-CB8B-C05F49FCC948}"/>
              </a:ext>
            </a:extLst>
          </p:cNvPr>
          <p:cNvSpPr txBox="1"/>
          <p:nvPr/>
        </p:nvSpPr>
        <p:spPr>
          <a:xfrm>
            <a:off x="6273656" y="3003867"/>
            <a:ext cx="313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REGISTRO.PAGE.HTML</a:t>
            </a:r>
            <a:endParaRPr lang="es-E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61CC8B-EC4C-79B9-E46B-70AB9823A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3" y="101994"/>
            <a:ext cx="2268366" cy="558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9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69373-B1BF-41AD-68E1-117A5274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CSS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2C1256A-F2DC-8609-9325-596BEFD6E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1627" y="452718"/>
            <a:ext cx="3168746" cy="6255188"/>
          </a:xfr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CEAF13-7435-7D57-3285-8D3A46CD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36" y="5861770"/>
            <a:ext cx="2935303" cy="722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28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410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05" name="Picture 410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07" name="Oval 410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09" name="Picture 410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11" name="Picture 411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13" name="Rectangle 411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3DEAF6-BC44-779F-9C04-FC8F8462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CONCLUSIÓN</a:t>
            </a:r>
          </a:p>
        </p:txBody>
      </p:sp>
      <p:sp>
        <p:nvSpPr>
          <p:cNvPr id="411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9" name="Freeform: Shape 411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21" name="Rectangle 412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67C64F4-4655-C310-515B-1B4A53892D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49" y="369412"/>
            <a:ext cx="2613975" cy="26139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45E6F5C-1DBD-2784-6C06-E40E2173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44" y="3281201"/>
            <a:ext cx="2913590" cy="29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cono">
            <a:extLst>
              <a:ext uri="{FF2B5EF4-FFF2-40B4-BE49-F238E27FC236}">
                <a16:creationId xmlns:a16="http://schemas.microsoft.com/office/drawing/2014/main" id="{1D19063B-BE1C-1439-1CCB-3D36618527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0464" y="927436"/>
            <a:ext cx="3435008" cy="220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02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DCE2D-D314-3885-33E7-CC6C31C4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FFFF00"/>
                </a:solidFill>
              </a:rPr>
              <a:t>INTRODUCCIÓN AL CASO</a:t>
            </a:r>
          </a:p>
        </p:txBody>
      </p:sp>
      <p:sp>
        <p:nvSpPr>
          <p:cNvPr id="2064" name="Freeform: Shape 2063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66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534ED8-3A31-966B-11CD-7C94A83B6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1501797"/>
            <a:ext cx="3980139" cy="975133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Rectangle 2067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246E5C-E8EA-B991-6636-017FA29E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600" b="1" dirty="0">
                <a:cs typeface="Arial" panose="020B0604020202020204" pitchFamily="34" charset="0"/>
              </a:rPr>
              <a:t>EN UN CONTEXTO DE PANDEMIA, SE REQUIERE LA REALIZACIÓN DE UNA </a:t>
            </a:r>
            <a:r>
              <a:rPr lang="es-ES" sz="1600" b="1" dirty="0">
                <a:solidFill>
                  <a:srgbClr val="FFFF00"/>
                </a:solidFill>
                <a:cs typeface="Arial" panose="020B0604020202020204" pitchFamily="34" charset="0"/>
              </a:rPr>
              <a:t>APP MÓVIL</a:t>
            </a:r>
            <a:r>
              <a:rPr lang="es-ES" sz="1600" b="1" dirty="0">
                <a:cs typeface="Arial" panose="020B0604020202020204" pitchFamily="34" charset="0"/>
              </a:rPr>
              <a:t> PARA AGILIZAR LOS PROCESOS DE TOMA DE ASISTENCIA EN CLASES.</a:t>
            </a:r>
          </a:p>
          <a:p>
            <a:pPr>
              <a:lnSpc>
                <a:spcPct val="90000"/>
              </a:lnSpc>
            </a:pPr>
            <a:r>
              <a:rPr lang="es-ES" sz="1600" b="1" dirty="0">
                <a:latin typeface="Arial Black" panose="020B0A04020102020204" pitchFamily="34" charset="0"/>
              </a:rPr>
              <a:t>La necesidad de esta aplicación surge debido:</a:t>
            </a:r>
            <a:br>
              <a:rPr lang="es-ES" sz="1600" b="1" dirty="0">
                <a:latin typeface="Arial Black" panose="020B0A04020102020204" pitchFamily="34" charset="0"/>
              </a:rPr>
            </a:br>
            <a:endParaRPr lang="es-ES" sz="1600" b="1" dirty="0">
              <a:latin typeface="Arial Black" panose="020B0A040201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sz="1600" b="1" dirty="0">
                <a:latin typeface="Arial Black" panose="020B0A04020102020204" pitchFamily="34" charset="0"/>
              </a:rPr>
              <a:t>	</a:t>
            </a:r>
            <a:r>
              <a:rPr lang="es-ES" sz="1600" b="1" dirty="0">
                <a:solidFill>
                  <a:srgbClr val="FFFF00"/>
                </a:solidFill>
                <a:latin typeface="Arial Black" panose="020B0A04020102020204" pitchFamily="34" charset="0"/>
              </a:rPr>
              <a:t>1) </a:t>
            </a:r>
            <a:r>
              <a:rPr lang="es-ES" sz="1600" b="1" dirty="0">
                <a:latin typeface="Arial Black" panose="020B0A04020102020204" pitchFamily="34" charset="0"/>
              </a:rPr>
              <a:t>Realización de múltiples tareas 	de 	parte del docente en la sala de 	clases.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600" b="1" dirty="0">
                <a:latin typeface="Arial Black" panose="020B0A04020102020204" pitchFamily="34" charset="0"/>
              </a:rPr>
              <a:t>	</a:t>
            </a:r>
            <a:r>
              <a:rPr lang="es-ES" sz="1600" b="1" dirty="0">
                <a:solidFill>
                  <a:srgbClr val="FFFF00"/>
                </a:solidFill>
                <a:latin typeface="Arial Black" panose="020B0A04020102020204" pitchFamily="34" charset="0"/>
              </a:rPr>
              <a:t>2) </a:t>
            </a:r>
            <a:r>
              <a:rPr lang="es-ES" sz="1600" b="1" dirty="0">
                <a:latin typeface="Arial Black" panose="020B0A04020102020204" pitchFamily="34" charset="0"/>
              </a:rPr>
              <a:t>Falta de tiempo adecuado para 	el 	registro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600" b="1" dirty="0">
                <a:latin typeface="Arial Black" panose="020B0A04020102020204" pitchFamily="34" charset="0"/>
              </a:rPr>
              <a:t>	</a:t>
            </a:r>
            <a:r>
              <a:rPr lang="es-ES" sz="1600" b="1" dirty="0">
                <a:solidFill>
                  <a:srgbClr val="FFFF00"/>
                </a:solidFill>
                <a:latin typeface="Arial Black" panose="020B0A04020102020204" pitchFamily="34" charset="0"/>
              </a:rPr>
              <a:t>3) </a:t>
            </a:r>
            <a:r>
              <a:rPr lang="es-ES" sz="1600" b="1" dirty="0">
                <a:latin typeface="Arial Black" panose="020B0A04020102020204" pitchFamily="34" charset="0"/>
              </a:rPr>
              <a:t>Confusión en el registro de los 	alumnos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600" b="1" dirty="0">
                <a:latin typeface="Arial Black" panose="020B0A04020102020204" pitchFamily="34" charset="0"/>
              </a:rPr>
              <a:t>	</a:t>
            </a:r>
            <a:r>
              <a:rPr lang="es-ES" sz="1600" b="1" dirty="0">
                <a:solidFill>
                  <a:srgbClr val="FFFF00"/>
                </a:solidFill>
                <a:latin typeface="Arial Black" panose="020B0A04020102020204" pitchFamily="34" charset="0"/>
              </a:rPr>
              <a:t>4) </a:t>
            </a:r>
            <a:r>
              <a:rPr lang="es-ES" sz="1600" b="1" dirty="0">
                <a:latin typeface="Arial Black" panose="020B0A04020102020204" pitchFamily="34" charset="0"/>
              </a:rPr>
              <a:t>Olvido por parte del docente de 	realizar 	esta actividad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2461D4-3429-8201-EFEE-4E46B1C21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3098" y="3157611"/>
            <a:ext cx="3090787" cy="30907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8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F9DE7-9E9E-AD54-0B59-A178F7B9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FFFF00"/>
                </a:solidFill>
              </a:rPr>
              <a:t>Solución al Caso</a:t>
            </a:r>
          </a:p>
        </p:txBody>
      </p:sp>
      <p:sp>
        <p:nvSpPr>
          <p:cNvPr id="3085" name="Freeform: Shape 3078">
            <a:extLst>
              <a:ext uri="{FF2B5EF4-FFF2-40B4-BE49-F238E27FC236}">
                <a16:creationId xmlns:a16="http://schemas.microsoft.com/office/drawing/2014/main" id="{BDF1A5A8-1F9D-41FB-9968-E8E141CC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87" name="Freeform 7">
            <a:extLst>
              <a:ext uri="{FF2B5EF4-FFF2-40B4-BE49-F238E27FC236}">
                <a16:creationId xmlns:a16="http://schemas.microsoft.com/office/drawing/2014/main" id="{2FF8A507-56A2-4FE4-8B7E-C1BC9DD8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BE0F6E-1142-CA8A-C0F3-AB9FC1B86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2710" y="647699"/>
            <a:ext cx="3242202" cy="324220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ectangle 3082">
            <a:extLst>
              <a:ext uri="{FF2B5EF4-FFF2-40B4-BE49-F238E27FC236}">
                <a16:creationId xmlns:a16="http://schemas.microsoft.com/office/drawing/2014/main" id="{FCC54B50-93BD-4243-9020-11486472E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3A073-6F43-784E-ECFB-1EB161EF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48554"/>
            <a:ext cx="5628635" cy="4799845"/>
          </a:xfrm>
        </p:spPr>
        <p:txBody>
          <a:bodyPr>
            <a:normAutofit/>
          </a:bodyPr>
          <a:lstStyle/>
          <a:p>
            <a:r>
              <a:rPr lang="es-ES" dirty="0"/>
              <a:t>Nuestra </a:t>
            </a:r>
            <a:r>
              <a:rPr lang="es-ES" b="1" dirty="0">
                <a:solidFill>
                  <a:srgbClr val="FFFF00"/>
                </a:solidFill>
              </a:rPr>
              <a:t>solución</a:t>
            </a:r>
            <a:r>
              <a:rPr lang="es-ES" dirty="0"/>
              <a:t> podrá dar uso de </a:t>
            </a:r>
            <a:r>
              <a:rPr lang="es-ES" b="1" dirty="0">
                <a:solidFill>
                  <a:srgbClr val="FFFF00"/>
                </a:solidFill>
              </a:rPr>
              <a:t>sistemas móviles</a:t>
            </a:r>
            <a:r>
              <a:rPr lang="es-ES" dirty="0"/>
              <a:t> para leer un </a:t>
            </a:r>
            <a:r>
              <a:rPr lang="es-ES" b="1" dirty="0">
                <a:solidFill>
                  <a:srgbClr val="FFFF00"/>
                </a:solidFill>
              </a:rPr>
              <a:t>código QR </a:t>
            </a:r>
            <a:r>
              <a:rPr lang="es-ES" dirty="0"/>
              <a:t>proyectado por el docente, que les marcará asistencia de manera </a:t>
            </a:r>
            <a:r>
              <a:rPr lang="es-ES" b="1" dirty="0">
                <a:solidFill>
                  <a:srgbClr val="FFFF00"/>
                </a:solidFill>
              </a:rPr>
              <a:t>automática</a:t>
            </a:r>
            <a:r>
              <a:rPr lang="es-ES" dirty="0"/>
              <a:t>, siendo así una optimización al proceso de tomar asistencia en las aulas de estudio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>
                <a:solidFill>
                  <a:srgbClr val="FFFF00"/>
                </a:solidFill>
              </a:rPr>
              <a:t>Nuestra solución busca:</a:t>
            </a:r>
          </a:p>
          <a:p>
            <a:r>
              <a:rPr lang="es-ES" dirty="0"/>
              <a:t>-Optimizar la toma de asistencia</a:t>
            </a:r>
          </a:p>
          <a:p>
            <a:r>
              <a:rPr lang="es-ES" dirty="0"/>
              <a:t>-Dar un apoyo a los profesores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275533-7EDF-405F-2193-FE50A5F0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4679553"/>
            <a:ext cx="3980139" cy="975133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3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61671-A81D-6DC8-AA38-4D443D66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Caso de </a:t>
            </a:r>
            <a:r>
              <a:rPr lang="es-CL" dirty="0"/>
              <a:t>uso</a:t>
            </a:r>
            <a:r>
              <a:rPr lang="en-US" dirty="0"/>
              <a:t> (</a:t>
            </a:r>
            <a:r>
              <a:rPr lang="es-CL" dirty="0"/>
              <a:t>Estudiante</a:t>
            </a:r>
            <a:r>
              <a:rPr lang="en-US" dirty="0"/>
              <a:t>)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88D7E8B-B49A-0A83-6913-1D288BAA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0EA0463-CA07-C55A-2A8B-2E269074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03" y="1286509"/>
            <a:ext cx="9539927" cy="541608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FC9857C-44BA-2E68-913D-3745B1577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8" y="5954306"/>
            <a:ext cx="2935303" cy="722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67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EFF5F-552C-36EA-1FCB-96601D6F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C1FE63-F312-B455-EFF4-7FCD73524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99" y="1520456"/>
            <a:ext cx="9223202" cy="4621619"/>
          </a:xfr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DC37F2E-90E3-DDB1-93E6-E1AAF08D8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8" y="6044102"/>
            <a:ext cx="2935303" cy="722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24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84610-B6D5-FB3C-BDC0-0798802D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Registro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6DAB3A-D4BB-D46B-A293-94B8B862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32" y="1768497"/>
            <a:ext cx="10951535" cy="4368738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DD83831-AE37-55D0-49F5-041DAD2BB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8" y="6044102"/>
            <a:ext cx="2935303" cy="722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31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5DB7A-C65A-ED30-AB41-88686825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</a:t>
            </a:r>
            <a:r>
              <a:rPr lang="es-CL" dirty="0"/>
              <a:t>Asistencia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C36C27-6947-9882-D7F6-90B21352A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43" y="2073903"/>
            <a:ext cx="5512116" cy="355072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90575A-91F7-0662-8BC8-337D8C48C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91"/>
          <a:stretch/>
        </p:blipFill>
        <p:spPr>
          <a:xfrm>
            <a:off x="5603359" y="2073904"/>
            <a:ext cx="6497398" cy="35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4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25E3E-DCBD-1D94-DCC8-6733EFD2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desplegable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113C29-A5F1-7C04-9D1E-FD185D652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7" y="2095701"/>
            <a:ext cx="3473834" cy="30780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99B813-571F-61DE-B3B6-8095E9FC3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622" y="2125234"/>
            <a:ext cx="4780110" cy="30190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FBF65A-D623-A030-287E-8D5625B41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343" y="2083081"/>
            <a:ext cx="2311546" cy="414054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89ADEDC-440B-4957-1088-B8EF16124560}"/>
              </a:ext>
            </a:extLst>
          </p:cNvPr>
          <p:cNvSpPr txBox="1"/>
          <p:nvPr/>
        </p:nvSpPr>
        <p:spPr>
          <a:xfrm>
            <a:off x="4091622" y="1713749"/>
            <a:ext cx="313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APP.COMPONENT.HTML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EDA5F82-0D5D-CCA2-BC8A-501F72AD0CF3}"/>
              </a:ext>
            </a:extLst>
          </p:cNvPr>
          <p:cNvSpPr txBox="1"/>
          <p:nvPr/>
        </p:nvSpPr>
        <p:spPr>
          <a:xfrm>
            <a:off x="8871732" y="1692673"/>
            <a:ext cx="313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APP.COMPONENT.TS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893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37ED4-9747-F1BF-2817-89AE6E96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Pagina inicio y contextualización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C30DB4-147D-A53B-E3FF-D51F6D6F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12" y="2139537"/>
            <a:ext cx="2838846" cy="39153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696ACB-9936-D94A-2816-43532E966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260" y="2439617"/>
            <a:ext cx="2286319" cy="33151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D1411C-B590-16D7-85AF-EB5716AB1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381" y="2025736"/>
            <a:ext cx="6015277" cy="404356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54FD57F-0770-62EC-4532-4A88C197331D}"/>
              </a:ext>
            </a:extLst>
          </p:cNvPr>
          <p:cNvSpPr txBox="1"/>
          <p:nvPr/>
        </p:nvSpPr>
        <p:spPr>
          <a:xfrm>
            <a:off x="5909790" y="1624786"/>
            <a:ext cx="313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HOME.PAGE.HTML</a:t>
            </a:r>
            <a:endParaRPr lang="es-E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43293FA-B78D-BA03-A142-29334642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2" y="5979967"/>
            <a:ext cx="2935303" cy="722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680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1">
      <a:dk1>
        <a:sysClr val="windowText" lastClr="000000"/>
      </a:dk1>
      <a:lt1>
        <a:sysClr val="window" lastClr="FFFFFF"/>
      </a:lt1>
      <a:dk2>
        <a:srgbClr val="0070C0"/>
      </a:dk2>
      <a:lt2>
        <a:srgbClr val="EBEBEB"/>
      </a:lt2>
      <a:accent1>
        <a:srgbClr val="E6B729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282</TotalTime>
  <Words>225</Words>
  <Application>Microsoft Office PowerPoint</Application>
  <PresentationFormat>Panorámica</PresentationFormat>
  <Paragraphs>32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Bahnschrift SemiCondensed</vt:lpstr>
      <vt:lpstr>Century Gothic</vt:lpstr>
      <vt:lpstr>Wingdings 3</vt:lpstr>
      <vt:lpstr>Ion</vt:lpstr>
      <vt:lpstr> </vt:lpstr>
      <vt:lpstr>INTRODUCCIÓN AL CASO</vt:lpstr>
      <vt:lpstr>Solución al Caso</vt:lpstr>
      <vt:lpstr>Caso de uso (Estudiante)</vt:lpstr>
      <vt:lpstr>Mockup</vt:lpstr>
      <vt:lpstr>Mockup Registro</vt:lpstr>
      <vt:lpstr>Mockup Asistencia</vt:lpstr>
      <vt:lpstr>Menu desplegable</vt:lpstr>
      <vt:lpstr>Pagina inicio y contextualización</vt:lpstr>
      <vt:lpstr>Pagina registro</vt:lpstr>
      <vt:lpstr>CSS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thomas saez morales</dc:creator>
  <cp:lastModifiedBy>CRISTIAN ALEXIS JARA CARTER</cp:lastModifiedBy>
  <cp:revision>5</cp:revision>
  <dcterms:created xsi:type="dcterms:W3CDTF">2022-09-13T00:22:47Z</dcterms:created>
  <dcterms:modified xsi:type="dcterms:W3CDTF">2022-09-13T05:39:23Z</dcterms:modified>
</cp:coreProperties>
</file>