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8" r:id="rId4"/>
    <p:sldId id="259" r:id="rId5"/>
    <p:sldId id="262" r:id="rId6"/>
    <p:sldId id="263" r:id="rId7"/>
    <p:sldId id="264" r:id="rId8"/>
    <p:sldId id="260" r:id="rId9"/>
    <p:sldId id="265" r:id="rId10"/>
    <p:sldId id="266" r:id="rId11"/>
    <p:sldId id="270" r:id="rId12"/>
    <p:sldId id="271" r:id="rId13"/>
    <p:sldId id="267" r:id="rId14"/>
    <p:sldId id="257" r:id="rId15"/>
    <p:sldId id="272" r:id="rId16"/>
    <p:sldId id="273" r:id="rId17"/>
    <p:sldId id="275" r:id="rId18"/>
    <p:sldId id="278" r:id="rId19"/>
    <p:sldId id="274" r:id="rId20"/>
    <p:sldId id="269" r:id="rId21"/>
    <p:sldId id="276" r:id="rId22"/>
    <p:sldId id="277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844" y="-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B7C2F01-3930-495F-99F8-379AE65029F5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5B222CE-CC8F-4C70-B4AA-93C761F491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7C2F01-3930-495F-99F8-379AE65029F5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B222CE-CC8F-4C70-B4AA-93C761F491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7C2F01-3930-495F-99F8-379AE65029F5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B222CE-CC8F-4C70-B4AA-93C761F491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7C2F01-3930-495F-99F8-379AE65029F5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B222CE-CC8F-4C70-B4AA-93C761F4913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7C2F01-3930-495F-99F8-379AE65029F5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B222CE-CC8F-4C70-B4AA-93C761F4913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7C2F01-3930-495F-99F8-379AE65029F5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B222CE-CC8F-4C70-B4AA-93C761F4913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7C2F01-3930-495F-99F8-379AE65029F5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B222CE-CC8F-4C70-B4AA-93C761F491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7C2F01-3930-495F-99F8-379AE65029F5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B222CE-CC8F-4C70-B4AA-93C761F4913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7C2F01-3930-495F-99F8-379AE65029F5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B222CE-CC8F-4C70-B4AA-93C761F491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B7C2F01-3930-495F-99F8-379AE65029F5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B222CE-CC8F-4C70-B4AA-93C761F491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B7C2F01-3930-495F-99F8-379AE65029F5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5B222CE-CC8F-4C70-B4AA-93C761F4913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B7C2F01-3930-495F-99F8-379AE65029F5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5B222CE-CC8F-4C70-B4AA-93C761F491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clipse.org/download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oracle.com/technetwork/java/javase/downloads/jdk8-downloads-2133151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start.spring.i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从零开始学编程系列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之</a:t>
            </a:r>
            <a:r>
              <a:rPr lang="en-US" altLang="zh-CN" dirty="0" smtClean="0"/>
              <a:t>Sprint Boot </a:t>
            </a:r>
            <a:r>
              <a:rPr lang="zh-CN" altLang="en-US" dirty="0" smtClean="0"/>
              <a:t>接口开发（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155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选择解压后的</a:t>
            </a:r>
            <a:r>
              <a:rPr lang="en-US" altLang="zh-CN" sz="2000" dirty="0" smtClean="0"/>
              <a:t>Maven</a:t>
            </a:r>
            <a:r>
              <a:rPr lang="zh-CN" altLang="en-US" sz="2000" dirty="0" smtClean="0"/>
              <a:t>项目源码（</a:t>
            </a:r>
            <a:r>
              <a:rPr lang="en-US" altLang="zh-CN" sz="2000" dirty="0" smtClean="0"/>
              <a:t>Demo</a:t>
            </a:r>
            <a:r>
              <a:rPr lang="zh-CN" altLang="en-US" sz="2000" dirty="0" smtClean="0"/>
              <a:t>）路径，勾选后点击</a:t>
            </a:r>
            <a:r>
              <a:rPr lang="en-US" altLang="zh-CN" sz="2000" dirty="0" smtClean="0"/>
              <a:t>Finish</a:t>
            </a:r>
          </a:p>
          <a:p>
            <a:pPr marL="109728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导入</a:t>
            </a:r>
            <a:r>
              <a:rPr lang="en-US" altLang="zh-CN" dirty="0"/>
              <a:t>Maven</a:t>
            </a:r>
            <a:r>
              <a:rPr lang="zh-CN" altLang="en-US" dirty="0"/>
              <a:t>项目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988840"/>
            <a:ext cx="4921250" cy="481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643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源码</a:t>
            </a:r>
            <a:endParaRPr lang="zh-CN" altLang="en-US" dirty="0"/>
          </a:p>
        </p:txBody>
      </p:sp>
      <p:pic>
        <p:nvPicPr>
          <p:cNvPr id="614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268760"/>
            <a:ext cx="5040560" cy="5495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364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主程序入口类：</a:t>
            </a:r>
            <a:endParaRPr lang="en-US" altLang="zh-CN" dirty="0" smtClean="0"/>
          </a:p>
          <a:p>
            <a:pPr marL="109728" indent="0">
              <a:buNone/>
            </a:pPr>
            <a:r>
              <a:rPr lang="en-US" altLang="zh-CN" dirty="0" smtClean="0"/>
              <a:t>DemoApplication.java</a:t>
            </a:r>
          </a:p>
          <a:p>
            <a:pPr marL="109728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Controller</a:t>
            </a:r>
            <a:r>
              <a:rPr lang="zh-CN" altLang="en-US" dirty="0" smtClean="0"/>
              <a:t>类：</a:t>
            </a:r>
            <a:endParaRPr lang="en-US" altLang="zh-CN" dirty="0" smtClean="0"/>
          </a:p>
          <a:p>
            <a:pPr marL="109728" indent="0">
              <a:buNone/>
            </a:pPr>
            <a:r>
              <a:rPr lang="en-US" altLang="zh-CN" dirty="0" smtClean="0"/>
              <a:t>MyTestControl.java</a:t>
            </a:r>
          </a:p>
          <a:p>
            <a:pPr marL="109728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配置文件：</a:t>
            </a:r>
            <a:endParaRPr lang="en-US" altLang="zh-CN" dirty="0" smtClean="0"/>
          </a:p>
          <a:p>
            <a:pPr marL="109728" indent="0">
              <a:buNone/>
            </a:pPr>
            <a:r>
              <a:rPr lang="en-US" altLang="zh-CN" dirty="0" err="1" smtClean="0"/>
              <a:t>Application.properties</a:t>
            </a:r>
            <a:endParaRPr lang="en-US" altLang="zh-CN" dirty="0" smtClean="0"/>
          </a:p>
          <a:p>
            <a:pPr marL="109728" indent="0">
              <a:buNone/>
            </a:pPr>
            <a:endParaRPr lang="en-US" altLang="zh-CN" dirty="0" smtClean="0"/>
          </a:p>
          <a:p>
            <a:r>
              <a:rPr lang="en-US" altLang="zh-CN" dirty="0" err="1" smtClean="0"/>
              <a:t>pom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:</a:t>
            </a:r>
          </a:p>
          <a:p>
            <a:pPr marL="109728" indent="0">
              <a:buNone/>
            </a:pPr>
            <a:r>
              <a:rPr lang="en-US" altLang="zh-CN" dirty="0"/>
              <a:t>p</a:t>
            </a:r>
            <a:r>
              <a:rPr lang="en-US" altLang="zh-CN" dirty="0" smtClean="0"/>
              <a:t>om.xml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源码分析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190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&lt;!-- </a:t>
            </a:r>
            <a:r>
              <a:rPr lang="zh-CN" altLang="en-US" sz="2000" dirty="0"/>
              <a:t>引入</a:t>
            </a:r>
            <a:r>
              <a:rPr lang="en-US" altLang="zh-CN" sz="2000" dirty="0"/>
              <a:t>Web</a:t>
            </a:r>
            <a:r>
              <a:rPr lang="zh-CN" altLang="en-US" sz="2000" dirty="0"/>
              <a:t>模块 </a:t>
            </a:r>
            <a:r>
              <a:rPr lang="en-US" altLang="zh-CN" sz="2000" dirty="0"/>
              <a:t>--&gt;</a:t>
            </a:r>
          </a:p>
          <a:p>
            <a:r>
              <a:rPr lang="en-US" altLang="zh-CN" sz="2000" dirty="0"/>
              <a:t>&lt;dependency</a:t>
            </a:r>
            <a:r>
              <a:rPr lang="en-US" altLang="zh-CN" sz="2000" dirty="0" smtClean="0"/>
              <a:t>&gt;            			&lt;</a:t>
            </a:r>
            <a:r>
              <a:rPr lang="en-US" altLang="zh-CN" sz="2000" dirty="0" err="1"/>
              <a:t>groupId</a:t>
            </a:r>
            <a:r>
              <a:rPr lang="en-US" altLang="zh-CN" sz="2000" dirty="0"/>
              <a:t>&gt;</a:t>
            </a:r>
            <a:r>
              <a:rPr lang="en-US" altLang="zh-CN" sz="2000" dirty="0" err="1"/>
              <a:t>org.springframework.boot</a:t>
            </a:r>
            <a:r>
              <a:rPr lang="en-US" altLang="zh-CN" sz="2000" dirty="0"/>
              <a:t>&lt;/</a:t>
            </a:r>
            <a:r>
              <a:rPr lang="en-US" altLang="zh-CN" sz="2000" dirty="0" err="1"/>
              <a:t>groupId</a:t>
            </a:r>
            <a:r>
              <a:rPr lang="en-US" altLang="zh-CN" sz="2000" dirty="0"/>
              <a:t>&gt;</a:t>
            </a:r>
          </a:p>
          <a:p>
            <a:r>
              <a:rPr lang="en-US" altLang="zh-CN" sz="2000" dirty="0"/>
              <a:t>       </a:t>
            </a:r>
            <a:r>
              <a:rPr lang="en-US" altLang="zh-CN" sz="2000" dirty="0" smtClean="0"/>
              <a:t>&lt;</a:t>
            </a:r>
            <a:r>
              <a:rPr lang="en-US" altLang="zh-CN" sz="2000" dirty="0" err="1"/>
              <a:t>artifactId</a:t>
            </a:r>
            <a:r>
              <a:rPr lang="en-US" altLang="zh-CN" sz="2000" dirty="0"/>
              <a:t>&gt;spring-boot-starter-web&lt;/</a:t>
            </a:r>
            <a:r>
              <a:rPr lang="en-US" altLang="zh-CN" sz="2000" dirty="0" err="1"/>
              <a:t>artifactId</a:t>
            </a:r>
            <a:r>
              <a:rPr lang="en-US" altLang="zh-CN" sz="2000" dirty="0"/>
              <a:t>&gt;</a:t>
            </a:r>
          </a:p>
          <a:p>
            <a:r>
              <a:rPr lang="en-US" altLang="zh-CN" sz="2000" dirty="0"/>
              <a:t> &lt;/dependency&gt;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pom.xml</a:t>
            </a:r>
            <a:r>
              <a:rPr lang="zh-CN" altLang="en-US" dirty="0" smtClean="0"/>
              <a:t>文件引用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743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sz="2800" b="1" dirty="0"/>
              <a:t>package </a:t>
            </a:r>
            <a:r>
              <a:rPr lang="en-US" altLang="zh-CN" sz="2800" b="1" dirty="0" err="1"/>
              <a:t>com.example.demo.mvc</a:t>
            </a:r>
            <a:r>
              <a:rPr lang="en-US" altLang="zh-CN" sz="2800" b="1" dirty="0"/>
              <a:t>;</a:t>
            </a:r>
          </a:p>
          <a:p>
            <a:endParaRPr lang="zh-CN" altLang="en-US" sz="2800" dirty="0"/>
          </a:p>
          <a:p>
            <a:r>
              <a:rPr lang="en-US" altLang="zh-CN" sz="2800" b="1" dirty="0"/>
              <a:t>import </a:t>
            </a:r>
            <a:r>
              <a:rPr lang="en-US" altLang="zh-CN" sz="2800" b="1" dirty="0" err="1"/>
              <a:t>org.springframework.web.bind.annotation.RequestMapping</a:t>
            </a:r>
            <a:r>
              <a:rPr lang="en-US" altLang="zh-CN" sz="2800" b="1" dirty="0"/>
              <a:t>;</a:t>
            </a:r>
          </a:p>
          <a:p>
            <a:r>
              <a:rPr lang="en-US" altLang="zh-CN" sz="2800" b="1" dirty="0"/>
              <a:t>import </a:t>
            </a:r>
            <a:r>
              <a:rPr lang="en-US" altLang="zh-CN" sz="2800" b="1" dirty="0" err="1"/>
              <a:t>org.springframework.web.bind.annotation.RestController</a:t>
            </a:r>
            <a:r>
              <a:rPr lang="en-US" altLang="zh-CN" sz="2800" b="1" dirty="0"/>
              <a:t>;</a:t>
            </a:r>
          </a:p>
          <a:p>
            <a:endParaRPr lang="zh-CN" altLang="en-US" sz="2800" dirty="0"/>
          </a:p>
          <a:p>
            <a:r>
              <a:rPr lang="en-US" altLang="zh-CN" sz="2800" dirty="0"/>
              <a:t>@</a:t>
            </a:r>
            <a:r>
              <a:rPr lang="en-US" altLang="zh-CN" sz="2800" dirty="0" err="1"/>
              <a:t>RestController</a:t>
            </a:r>
            <a:endParaRPr lang="en-US" altLang="zh-CN" sz="2800" dirty="0"/>
          </a:p>
          <a:p>
            <a:r>
              <a:rPr lang="en-US" altLang="zh-CN" sz="2800" b="1" dirty="0"/>
              <a:t>public class </a:t>
            </a:r>
            <a:r>
              <a:rPr lang="en-US" altLang="zh-CN" sz="2800" b="1" dirty="0" err="1"/>
              <a:t>MyTestControl</a:t>
            </a:r>
            <a:r>
              <a:rPr lang="en-US" altLang="zh-CN" sz="2800" b="1" dirty="0"/>
              <a:t> {</a:t>
            </a:r>
          </a:p>
          <a:p>
            <a:endParaRPr lang="zh-CN" altLang="en-US" sz="2800" dirty="0"/>
          </a:p>
          <a:p>
            <a:r>
              <a:rPr lang="en-US" altLang="zh-CN" sz="2800" dirty="0"/>
              <a:t>@</a:t>
            </a:r>
            <a:r>
              <a:rPr lang="en-US" altLang="zh-CN" sz="2800" dirty="0" err="1"/>
              <a:t>RequestMapping</a:t>
            </a:r>
            <a:r>
              <a:rPr lang="en-US" altLang="zh-CN" sz="2800" dirty="0"/>
              <a:t>("/hello")</a:t>
            </a:r>
          </a:p>
          <a:p>
            <a:r>
              <a:rPr lang="en-US" altLang="zh-CN" sz="2800" b="1" dirty="0"/>
              <a:t>public String test()</a:t>
            </a:r>
          </a:p>
          <a:p>
            <a:r>
              <a:rPr lang="en-US" altLang="zh-CN" sz="2800" dirty="0"/>
              <a:t>{</a:t>
            </a:r>
          </a:p>
          <a:p>
            <a:r>
              <a:rPr lang="en-US" altLang="zh-CN" sz="2800" b="1" dirty="0"/>
              <a:t>return "hello, java!";</a:t>
            </a:r>
          </a:p>
          <a:p>
            <a:r>
              <a:rPr lang="en-US" altLang="zh-CN" sz="2800" dirty="0"/>
              <a:t>}</a:t>
            </a:r>
          </a:p>
          <a:p>
            <a:endParaRPr lang="zh-CN" altLang="en-US" sz="2800" dirty="0"/>
          </a:p>
          <a:p>
            <a:r>
              <a:rPr lang="en-US" altLang="zh-CN" sz="2800" dirty="0"/>
              <a:t>}</a:t>
            </a:r>
            <a:endParaRPr lang="zh-CN" altLang="en-US" sz="2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第一个接口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425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右键选择主程序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文件，选择</a:t>
            </a:r>
            <a:r>
              <a:rPr lang="en-US" altLang="zh-CN" dirty="0" smtClean="0"/>
              <a:t>Run as&gt;Java Application</a:t>
            </a:r>
            <a:r>
              <a:rPr lang="zh-CN" altLang="en-US" dirty="0" smtClean="0"/>
              <a:t>，看到控制台打印输出下面日志：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启动服务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140968"/>
            <a:ext cx="790575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762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浏览器输入：</a:t>
            </a:r>
            <a:r>
              <a:rPr lang="en-US" altLang="zh-CN" dirty="0" smtClean="0"/>
              <a:t>localhost:8080/hello</a:t>
            </a:r>
            <a:endParaRPr lang="zh-CN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484784"/>
            <a:ext cx="7651233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048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application.properties</a:t>
            </a:r>
            <a:r>
              <a:rPr lang="zh-CN" altLang="en-US" dirty="0" smtClean="0"/>
              <a:t>里面加上</a:t>
            </a:r>
            <a:endParaRPr lang="en-US" altLang="zh-CN" dirty="0" smtClean="0"/>
          </a:p>
          <a:p>
            <a:pPr marL="109728" indent="0">
              <a:buNone/>
            </a:pPr>
            <a:r>
              <a:rPr lang="en-US" altLang="zh-CN" dirty="0" err="1"/>
              <a:t>server.port</a:t>
            </a:r>
            <a:r>
              <a:rPr lang="en-US" altLang="zh-CN" dirty="0"/>
              <a:t> = 12345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修改默认访问端口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95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# log configuration</a:t>
            </a:r>
          </a:p>
          <a:p>
            <a:r>
              <a:rPr lang="en-US" altLang="zh-CN" dirty="0" err="1"/>
              <a:t>logging.path</a:t>
            </a:r>
            <a:r>
              <a:rPr lang="en-US" altLang="zh-CN" dirty="0"/>
              <a:t>=\log</a:t>
            </a:r>
          </a:p>
          <a:p>
            <a:r>
              <a:rPr lang="en-US" altLang="zh-CN" dirty="0" err="1"/>
              <a:t>logging.level.com.favorites</a:t>
            </a:r>
            <a:r>
              <a:rPr lang="en-US" altLang="zh-CN" dirty="0"/>
              <a:t>=DEBUG</a:t>
            </a:r>
          </a:p>
          <a:p>
            <a:r>
              <a:rPr lang="en-US" altLang="zh-CN" dirty="0" err="1"/>
              <a:t>logging.level.org.springframework.web</a:t>
            </a:r>
            <a:r>
              <a:rPr lang="en-US" altLang="zh-CN" dirty="0"/>
              <a:t>=INFO</a:t>
            </a:r>
          </a:p>
          <a:p>
            <a:r>
              <a:rPr lang="en-US" altLang="zh-CN" dirty="0" err="1"/>
              <a:t>logging.level.org.hibernate</a:t>
            </a:r>
            <a:r>
              <a:rPr lang="en-US" altLang="zh-CN"/>
              <a:t>=ERROR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配置日志输出文件：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917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zh-CN" b="1" dirty="0"/>
              <a:t>package </a:t>
            </a:r>
            <a:r>
              <a:rPr lang="en-US" altLang="zh-CN" b="1" dirty="0" err="1"/>
              <a:t>com.example.demo.mvc</a:t>
            </a:r>
            <a:r>
              <a:rPr lang="en-US" altLang="zh-CN" b="1" dirty="0"/>
              <a:t>;</a:t>
            </a:r>
          </a:p>
          <a:p>
            <a:endParaRPr lang="zh-CN" altLang="en-US" dirty="0"/>
          </a:p>
          <a:p>
            <a:r>
              <a:rPr lang="en-US" altLang="zh-CN" b="1" dirty="0"/>
              <a:t>import </a:t>
            </a:r>
            <a:r>
              <a:rPr lang="en-US" altLang="zh-CN" b="1" dirty="0" err="1"/>
              <a:t>org.springframework.web.bind.annotation.RequestMapping</a:t>
            </a:r>
            <a:r>
              <a:rPr lang="en-US" altLang="zh-CN" b="1" dirty="0"/>
              <a:t>;</a:t>
            </a:r>
          </a:p>
          <a:p>
            <a:r>
              <a:rPr lang="en-US" altLang="zh-CN" b="1" dirty="0"/>
              <a:t>import </a:t>
            </a:r>
            <a:r>
              <a:rPr lang="en-US" altLang="zh-CN" b="1" dirty="0" err="1"/>
              <a:t>org.springframework.web.bind.annotation.RequestMethod</a:t>
            </a:r>
            <a:r>
              <a:rPr lang="en-US" altLang="zh-CN" b="1" dirty="0"/>
              <a:t>;</a:t>
            </a:r>
          </a:p>
          <a:p>
            <a:r>
              <a:rPr lang="en-US" altLang="zh-CN" b="1" dirty="0"/>
              <a:t>import </a:t>
            </a:r>
            <a:r>
              <a:rPr lang="en-US" altLang="zh-CN" b="1" dirty="0" err="1"/>
              <a:t>org.springframework.web.bind.annotation.RequestParam</a:t>
            </a:r>
            <a:r>
              <a:rPr lang="en-US" altLang="zh-CN" b="1" dirty="0"/>
              <a:t>;</a:t>
            </a:r>
          </a:p>
          <a:p>
            <a:r>
              <a:rPr lang="en-US" altLang="zh-CN" b="1" dirty="0"/>
              <a:t>import </a:t>
            </a:r>
            <a:r>
              <a:rPr lang="en-US" altLang="zh-CN" b="1" dirty="0" err="1"/>
              <a:t>org.springframework.web.bind.annotation.RestController</a:t>
            </a:r>
            <a:r>
              <a:rPr lang="en-US" altLang="zh-CN" b="1" dirty="0"/>
              <a:t>;</a:t>
            </a:r>
          </a:p>
          <a:p>
            <a:endParaRPr lang="zh-CN" altLang="en-US" dirty="0"/>
          </a:p>
          <a:p>
            <a:r>
              <a:rPr lang="en-US" altLang="zh-CN" dirty="0"/>
              <a:t>@</a:t>
            </a:r>
            <a:r>
              <a:rPr lang="en-US" altLang="zh-CN" dirty="0" err="1"/>
              <a:t>RestController</a:t>
            </a:r>
            <a:endParaRPr lang="en-US" altLang="zh-CN" dirty="0"/>
          </a:p>
          <a:p>
            <a:r>
              <a:rPr lang="en-US" altLang="zh-CN" dirty="0"/>
              <a:t>@</a:t>
            </a:r>
            <a:r>
              <a:rPr lang="en-US" altLang="zh-CN" dirty="0" err="1"/>
              <a:t>RequestMapping</a:t>
            </a:r>
            <a:r>
              <a:rPr lang="en-US" altLang="zh-CN" dirty="0"/>
              <a:t>("/path")</a:t>
            </a:r>
          </a:p>
          <a:p>
            <a:r>
              <a:rPr lang="en-US" altLang="zh-CN" b="1" dirty="0"/>
              <a:t>public class </a:t>
            </a:r>
            <a:r>
              <a:rPr lang="en-US" altLang="zh-CN" b="1" dirty="0" err="1"/>
              <a:t>SampleController</a:t>
            </a:r>
            <a:r>
              <a:rPr lang="en-US" altLang="zh-CN" b="1" dirty="0"/>
              <a:t> 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@</a:t>
            </a:r>
            <a:r>
              <a:rPr lang="en-US" altLang="zh-CN" dirty="0" err="1"/>
              <a:t>RequestMapping</a:t>
            </a:r>
            <a:r>
              <a:rPr lang="en-US" altLang="zh-CN" dirty="0"/>
              <a:t>(value = "/</a:t>
            </a:r>
            <a:r>
              <a:rPr lang="en-US" altLang="zh-CN" dirty="0" err="1"/>
              <a:t>testNumber</a:t>
            </a:r>
            <a:r>
              <a:rPr lang="en-US" altLang="zh-CN" dirty="0"/>
              <a:t>", method = </a:t>
            </a:r>
            <a:r>
              <a:rPr lang="en-US" altLang="zh-CN" dirty="0" err="1"/>
              <a:t>RequestMethod.</a:t>
            </a:r>
            <a:r>
              <a:rPr lang="en-US" altLang="zh-CN" b="1" i="1" dirty="0" err="1"/>
              <a:t>GET</a:t>
            </a:r>
            <a:r>
              <a:rPr lang="en-US" altLang="zh-CN" b="1" i="1" dirty="0"/>
              <a:t>)</a:t>
            </a:r>
          </a:p>
          <a:p>
            <a:r>
              <a:rPr lang="en-US" altLang="zh-CN" b="1" dirty="0"/>
              <a:t>public String test(@</a:t>
            </a:r>
            <a:r>
              <a:rPr lang="en-US" altLang="zh-CN" b="1" dirty="0" err="1"/>
              <a:t>RequestParam</a:t>
            </a:r>
            <a:r>
              <a:rPr lang="en-US" altLang="zh-CN" b="1" dirty="0"/>
              <a:t>(value="number", required=true, </a:t>
            </a:r>
            <a:r>
              <a:rPr lang="en-US" altLang="zh-CN" b="1" dirty="0" err="1"/>
              <a:t>defaultValue</a:t>
            </a:r>
            <a:r>
              <a:rPr lang="en-US" altLang="zh-CN" b="1" dirty="0"/>
              <a:t>="0") String input)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b="1" dirty="0"/>
              <a:t>switch(input)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b="1" dirty="0"/>
              <a:t>case "1":</a:t>
            </a:r>
          </a:p>
          <a:p>
            <a:r>
              <a:rPr lang="en-US" altLang="zh-CN" b="1" dirty="0"/>
              <a:t>return "One";</a:t>
            </a:r>
          </a:p>
          <a:p>
            <a:r>
              <a:rPr lang="en-US" altLang="zh-CN" b="1" dirty="0"/>
              <a:t>case "2":</a:t>
            </a:r>
          </a:p>
          <a:p>
            <a:r>
              <a:rPr lang="en-US" altLang="zh-CN" b="1" dirty="0"/>
              <a:t>return "Two";</a:t>
            </a:r>
          </a:p>
          <a:p>
            <a:r>
              <a:rPr lang="en-US" altLang="zh-CN" b="1" dirty="0"/>
              <a:t>case "3":</a:t>
            </a:r>
          </a:p>
          <a:p>
            <a:r>
              <a:rPr lang="en-US" altLang="zh-CN" b="1" dirty="0"/>
              <a:t>return "Three";</a:t>
            </a:r>
          </a:p>
          <a:p>
            <a:r>
              <a:rPr lang="en-US" altLang="zh-CN" b="1" dirty="0"/>
              <a:t>default:</a:t>
            </a:r>
          </a:p>
          <a:p>
            <a:r>
              <a:rPr lang="en-US" altLang="zh-CN" b="1" dirty="0"/>
              <a:t>return "Zero";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Sample Code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994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http://172.16.25.169:18088//utils/getRoutePointsBySpecifiedRoute?Points=121.891694,30.901754;121.912722,30.882236;121.929288,30.907204&amp;LinePointNumber=3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定制多点轨迹返回高德最优路径计价接口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1385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&lt;!-- </a:t>
            </a:r>
            <a:r>
              <a:rPr lang="zh-CN" altLang="en-US" sz="2000" dirty="0"/>
              <a:t>热部署 </a:t>
            </a:r>
            <a:r>
              <a:rPr lang="en-US" altLang="zh-CN" sz="2000" dirty="0"/>
              <a:t>--&gt;</a:t>
            </a:r>
          </a:p>
          <a:p>
            <a:r>
              <a:rPr lang="en-US" altLang="zh-CN" sz="2000" dirty="0"/>
              <a:t>&lt;dependency</a:t>
            </a:r>
            <a:r>
              <a:rPr lang="en-US" altLang="zh-CN" sz="2000" dirty="0" smtClean="0"/>
              <a:t>&gt;        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groupId</a:t>
            </a:r>
            <a:r>
              <a:rPr lang="en-US" altLang="zh-CN" sz="2000" dirty="0"/>
              <a:t>&gt;</a:t>
            </a:r>
            <a:r>
              <a:rPr lang="en-US" altLang="zh-CN" sz="2000" dirty="0" err="1"/>
              <a:t>org.springframework.boot</a:t>
            </a:r>
            <a:r>
              <a:rPr lang="en-US" altLang="zh-CN" sz="2000" dirty="0"/>
              <a:t>&lt;/</a:t>
            </a:r>
            <a:r>
              <a:rPr lang="en-US" altLang="zh-CN" sz="2000" dirty="0" err="1"/>
              <a:t>groupId</a:t>
            </a:r>
            <a:r>
              <a:rPr lang="en-US" altLang="zh-CN" sz="2000" dirty="0"/>
              <a:t>&gt;</a:t>
            </a:r>
          </a:p>
          <a:p>
            <a:r>
              <a:rPr lang="en-US" altLang="zh-CN" sz="2000" dirty="0"/>
              <a:t>        &lt;</a:t>
            </a:r>
            <a:r>
              <a:rPr lang="en-US" altLang="zh-CN" sz="2000" dirty="0" err="1"/>
              <a:t>artifactId</a:t>
            </a:r>
            <a:r>
              <a:rPr lang="en-US" altLang="zh-CN" sz="2000" dirty="0"/>
              <a:t>&gt;spring-boot-</a:t>
            </a:r>
            <a:r>
              <a:rPr lang="en-US" altLang="zh-CN" sz="2000" dirty="0" err="1"/>
              <a:t>devtools</a:t>
            </a:r>
            <a:r>
              <a:rPr lang="en-US" altLang="zh-CN" sz="2000" dirty="0"/>
              <a:t>&lt;/</a:t>
            </a:r>
            <a:r>
              <a:rPr lang="en-US" altLang="zh-CN" sz="2000" dirty="0" err="1"/>
              <a:t>artifactId</a:t>
            </a:r>
            <a:r>
              <a:rPr lang="en-US" altLang="zh-CN" sz="2000" dirty="0"/>
              <a:t>&gt;</a:t>
            </a:r>
          </a:p>
          <a:p>
            <a:r>
              <a:rPr lang="en-US" altLang="zh-CN" sz="2000" dirty="0"/>
              <a:t>        &lt;optional&gt;true&lt;/optional&gt;</a:t>
            </a:r>
          </a:p>
          <a:p>
            <a:r>
              <a:rPr lang="en-US" altLang="zh-CN" sz="2000" dirty="0"/>
              <a:t>&lt;/dependency&gt;</a:t>
            </a:r>
            <a:endParaRPr lang="zh-CN" altLang="en-US" sz="200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支持热</a:t>
            </a:r>
            <a:r>
              <a:rPr lang="zh-CN" altLang="en-US" dirty="0"/>
              <a:t>部署</a:t>
            </a:r>
          </a:p>
        </p:txBody>
      </p:sp>
    </p:spTree>
    <p:extLst>
      <p:ext uri="{BB962C8B-B14F-4D97-AF65-F5344CB8AC3E}">
        <p14:creationId xmlns:p14="http://schemas.microsoft.com/office/powerpoint/2010/main" val="417699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浏览器输入</a:t>
            </a:r>
            <a:r>
              <a:rPr lang="zh-CN" altLang="en-US" sz="2000" dirty="0" smtClean="0"/>
              <a:t>：</a:t>
            </a:r>
            <a:r>
              <a:rPr lang="en-US" altLang="zh-CN" sz="2000" dirty="0"/>
              <a:t> http://localhost:12345/path/testNumber?number=3</a:t>
            </a:r>
            <a:endParaRPr lang="zh-CN" altLang="en-US" sz="2000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48880"/>
            <a:ext cx="6359149" cy="13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843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zh-CN" altLang="en-US" dirty="0"/>
          </a:p>
          <a:p>
            <a:pPr marL="109728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Q &amp; 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73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开发框架</a:t>
            </a:r>
            <a:endParaRPr lang="en-US" altLang="zh-CN" dirty="0" smtClean="0"/>
          </a:p>
          <a:p>
            <a:r>
              <a:rPr lang="en-US" altLang="zh-CN" dirty="0" smtClean="0"/>
              <a:t>Maven</a:t>
            </a:r>
            <a:r>
              <a:rPr lang="zh-CN" altLang="en-US" dirty="0" smtClean="0"/>
              <a:t>整合了所有的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包，而</a:t>
            </a:r>
            <a:r>
              <a:rPr lang="en-US" altLang="zh-CN" dirty="0" smtClean="0"/>
              <a:t>Sprint boot</a:t>
            </a:r>
            <a:r>
              <a:rPr lang="zh-CN" altLang="en-US" dirty="0" smtClean="0"/>
              <a:t>整合了所有的框架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Sprint Boot</a:t>
            </a:r>
            <a:r>
              <a:rPr lang="zh-CN" altLang="en-US" dirty="0" smtClean="0"/>
              <a:t>是什么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411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 smtClean="0"/>
              <a:t>IDE:</a:t>
            </a:r>
          </a:p>
          <a:p>
            <a:pPr marL="109728" indent="0">
              <a:buNone/>
            </a:pPr>
            <a:r>
              <a:rPr lang="en-US" altLang="zh-CN" dirty="0" smtClean="0"/>
              <a:t>Eclipse</a:t>
            </a:r>
            <a:r>
              <a:rPr lang="zh-CN" altLang="zh-CN" dirty="0" smtClean="0"/>
              <a:t>下载</a:t>
            </a:r>
            <a:r>
              <a:rPr lang="zh-CN" altLang="zh-CN" dirty="0"/>
              <a:t>链接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marL="109728" indent="0">
              <a:buNone/>
            </a:pPr>
            <a:r>
              <a:rPr lang="zh-CN" altLang="en-US" sz="2000" dirty="0"/>
              <a:t>根据系统选择</a:t>
            </a:r>
            <a:r>
              <a:rPr lang="zh-CN" altLang="zh-CN" sz="2000" dirty="0"/>
              <a:t>64位</a:t>
            </a:r>
            <a:r>
              <a:rPr lang="zh-CN" altLang="en-US" sz="2000" dirty="0"/>
              <a:t>或</a:t>
            </a:r>
            <a:r>
              <a:rPr lang="en-US" altLang="zh-CN" sz="2000" dirty="0"/>
              <a:t>32</a:t>
            </a:r>
            <a:r>
              <a:rPr lang="zh-CN" altLang="en-US" sz="2000" dirty="0"/>
              <a:t>位</a:t>
            </a:r>
            <a:r>
              <a:rPr lang="zh-CN" altLang="zh-CN" sz="2000" dirty="0" smtClean="0"/>
              <a:t>下载</a:t>
            </a:r>
            <a:endParaRPr lang="en-US" altLang="zh-CN" sz="2000" dirty="0" smtClean="0"/>
          </a:p>
          <a:p>
            <a:pPr marL="109728" indent="0">
              <a:buNone/>
            </a:pPr>
            <a:r>
              <a:rPr lang="zh-CN" altLang="zh-CN" sz="2000" dirty="0" smtClean="0">
                <a:hlinkClick r:id="rId2"/>
              </a:rPr>
              <a:t>https</a:t>
            </a:r>
            <a:r>
              <a:rPr lang="zh-CN" altLang="zh-CN" sz="2000" dirty="0">
                <a:hlinkClick r:id="rId2"/>
              </a:rPr>
              <a:t>://www.eclipse.org/downloads/</a:t>
            </a:r>
            <a:r>
              <a:rPr lang="zh-CN" altLang="zh-CN" sz="2000" dirty="0" smtClean="0"/>
              <a:t>，</a:t>
            </a:r>
            <a:endParaRPr lang="en-US" altLang="zh-CN" sz="2000" dirty="0" smtClean="0"/>
          </a:p>
          <a:p>
            <a:pPr marL="109728" indent="0">
              <a:buNone/>
            </a:pPr>
            <a:endParaRPr lang="en-US" altLang="zh-CN" dirty="0" smtClean="0"/>
          </a:p>
          <a:p>
            <a:pPr marL="109728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开发环境配置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482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下载链接</a:t>
            </a:r>
            <a:r>
              <a:rPr lang="zh-CN" altLang="zh-CN" sz="2000" dirty="0"/>
              <a:t>：</a:t>
            </a:r>
            <a:r>
              <a:rPr lang="en-US" altLang="zh-CN" sz="2000" dirty="0">
                <a:hlinkClick r:id="rId2"/>
              </a:rPr>
              <a:t>http://www.oracle.com/technetwork/java/javase/downloads/jdk8-downloads-2133151.html</a:t>
            </a:r>
            <a:endParaRPr lang="en-US" altLang="zh-CN" sz="2000" dirty="0"/>
          </a:p>
          <a:p>
            <a:r>
              <a:rPr lang="zh-CN" altLang="en-US" sz="2000" dirty="0"/>
              <a:t>根据</a:t>
            </a:r>
            <a:r>
              <a:rPr lang="zh-CN" altLang="en-US" sz="2000" dirty="0" smtClean="0"/>
              <a:t>系统选择</a:t>
            </a:r>
            <a:r>
              <a:rPr lang="en-US" altLang="zh-CN" sz="2000" dirty="0" smtClean="0"/>
              <a:t>32</a:t>
            </a:r>
            <a:r>
              <a:rPr lang="zh-CN" altLang="en-US" sz="2000" dirty="0" smtClean="0"/>
              <a:t>位或</a:t>
            </a:r>
            <a:r>
              <a:rPr lang="en-US" altLang="zh-CN" sz="2000" dirty="0" smtClean="0"/>
              <a:t>64</a:t>
            </a:r>
            <a:r>
              <a:rPr lang="zh-CN" altLang="en-US" sz="2000" dirty="0" smtClean="0"/>
              <a:t>位的安装包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 </a:t>
            </a:r>
            <a:r>
              <a:rPr lang="en-US" altLang="zh-CN" dirty="0" smtClean="0"/>
              <a:t>JAVA </a:t>
            </a:r>
            <a:r>
              <a:rPr lang="en-US" altLang="zh-CN" dirty="0"/>
              <a:t>JDK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3284984"/>
            <a:ext cx="522922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704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zh-CN" sz="2000" dirty="0"/>
              <a:t>1.</a:t>
            </a:r>
            <a:r>
              <a:rPr lang="zh-CN" altLang="en-US" sz="2000" dirty="0"/>
              <a:t>新建系统变量：   </a:t>
            </a:r>
            <a:endParaRPr lang="en-US" altLang="zh-CN" sz="2000" dirty="0" smtClean="0"/>
          </a:p>
          <a:p>
            <a:r>
              <a:rPr lang="zh-CN" altLang="en-US" sz="2000" dirty="0" smtClean="0"/>
              <a:t>变量名：</a:t>
            </a:r>
            <a:r>
              <a:rPr lang="en-US" altLang="zh-CN" sz="2000" dirty="0"/>
              <a:t>JAVA_HOME   </a:t>
            </a:r>
            <a:endParaRPr lang="en-US" altLang="zh-CN" sz="2000" dirty="0" smtClean="0"/>
          </a:p>
          <a:p>
            <a:r>
              <a:rPr lang="zh-CN" altLang="en-US" sz="2000" dirty="0" smtClean="0"/>
              <a:t>变量值：</a:t>
            </a:r>
            <a:r>
              <a:rPr lang="en-US" altLang="zh-CN" sz="2000" dirty="0"/>
              <a:t>D:\Java\jdk1.8.0_171    </a:t>
            </a:r>
            <a:endParaRPr lang="en-US" altLang="zh-CN" sz="2000" dirty="0" smtClean="0"/>
          </a:p>
          <a:p>
            <a:pPr marL="109728" indent="0">
              <a:buNone/>
            </a:pPr>
            <a:r>
              <a:rPr lang="en-US" altLang="zh-CN" sz="2000" dirty="0" smtClean="0"/>
              <a:t>2</a:t>
            </a:r>
            <a:r>
              <a:rPr lang="en-US" altLang="zh-CN" sz="2000" dirty="0"/>
              <a:t>.</a:t>
            </a:r>
            <a:r>
              <a:rPr lang="zh-CN" altLang="en-US" sz="2000" dirty="0"/>
              <a:t>新建系统</a:t>
            </a:r>
            <a:r>
              <a:rPr lang="zh-CN" altLang="en-US" sz="2000" dirty="0" smtClean="0"/>
              <a:t>变量（</a:t>
            </a:r>
            <a:r>
              <a:rPr lang="en-US" altLang="zh-CN" sz="2000" dirty="0" smtClean="0"/>
              <a:t>1.7</a:t>
            </a:r>
            <a:r>
              <a:rPr lang="zh-CN" altLang="en-US" sz="2000" dirty="0" smtClean="0"/>
              <a:t>以后无需配置）：   </a:t>
            </a:r>
            <a:endParaRPr lang="en-US" altLang="zh-CN" sz="2000" dirty="0" smtClean="0"/>
          </a:p>
          <a:p>
            <a:r>
              <a:rPr lang="zh-CN" altLang="en-US" sz="2000" dirty="0" smtClean="0"/>
              <a:t>变量名：</a:t>
            </a:r>
            <a:r>
              <a:rPr lang="en-US" altLang="zh-CN" sz="2000" dirty="0"/>
              <a:t>CLASSPATH   </a:t>
            </a:r>
            <a:endParaRPr lang="en-US" altLang="zh-CN" sz="2000" dirty="0" smtClean="0"/>
          </a:p>
          <a:p>
            <a:r>
              <a:rPr lang="zh-CN" altLang="en-US" sz="2000" dirty="0" smtClean="0"/>
              <a:t>变量值：</a:t>
            </a:r>
            <a:r>
              <a:rPr lang="en-US" altLang="zh-CN" sz="1800" dirty="0"/>
              <a:t>.;%JAVA_HOME%\lib\dt.jar;%JAVA_HOME%\lib\tools.jar;     </a:t>
            </a:r>
            <a:endParaRPr lang="en-US" altLang="zh-CN" sz="1800" dirty="0" smtClean="0"/>
          </a:p>
          <a:p>
            <a:pPr marL="109728" indent="0">
              <a:buNone/>
            </a:pPr>
            <a:r>
              <a:rPr lang="en-US" altLang="zh-CN" sz="2000" dirty="0" smtClean="0"/>
              <a:t>3</a:t>
            </a:r>
            <a:r>
              <a:rPr lang="en-US" altLang="zh-CN" sz="2000" dirty="0"/>
              <a:t>.</a:t>
            </a:r>
            <a:r>
              <a:rPr lang="zh-CN" altLang="en-US" sz="2000" dirty="0"/>
              <a:t>添加修改系统变量：   </a:t>
            </a:r>
            <a:endParaRPr lang="en-US" altLang="zh-CN" sz="2000" dirty="0" smtClean="0"/>
          </a:p>
          <a:p>
            <a:r>
              <a:rPr lang="zh-CN" altLang="en-US" sz="2000" dirty="0" smtClean="0"/>
              <a:t>变量名：</a:t>
            </a:r>
            <a:r>
              <a:rPr lang="en-US" altLang="zh-CN" sz="2000" dirty="0"/>
              <a:t>Path   </a:t>
            </a:r>
            <a:endParaRPr lang="en-US" altLang="zh-CN" sz="2000" dirty="0" smtClean="0"/>
          </a:p>
          <a:p>
            <a:r>
              <a:rPr lang="zh-CN" altLang="en-US" sz="2000" dirty="0" smtClean="0"/>
              <a:t>变量值：</a:t>
            </a:r>
            <a:r>
              <a:rPr lang="en-US" altLang="zh-CN" sz="2000" dirty="0"/>
              <a:t>;%JAVA_HOME%\bin;%JAVA_HOME%\</a:t>
            </a:r>
            <a:r>
              <a:rPr lang="en-US" altLang="zh-CN" sz="2000" dirty="0" err="1"/>
              <a:t>jre</a:t>
            </a:r>
            <a:r>
              <a:rPr lang="en-US" altLang="zh-CN" sz="2000" dirty="0"/>
              <a:t>\bin;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配置环境变量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186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验证</a:t>
            </a:r>
            <a:r>
              <a:rPr lang="en-US" altLang="zh-CN" dirty="0" smtClean="0"/>
              <a:t>JDK</a:t>
            </a:r>
            <a:r>
              <a:rPr lang="zh-CN" altLang="en-US" dirty="0" smtClean="0"/>
              <a:t>是否安装成功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7292480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744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构建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项目</a:t>
            </a:r>
            <a:r>
              <a:rPr lang="en-US" altLang="zh-CN" dirty="0" smtClean="0"/>
              <a:t>:</a:t>
            </a:r>
            <a:br>
              <a:rPr lang="en-US" altLang="zh-CN" dirty="0" smtClean="0"/>
            </a:br>
            <a:r>
              <a:rPr lang="en-US" altLang="zh-CN" sz="2000" dirty="0">
                <a:hlinkClick r:id="rId2"/>
              </a:rPr>
              <a:t>http://start.spring.io/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56792"/>
            <a:ext cx="6330298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718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Eclipse</a:t>
            </a:r>
            <a:r>
              <a:rPr lang="zh-CN" altLang="en-US" sz="2000" dirty="0" smtClean="0"/>
              <a:t>中选择菜单</a:t>
            </a:r>
            <a:r>
              <a:rPr lang="en-US" altLang="zh-CN" sz="2000" dirty="0" smtClean="0"/>
              <a:t>File&gt;Import</a:t>
            </a:r>
          </a:p>
          <a:p>
            <a:pPr marL="109728" indent="0">
              <a:buNone/>
            </a:pPr>
            <a:endParaRPr lang="en-US" altLang="zh-CN" dirty="0"/>
          </a:p>
          <a:p>
            <a:pPr marL="109728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导入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项目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063750"/>
            <a:ext cx="4921250" cy="479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747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2133</TotalTime>
  <Words>455</Words>
  <Application>Microsoft Office PowerPoint</Application>
  <PresentationFormat>全屏显示(4:3)</PresentationFormat>
  <Paragraphs>113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聚合</vt:lpstr>
      <vt:lpstr>从零开始学编程系列</vt:lpstr>
      <vt:lpstr>定制多点轨迹返回高德最优路径计价接口</vt:lpstr>
      <vt:lpstr>Sprint Boot是什么</vt:lpstr>
      <vt:lpstr>开发环境配置</vt:lpstr>
      <vt:lpstr>安装 JAVA JDK</vt:lpstr>
      <vt:lpstr>配置环境变量</vt:lpstr>
      <vt:lpstr>验证JDK是否安装成功</vt:lpstr>
      <vt:lpstr> 构建maven项目: http://start.spring.io/ </vt:lpstr>
      <vt:lpstr>导入Maven项目</vt:lpstr>
      <vt:lpstr>导入Maven项目</vt:lpstr>
      <vt:lpstr>源码</vt:lpstr>
      <vt:lpstr>源码分析</vt:lpstr>
      <vt:lpstr>pom.xml文件引用</vt:lpstr>
      <vt:lpstr>第一个接口</vt:lpstr>
      <vt:lpstr>启动服务</vt:lpstr>
      <vt:lpstr>浏览器输入：localhost:8080/hello</vt:lpstr>
      <vt:lpstr>修改默认访问端口</vt:lpstr>
      <vt:lpstr>配置日志输出文件：</vt:lpstr>
      <vt:lpstr>Sample Code</vt:lpstr>
      <vt:lpstr>支持热部署</vt:lpstr>
      <vt:lpstr>浏览器输入： http://localhost:12345/path/testNumber?number=3</vt:lpstr>
      <vt:lpstr>Q &amp; 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chenzhihui</dc:creator>
  <cp:lastModifiedBy>chenzhihui</cp:lastModifiedBy>
  <cp:revision>65</cp:revision>
  <dcterms:created xsi:type="dcterms:W3CDTF">2018-12-10T02:26:22Z</dcterms:created>
  <dcterms:modified xsi:type="dcterms:W3CDTF">2018-12-14T02:50:00Z</dcterms:modified>
</cp:coreProperties>
</file>