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89" d="100"/>
          <a:sy n="89" d="100"/>
        </p:scale>
        <p:origin x="13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I-CASE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S-CASE-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I-CASE-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S-CASE-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I-CASE-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inhibitory-gamma-configurations-1-17/FS-CASE-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1:</a:t>
            </a:r>
            <a:r>
              <a:rPr lang="en-US" baseline="0" dirty="0"/>
              <a:t> FI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'FI-CASE-1'!$A$1:$A$61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'FI-CASE-1'!$B$1:$B$61</c:f>
              <c:numCache>
                <c:formatCode>0.00E+00</c:formatCode>
                <c:ptCount val="61"/>
                <c:pt idx="0">
                  <c:v>0.266666666666665</c:v>
                </c:pt>
                <c:pt idx="1">
                  <c:v>1.06666666666666</c:v>
                </c:pt>
                <c:pt idx="2">
                  <c:v>1.3333333333333199</c:v>
                </c:pt>
                <c:pt idx="3">
                  <c:v>2.2666666666666502</c:v>
                </c:pt>
                <c:pt idx="4">
                  <c:v>3.4666666666666499</c:v>
                </c:pt>
                <c:pt idx="5">
                  <c:v>3.8666666666666498</c:v>
                </c:pt>
                <c:pt idx="6">
                  <c:v>5.5999999999999703</c:v>
                </c:pt>
                <c:pt idx="7">
                  <c:v>6.7999999999999696</c:v>
                </c:pt>
                <c:pt idx="8">
                  <c:v>7.8666666666666298</c:v>
                </c:pt>
                <c:pt idx="9">
                  <c:v>8.7999999999999599</c:v>
                </c:pt>
                <c:pt idx="10">
                  <c:v>9.5999999999999606</c:v>
                </c:pt>
                <c:pt idx="11">
                  <c:v>11.066666666666601</c:v>
                </c:pt>
                <c:pt idx="12">
                  <c:v>12.2666666666666</c:v>
                </c:pt>
                <c:pt idx="13">
                  <c:v>13.466666666666599</c:v>
                </c:pt>
                <c:pt idx="14">
                  <c:v>15.466666666666599</c:v>
                </c:pt>
                <c:pt idx="15">
                  <c:v>16.133333333333201</c:v>
                </c:pt>
                <c:pt idx="16">
                  <c:v>16.799999999999901</c:v>
                </c:pt>
                <c:pt idx="17">
                  <c:v>18.799999999999901</c:v>
                </c:pt>
                <c:pt idx="18">
                  <c:v>19.1999999999999</c:v>
                </c:pt>
                <c:pt idx="19">
                  <c:v>20.933333333333199</c:v>
                </c:pt>
                <c:pt idx="20">
                  <c:v>20.5333333333332</c:v>
                </c:pt>
                <c:pt idx="21">
                  <c:v>22.133333333333201</c:v>
                </c:pt>
                <c:pt idx="22">
                  <c:v>22.5333333333332</c:v>
                </c:pt>
                <c:pt idx="23">
                  <c:v>23.733333333333199</c:v>
                </c:pt>
                <c:pt idx="24">
                  <c:v>23.8666666666665</c:v>
                </c:pt>
                <c:pt idx="25">
                  <c:v>25.066666666666499</c:v>
                </c:pt>
                <c:pt idx="26">
                  <c:v>26.666666666666501</c:v>
                </c:pt>
                <c:pt idx="27">
                  <c:v>27.8666666666665</c:v>
                </c:pt>
                <c:pt idx="28">
                  <c:v>27.733333333333199</c:v>
                </c:pt>
                <c:pt idx="29">
                  <c:v>29.999999999999801</c:v>
                </c:pt>
                <c:pt idx="30">
                  <c:v>29.999999999999801</c:v>
                </c:pt>
                <c:pt idx="31">
                  <c:v>32.3999999999998</c:v>
                </c:pt>
                <c:pt idx="32">
                  <c:v>32.3999999999998</c:v>
                </c:pt>
                <c:pt idx="33">
                  <c:v>33.999999999999801</c:v>
                </c:pt>
                <c:pt idx="34">
                  <c:v>36.266666666666502</c:v>
                </c:pt>
                <c:pt idx="35">
                  <c:v>36.933333333333103</c:v>
                </c:pt>
                <c:pt idx="36">
                  <c:v>38.3999999999998</c:v>
                </c:pt>
                <c:pt idx="37">
                  <c:v>39.333333333333101</c:v>
                </c:pt>
                <c:pt idx="38">
                  <c:v>42.666666666666401</c:v>
                </c:pt>
                <c:pt idx="39">
                  <c:v>43.199999999999797</c:v>
                </c:pt>
                <c:pt idx="40">
                  <c:v>42.666666666666401</c:v>
                </c:pt>
                <c:pt idx="41">
                  <c:v>45.999999999999801</c:v>
                </c:pt>
                <c:pt idx="42">
                  <c:v>47.199999999999797</c:v>
                </c:pt>
                <c:pt idx="43">
                  <c:v>48.133333333333098</c:v>
                </c:pt>
                <c:pt idx="44">
                  <c:v>47.999999999999801</c:v>
                </c:pt>
                <c:pt idx="45">
                  <c:v>48.133333333333098</c:v>
                </c:pt>
                <c:pt idx="46">
                  <c:v>49.0666666666664</c:v>
                </c:pt>
                <c:pt idx="47">
                  <c:v>49.599999999999703</c:v>
                </c:pt>
                <c:pt idx="48">
                  <c:v>49.599999999999703</c:v>
                </c:pt>
                <c:pt idx="49">
                  <c:v>49.466666666666399</c:v>
                </c:pt>
                <c:pt idx="50">
                  <c:v>49.866666666666397</c:v>
                </c:pt>
                <c:pt idx="51">
                  <c:v>49.999999999999702</c:v>
                </c:pt>
                <c:pt idx="52">
                  <c:v>49.866666666666397</c:v>
                </c:pt>
                <c:pt idx="53">
                  <c:v>49.999999999999702</c:v>
                </c:pt>
                <c:pt idx="54">
                  <c:v>49.999999999999702</c:v>
                </c:pt>
                <c:pt idx="55">
                  <c:v>49.999999999999702</c:v>
                </c:pt>
                <c:pt idx="56">
                  <c:v>49.866666666666397</c:v>
                </c:pt>
                <c:pt idx="57">
                  <c:v>49.999999999999702</c:v>
                </c:pt>
                <c:pt idx="58">
                  <c:v>49.999999999999702</c:v>
                </c:pt>
                <c:pt idx="59">
                  <c:v>49.999999999999702</c:v>
                </c:pt>
                <c:pt idx="60">
                  <c:v>49.999999999999702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1B-AC43-AB7F-AC6020361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233168"/>
        <c:axId val="1451022096"/>
      </c:scatterChart>
      <c:valAx>
        <c:axId val="115423316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</a:t>
                </a:r>
                <a:r>
                  <a:rPr lang="en-US" baseline="0"/>
                  <a:t> Current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022096"/>
        <c:crosses val="autoZero"/>
        <c:crossBetween val="midCat"/>
      </c:valAx>
      <c:valAx>
        <c:axId val="145102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23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</a:t>
            </a:r>
            <a:r>
              <a:rPr lang="en-US" baseline="0" dirty="0"/>
              <a:t> 1: FS Curves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'FS-CASE-1'!$A$1:$A$41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'FS-CASE-1'!$B$1:$B$41</c:f>
              <c:numCache>
                <c:formatCode>0.00E+00</c:formatCode>
                <c:ptCount val="41"/>
                <c:pt idx="0">
                  <c:v>0.39999999999999802</c:v>
                </c:pt>
                <c:pt idx="1">
                  <c:v>0.266666666666665</c:v>
                </c:pt>
                <c:pt idx="2">
                  <c:v>0.66666666666666297</c:v>
                </c:pt>
                <c:pt idx="3">
                  <c:v>1.3333333333333199</c:v>
                </c:pt>
                <c:pt idx="4">
                  <c:v>3.1999999999999802</c:v>
                </c:pt>
                <c:pt idx="5">
                  <c:v>2.7999999999999798</c:v>
                </c:pt>
                <c:pt idx="6">
                  <c:v>2.6666666666666501</c:v>
                </c:pt>
                <c:pt idx="7">
                  <c:v>4.7999999999999803</c:v>
                </c:pt>
                <c:pt idx="8">
                  <c:v>7.8666666666666298</c:v>
                </c:pt>
                <c:pt idx="9">
                  <c:v>10.399999999999901</c:v>
                </c:pt>
                <c:pt idx="10">
                  <c:v>12.9333333333332</c:v>
                </c:pt>
                <c:pt idx="11">
                  <c:v>16.799999999999901</c:v>
                </c:pt>
                <c:pt idx="12">
                  <c:v>19.999999999999901</c:v>
                </c:pt>
                <c:pt idx="13">
                  <c:v>21.999999999999901</c:v>
                </c:pt>
                <c:pt idx="14">
                  <c:v>24.799999999999802</c:v>
                </c:pt>
                <c:pt idx="15">
                  <c:v>25.733333333333199</c:v>
                </c:pt>
                <c:pt idx="16">
                  <c:v>27.733333333333199</c:v>
                </c:pt>
                <c:pt idx="17">
                  <c:v>28.266666666666499</c:v>
                </c:pt>
                <c:pt idx="18">
                  <c:v>30.666666666666501</c:v>
                </c:pt>
                <c:pt idx="19">
                  <c:v>30.5333333333332</c:v>
                </c:pt>
                <c:pt idx="20">
                  <c:v>32.133333333333198</c:v>
                </c:pt>
                <c:pt idx="21">
                  <c:v>32.266666666666502</c:v>
                </c:pt>
                <c:pt idx="22">
                  <c:v>32.266666666666502</c:v>
                </c:pt>
                <c:pt idx="23">
                  <c:v>34.266666666666502</c:v>
                </c:pt>
                <c:pt idx="24">
                  <c:v>33.866666666666497</c:v>
                </c:pt>
                <c:pt idx="25">
                  <c:v>35.199999999999797</c:v>
                </c:pt>
                <c:pt idx="26">
                  <c:v>35.199999999999797</c:v>
                </c:pt>
                <c:pt idx="27">
                  <c:v>34.533333333333097</c:v>
                </c:pt>
                <c:pt idx="28">
                  <c:v>36.666666666666501</c:v>
                </c:pt>
                <c:pt idx="29">
                  <c:v>34.799999999999798</c:v>
                </c:pt>
                <c:pt idx="30">
                  <c:v>36.933333333333103</c:v>
                </c:pt>
                <c:pt idx="31">
                  <c:v>35.466666666666498</c:v>
                </c:pt>
                <c:pt idx="32">
                  <c:v>37.333333333333101</c:v>
                </c:pt>
                <c:pt idx="33">
                  <c:v>38.533333333333097</c:v>
                </c:pt>
                <c:pt idx="34">
                  <c:v>37.333333333333101</c:v>
                </c:pt>
                <c:pt idx="35">
                  <c:v>36.933333333333103</c:v>
                </c:pt>
                <c:pt idx="36">
                  <c:v>37.599999999999802</c:v>
                </c:pt>
                <c:pt idx="37">
                  <c:v>38.133333333333098</c:v>
                </c:pt>
                <c:pt idx="38">
                  <c:v>37.7333333333331</c:v>
                </c:pt>
                <c:pt idx="39">
                  <c:v>38.266666666666502</c:v>
                </c:pt>
                <c:pt idx="40">
                  <c:v>39.333333333333101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04-754A-B6A2-49DBE0354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4557856"/>
        <c:axId val="654667856"/>
      </c:scatterChart>
      <c:valAx>
        <c:axId val="65455785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67856"/>
        <c:crosses val="autoZero"/>
        <c:crossBetween val="midCat"/>
      </c:valAx>
      <c:valAx>
        <c:axId val="6546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55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2: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'FI-CASE-2'!$A$1:$A$61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'FI-CASE-2'!$B$1:$B$61</c:f>
              <c:numCache>
                <c:formatCode>0.00E+00</c:formatCode>
                <c:ptCount val="61"/>
                <c:pt idx="0">
                  <c:v>0.266666666666665</c:v>
                </c:pt>
                <c:pt idx="1">
                  <c:v>0.79999999999999605</c:v>
                </c:pt>
                <c:pt idx="2">
                  <c:v>0.133333333333332</c:v>
                </c:pt>
                <c:pt idx="3">
                  <c:v>0.66666666666666297</c:v>
                </c:pt>
                <c:pt idx="4">
                  <c:v>1.3333333333333199</c:v>
                </c:pt>
                <c:pt idx="5">
                  <c:v>1.5999999999999901</c:v>
                </c:pt>
                <c:pt idx="6">
                  <c:v>2.2666666666666502</c:v>
                </c:pt>
                <c:pt idx="7">
                  <c:v>3.4666666666666499</c:v>
                </c:pt>
                <c:pt idx="8">
                  <c:v>3.8666666666666498</c:v>
                </c:pt>
                <c:pt idx="9">
                  <c:v>4.6666666666666403</c:v>
                </c:pt>
                <c:pt idx="10">
                  <c:v>6.9333333333332998</c:v>
                </c:pt>
                <c:pt idx="11">
                  <c:v>6.9333333333332998</c:v>
                </c:pt>
                <c:pt idx="12">
                  <c:v>7.06666666666663</c:v>
                </c:pt>
                <c:pt idx="13">
                  <c:v>9.1999999999999602</c:v>
                </c:pt>
                <c:pt idx="14">
                  <c:v>9.3333333333332895</c:v>
                </c:pt>
                <c:pt idx="15">
                  <c:v>11.8666666666666</c:v>
                </c:pt>
                <c:pt idx="16">
                  <c:v>11.8666666666666</c:v>
                </c:pt>
                <c:pt idx="17">
                  <c:v>13.333333333333201</c:v>
                </c:pt>
                <c:pt idx="18">
                  <c:v>14.1333333333332</c:v>
                </c:pt>
                <c:pt idx="19">
                  <c:v>15.999999999999901</c:v>
                </c:pt>
                <c:pt idx="20">
                  <c:v>14.9333333333332</c:v>
                </c:pt>
                <c:pt idx="21">
                  <c:v>16.5333333333332</c:v>
                </c:pt>
                <c:pt idx="22">
                  <c:v>18.266666666666499</c:v>
                </c:pt>
                <c:pt idx="23">
                  <c:v>19.1999999999999</c:v>
                </c:pt>
                <c:pt idx="24">
                  <c:v>19.733333333333199</c:v>
                </c:pt>
                <c:pt idx="25">
                  <c:v>19.999999999999901</c:v>
                </c:pt>
                <c:pt idx="26">
                  <c:v>21.066666666666499</c:v>
                </c:pt>
                <c:pt idx="27">
                  <c:v>21.599999999999898</c:v>
                </c:pt>
                <c:pt idx="28">
                  <c:v>23.466666666666502</c:v>
                </c:pt>
                <c:pt idx="29">
                  <c:v>24.133333333333201</c:v>
                </c:pt>
                <c:pt idx="30">
                  <c:v>26.266666666666499</c:v>
                </c:pt>
                <c:pt idx="31">
                  <c:v>26.266666666666499</c:v>
                </c:pt>
                <c:pt idx="32">
                  <c:v>27.1999999999998</c:v>
                </c:pt>
                <c:pt idx="33">
                  <c:v>27.733333333333199</c:v>
                </c:pt>
                <c:pt idx="34">
                  <c:v>29.733333333333199</c:v>
                </c:pt>
                <c:pt idx="35">
                  <c:v>29.8666666666665</c:v>
                </c:pt>
                <c:pt idx="36">
                  <c:v>32.266666666666502</c:v>
                </c:pt>
                <c:pt idx="37">
                  <c:v>33.999999999999801</c:v>
                </c:pt>
                <c:pt idx="38">
                  <c:v>33.999999999999801</c:v>
                </c:pt>
                <c:pt idx="39">
                  <c:v>34.933333333333103</c:v>
                </c:pt>
                <c:pt idx="40">
                  <c:v>37.199999999999797</c:v>
                </c:pt>
                <c:pt idx="41">
                  <c:v>37.599999999999802</c:v>
                </c:pt>
                <c:pt idx="42">
                  <c:v>38.666666666666501</c:v>
                </c:pt>
                <c:pt idx="43">
                  <c:v>40.133333333333098</c:v>
                </c:pt>
                <c:pt idx="44">
                  <c:v>41.466666666666399</c:v>
                </c:pt>
                <c:pt idx="45">
                  <c:v>41.999999999999801</c:v>
                </c:pt>
                <c:pt idx="46">
                  <c:v>44.533333333333097</c:v>
                </c:pt>
                <c:pt idx="47">
                  <c:v>45.999999999999801</c:v>
                </c:pt>
                <c:pt idx="48">
                  <c:v>45.199999999999797</c:v>
                </c:pt>
                <c:pt idx="49">
                  <c:v>46.533333333333097</c:v>
                </c:pt>
                <c:pt idx="50">
                  <c:v>47.333333333333101</c:v>
                </c:pt>
                <c:pt idx="51">
                  <c:v>47.866666666666397</c:v>
                </c:pt>
                <c:pt idx="52">
                  <c:v>48.533333333333097</c:v>
                </c:pt>
                <c:pt idx="53">
                  <c:v>48.3999999999997</c:v>
                </c:pt>
                <c:pt idx="54">
                  <c:v>48.533333333333097</c:v>
                </c:pt>
                <c:pt idx="55">
                  <c:v>49.0666666666664</c:v>
                </c:pt>
                <c:pt idx="56">
                  <c:v>49.466666666666399</c:v>
                </c:pt>
                <c:pt idx="57">
                  <c:v>49.333333333333101</c:v>
                </c:pt>
                <c:pt idx="58">
                  <c:v>49.199999999999697</c:v>
                </c:pt>
                <c:pt idx="59">
                  <c:v>49.599999999999703</c:v>
                </c:pt>
                <c:pt idx="60">
                  <c:v>49.333333333333101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60-8845-8438-230D969EC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695504"/>
        <c:axId val="655698368"/>
      </c:scatterChart>
      <c:valAx>
        <c:axId val="65569550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 Current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698368"/>
        <c:crosses val="autoZero"/>
        <c:crossBetween val="midCat"/>
      </c:valAx>
      <c:valAx>
        <c:axId val="65569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695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2:</a:t>
            </a:r>
            <a:r>
              <a:rPr lang="en-US" baseline="0" dirty="0"/>
              <a:t> FS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'FS-CASE-2'!$A$1:$A$41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'FS-CASE-2'!$B$1:$B$41</c:f>
              <c:numCache>
                <c:formatCode>0.00E+00</c:formatCode>
                <c:ptCount val="41"/>
                <c:pt idx="0">
                  <c:v>0.66666666666653396</c:v>
                </c:pt>
                <c:pt idx="1">
                  <c:v>0.49999999999990002</c:v>
                </c:pt>
                <c:pt idx="2">
                  <c:v>0.49999999999990002</c:v>
                </c:pt>
                <c:pt idx="3">
                  <c:v>1.16666666666643</c:v>
                </c:pt>
                <c:pt idx="4">
                  <c:v>0.49999999999990002</c:v>
                </c:pt>
                <c:pt idx="5">
                  <c:v>2.16666666666623</c:v>
                </c:pt>
                <c:pt idx="6">
                  <c:v>1.3333333333330599</c:v>
                </c:pt>
                <c:pt idx="7">
                  <c:v>2.3333333333328601</c:v>
                </c:pt>
                <c:pt idx="8">
                  <c:v>2.8333333333327699</c:v>
                </c:pt>
                <c:pt idx="9">
                  <c:v>5.1666666666656296</c:v>
                </c:pt>
                <c:pt idx="10">
                  <c:v>7.3333333333318702</c:v>
                </c:pt>
                <c:pt idx="11">
                  <c:v>9.6666666666647405</c:v>
                </c:pt>
                <c:pt idx="12">
                  <c:v>14.166666666663801</c:v>
                </c:pt>
                <c:pt idx="13">
                  <c:v>18.833333333329499</c:v>
                </c:pt>
                <c:pt idx="14">
                  <c:v>20.4999999999959</c:v>
                </c:pt>
                <c:pt idx="15">
                  <c:v>21.333333333329001</c:v>
                </c:pt>
                <c:pt idx="16">
                  <c:v>23.4999999999953</c:v>
                </c:pt>
                <c:pt idx="17">
                  <c:v>25.166666666661602</c:v>
                </c:pt>
                <c:pt idx="18">
                  <c:v>27.3333333333279</c:v>
                </c:pt>
                <c:pt idx="19">
                  <c:v>26.9999999999946</c:v>
                </c:pt>
                <c:pt idx="20">
                  <c:v>25.999999999994799</c:v>
                </c:pt>
                <c:pt idx="21">
                  <c:v>29.333333333327499</c:v>
                </c:pt>
                <c:pt idx="22">
                  <c:v>27.4999999999945</c:v>
                </c:pt>
                <c:pt idx="23">
                  <c:v>27.666666666661101</c:v>
                </c:pt>
                <c:pt idx="24">
                  <c:v>27.999999999994401</c:v>
                </c:pt>
                <c:pt idx="25">
                  <c:v>29.333333333327499</c:v>
                </c:pt>
                <c:pt idx="26">
                  <c:v>29.499999999994099</c:v>
                </c:pt>
                <c:pt idx="27">
                  <c:v>30.8333333333272</c:v>
                </c:pt>
                <c:pt idx="28">
                  <c:v>31.166666666660401</c:v>
                </c:pt>
                <c:pt idx="29">
                  <c:v>31.333333333327101</c:v>
                </c:pt>
                <c:pt idx="30">
                  <c:v>30.6666666666605</c:v>
                </c:pt>
                <c:pt idx="31">
                  <c:v>30.6666666666605</c:v>
                </c:pt>
                <c:pt idx="32">
                  <c:v>32.499999999993499</c:v>
                </c:pt>
                <c:pt idx="33">
                  <c:v>32.333333333326898</c:v>
                </c:pt>
                <c:pt idx="34">
                  <c:v>30.8333333333272</c:v>
                </c:pt>
                <c:pt idx="35">
                  <c:v>31.499999999993701</c:v>
                </c:pt>
                <c:pt idx="36">
                  <c:v>32.499999999993499</c:v>
                </c:pt>
                <c:pt idx="37">
                  <c:v>32.833333333326799</c:v>
                </c:pt>
                <c:pt idx="38">
                  <c:v>32.666666666660099</c:v>
                </c:pt>
                <c:pt idx="39">
                  <c:v>32.833333333326799</c:v>
                </c:pt>
                <c:pt idx="40">
                  <c:v>33.166666666659999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B1-4F4A-9AAA-3B25E6AC5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623760"/>
        <c:axId val="645625760"/>
      </c:scatterChart>
      <c:valAx>
        <c:axId val="64562376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625760"/>
        <c:crosses val="autoZero"/>
        <c:crossBetween val="midCat"/>
      </c:valAx>
      <c:valAx>
        <c:axId val="6456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623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3: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'FI-CASE-3'!$A$1:$A$61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'FI-CASE-3'!$B$1:$B$61</c:f>
              <c:numCache>
                <c:formatCode>0.00E+00</c:formatCode>
                <c:ptCount val="61"/>
                <c:pt idx="0">
                  <c:v>0</c:v>
                </c:pt>
                <c:pt idx="1">
                  <c:v>0.133333333333332</c:v>
                </c:pt>
                <c:pt idx="2">
                  <c:v>0.53333333333333099</c:v>
                </c:pt>
                <c:pt idx="3">
                  <c:v>0.93333333333332902</c:v>
                </c:pt>
                <c:pt idx="4">
                  <c:v>1.5999999999999901</c:v>
                </c:pt>
                <c:pt idx="5">
                  <c:v>2.6666666666666501</c:v>
                </c:pt>
                <c:pt idx="6">
                  <c:v>2.7999999999999798</c:v>
                </c:pt>
                <c:pt idx="7">
                  <c:v>4.5333333333333101</c:v>
                </c:pt>
                <c:pt idx="8">
                  <c:v>5.3333333333333099</c:v>
                </c:pt>
                <c:pt idx="9">
                  <c:v>6.6666666666666403</c:v>
                </c:pt>
                <c:pt idx="10">
                  <c:v>8.2666666666666302</c:v>
                </c:pt>
                <c:pt idx="11">
                  <c:v>10.1333333333332</c:v>
                </c:pt>
                <c:pt idx="12">
                  <c:v>11.466666666666599</c:v>
                </c:pt>
                <c:pt idx="13">
                  <c:v>11.733333333333199</c:v>
                </c:pt>
                <c:pt idx="14">
                  <c:v>13.466666666666599</c:v>
                </c:pt>
                <c:pt idx="15">
                  <c:v>14.6666666666666</c:v>
                </c:pt>
                <c:pt idx="16">
                  <c:v>15.5999999999999</c:v>
                </c:pt>
                <c:pt idx="17">
                  <c:v>17.333333333333201</c:v>
                </c:pt>
                <c:pt idx="18">
                  <c:v>17.733333333333199</c:v>
                </c:pt>
                <c:pt idx="19">
                  <c:v>18.5333333333332</c:v>
                </c:pt>
                <c:pt idx="20">
                  <c:v>19.466666666666502</c:v>
                </c:pt>
                <c:pt idx="21">
                  <c:v>19.8666666666665</c:v>
                </c:pt>
                <c:pt idx="22">
                  <c:v>21.1999999999999</c:v>
                </c:pt>
                <c:pt idx="23">
                  <c:v>22.666666666666501</c:v>
                </c:pt>
                <c:pt idx="24">
                  <c:v>22.799999999999901</c:v>
                </c:pt>
                <c:pt idx="25">
                  <c:v>23.333333333333201</c:v>
                </c:pt>
                <c:pt idx="26">
                  <c:v>24.5333333333332</c:v>
                </c:pt>
                <c:pt idx="27">
                  <c:v>25.599999999999799</c:v>
                </c:pt>
                <c:pt idx="28">
                  <c:v>27.466666666666502</c:v>
                </c:pt>
                <c:pt idx="29">
                  <c:v>26.799999999999802</c:v>
                </c:pt>
                <c:pt idx="30">
                  <c:v>28.266666666666499</c:v>
                </c:pt>
                <c:pt idx="31">
                  <c:v>30.933333333333199</c:v>
                </c:pt>
                <c:pt idx="32">
                  <c:v>31.466666666666502</c:v>
                </c:pt>
                <c:pt idx="33">
                  <c:v>33.999999999999801</c:v>
                </c:pt>
                <c:pt idx="34">
                  <c:v>33.7333333333331</c:v>
                </c:pt>
                <c:pt idx="35">
                  <c:v>35.599999999999802</c:v>
                </c:pt>
                <c:pt idx="36">
                  <c:v>36.3999999999998</c:v>
                </c:pt>
                <c:pt idx="37">
                  <c:v>37.466666666666498</c:v>
                </c:pt>
                <c:pt idx="38">
                  <c:v>39.7333333333331</c:v>
                </c:pt>
                <c:pt idx="39">
                  <c:v>41.333333333333101</c:v>
                </c:pt>
                <c:pt idx="40">
                  <c:v>42.133333333333098</c:v>
                </c:pt>
                <c:pt idx="41">
                  <c:v>44.133333333333098</c:v>
                </c:pt>
                <c:pt idx="42">
                  <c:v>45.866666666666397</c:v>
                </c:pt>
                <c:pt idx="43">
                  <c:v>45.866666666666397</c:v>
                </c:pt>
                <c:pt idx="44">
                  <c:v>47.199999999999797</c:v>
                </c:pt>
                <c:pt idx="45">
                  <c:v>48.799999999999699</c:v>
                </c:pt>
                <c:pt idx="46">
                  <c:v>48.933333333333103</c:v>
                </c:pt>
                <c:pt idx="47">
                  <c:v>48.533333333333097</c:v>
                </c:pt>
                <c:pt idx="48">
                  <c:v>48.666666666666401</c:v>
                </c:pt>
                <c:pt idx="49">
                  <c:v>49.333333333333101</c:v>
                </c:pt>
                <c:pt idx="50">
                  <c:v>49.866666666666397</c:v>
                </c:pt>
                <c:pt idx="51">
                  <c:v>49.999999999999702</c:v>
                </c:pt>
                <c:pt idx="52">
                  <c:v>49.866666666666397</c:v>
                </c:pt>
                <c:pt idx="53">
                  <c:v>49.999999999999702</c:v>
                </c:pt>
                <c:pt idx="54">
                  <c:v>49.866666666666397</c:v>
                </c:pt>
                <c:pt idx="55">
                  <c:v>49.999999999999702</c:v>
                </c:pt>
                <c:pt idx="56">
                  <c:v>49.999999999999702</c:v>
                </c:pt>
                <c:pt idx="57">
                  <c:v>49.999999999999702</c:v>
                </c:pt>
                <c:pt idx="58">
                  <c:v>49.999999999999702</c:v>
                </c:pt>
                <c:pt idx="59">
                  <c:v>49.999999999999702</c:v>
                </c:pt>
                <c:pt idx="60">
                  <c:v>49.999999999999702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A1D-0F4D-874F-12F52BFE4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983408"/>
        <c:axId val="682985136"/>
      </c:scatterChart>
      <c:valAx>
        <c:axId val="682983408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Injected Current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985136"/>
        <c:crosses val="autoZero"/>
        <c:crossBetween val="midCat"/>
      </c:valAx>
      <c:valAx>
        <c:axId val="68298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98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3: FS</a:t>
            </a:r>
            <a:r>
              <a:rPr lang="en-US" baseline="0"/>
              <a:t>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'FS-CASE-3'!$A$1:$A$41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'FS-CASE-3'!$B$1:$B$41</c:f>
              <c:numCache>
                <c:formatCode>0.00E+00</c:formatCode>
                <c:ptCount val="41"/>
                <c:pt idx="0">
                  <c:v>0.266666666666665</c:v>
                </c:pt>
                <c:pt idx="1">
                  <c:v>0.133333333333332</c:v>
                </c:pt>
                <c:pt idx="2">
                  <c:v>0.53333333333333099</c:v>
                </c:pt>
                <c:pt idx="3">
                  <c:v>0.39999999999999802</c:v>
                </c:pt>
                <c:pt idx="4">
                  <c:v>1.06666666666666</c:v>
                </c:pt>
                <c:pt idx="5">
                  <c:v>1.99999999999999</c:v>
                </c:pt>
                <c:pt idx="6">
                  <c:v>2.2666666666666502</c:v>
                </c:pt>
                <c:pt idx="7">
                  <c:v>3.99999999999998</c:v>
                </c:pt>
                <c:pt idx="8">
                  <c:v>4.6666666666666403</c:v>
                </c:pt>
                <c:pt idx="9">
                  <c:v>8.6666666666666305</c:v>
                </c:pt>
                <c:pt idx="10">
                  <c:v>12.2666666666666</c:v>
                </c:pt>
                <c:pt idx="11">
                  <c:v>14.1333333333332</c:v>
                </c:pt>
                <c:pt idx="12">
                  <c:v>17.999999999999901</c:v>
                </c:pt>
                <c:pt idx="13">
                  <c:v>20.799999999999901</c:v>
                </c:pt>
                <c:pt idx="14">
                  <c:v>23.1999999999999</c:v>
                </c:pt>
                <c:pt idx="15">
                  <c:v>25.999999999999801</c:v>
                </c:pt>
                <c:pt idx="16">
                  <c:v>26.933333333333199</c:v>
                </c:pt>
                <c:pt idx="17">
                  <c:v>27.466666666666502</c:v>
                </c:pt>
                <c:pt idx="18">
                  <c:v>28.266666666666499</c:v>
                </c:pt>
                <c:pt idx="19">
                  <c:v>29.333333333333201</c:v>
                </c:pt>
                <c:pt idx="20">
                  <c:v>30.133333333333201</c:v>
                </c:pt>
                <c:pt idx="21">
                  <c:v>30.266666666666499</c:v>
                </c:pt>
                <c:pt idx="22">
                  <c:v>31.8666666666665</c:v>
                </c:pt>
                <c:pt idx="23">
                  <c:v>31.333333333333201</c:v>
                </c:pt>
                <c:pt idx="24">
                  <c:v>32.666666666666501</c:v>
                </c:pt>
                <c:pt idx="25">
                  <c:v>33.199999999999797</c:v>
                </c:pt>
                <c:pt idx="26">
                  <c:v>32.933333333333202</c:v>
                </c:pt>
                <c:pt idx="27">
                  <c:v>33.599999999999802</c:v>
                </c:pt>
                <c:pt idx="28">
                  <c:v>33.866666666666497</c:v>
                </c:pt>
                <c:pt idx="29">
                  <c:v>32.799999999999798</c:v>
                </c:pt>
                <c:pt idx="30">
                  <c:v>34.266666666666502</c:v>
                </c:pt>
                <c:pt idx="31">
                  <c:v>34.933333333333103</c:v>
                </c:pt>
                <c:pt idx="32">
                  <c:v>33.7333333333331</c:v>
                </c:pt>
                <c:pt idx="33">
                  <c:v>35.466666666666498</c:v>
                </c:pt>
                <c:pt idx="34">
                  <c:v>35.466666666666498</c:v>
                </c:pt>
                <c:pt idx="35">
                  <c:v>34.799999999999798</c:v>
                </c:pt>
                <c:pt idx="36">
                  <c:v>35.7333333333331</c:v>
                </c:pt>
                <c:pt idx="37">
                  <c:v>36.933333333333103</c:v>
                </c:pt>
                <c:pt idx="38">
                  <c:v>35.866666666666497</c:v>
                </c:pt>
                <c:pt idx="39">
                  <c:v>35.466666666666498</c:v>
                </c:pt>
                <c:pt idx="40">
                  <c:v>36.133333333333098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55-7140-83F2-6AC19F4C7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055616"/>
        <c:axId val="656057344"/>
      </c:scatterChart>
      <c:valAx>
        <c:axId val="65605561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Synapses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57344"/>
        <c:crosses val="autoZero"/>
        <c:crossBetween val="midCat"/>
      </c:valAx>
      <c:valAx>
        <c:axId val="6560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5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92FC-EDB1-8F38-F91D-4B39C3D2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650A-D165-FB47-290E-15223BED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5A02-77A5-D1DD-11E6-CFD7022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B6AC-CCD8-13D9-293B-60FCE7A1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6A81-B3D6-2CA1-4917-6C802CCE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04AA-EEEA-7225-7539-77502014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BD423-F252-3ECE-3804-1C7A3300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91C6-13EF-EDAC-1623-CD693F88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9CF7-1A62-43D5-A94D-2B4A043E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E1FF-299F-F178-28EF-C892BD8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5FA7-3ED9-27CF-AE7D-9D0B9E3F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16C9-D4E5-47ED-219A-6ABE0A0C1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EFAD-C27C-D7D0-91BD-7CE9ADE2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5C84-2635-5CE6-5CED-75834076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7992-C4A5-5647-943C-E2B63ABE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A2EF-7E84-C41D-97DA-8CE42515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5B-887B-464B-27BC-2310181C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18BB-5BF2-6F4B-AF14-AD46E409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EE59-3EF5-8DF6-A8D6-B70AE34B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A00A-DB57-D6E2-ADE0-A494F9C4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4E23-8903-F803-FB67-8D703428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3AB13-085F-76F9-2436-64FF8A69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5F2B-2FB3-4667-1EA5-15279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3951-6260-2798-FF4A-CB025379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64DF-BC01-1F61-1FF5-E69B09DD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9CB9-9ED5-66C2-44DB-A5723173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6163-8AEA-74B6-14C0-071ED9B84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226B-00FC-4202-10EE-0655DC95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D6CD-227F-F28F-6BFE-28716E36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C0B8-322E-2AA9-312E-0189D09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6080-16E7-DA87-50A4-D7AC6361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ED3-2703-E262-AE60-7D5C3D92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521F-DF46-8A40-BF61-50D55911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9E00-7EBC-0578-DB36-1F7BC8AB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842D0-F4B2-2307-D266-9ADFA4E00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3E400-6CAF-C300-9675-1EC56338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318FA-8676-AC94-6AE5-B57F137D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6A20C-3ABB-A418-D9B7-3A8A1079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D5F41-D0F5-2A16-8E08-41A3D75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75F7-D396-D57F-8171-4596C0AF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F10EC-EA14-D89C-5177-C79DBE4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DC8E-1691-D937-9BC3-AFEAAC63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B8812-93EA-9661-E438-55F96D3D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C49DD-2EF9-754E-43FA-1D0B37AB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03BB-078A-AEB9-76F7-BB45E67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C237-986E-38C2-1F7C-6CD57483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F724-0921-B22E-8EFC-0EC37769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FEC6-A027-6AB3-5137-4E91F476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AC14A-6401-BF98-9F35-322DC56D5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8E11-57B3-E7CB-244B-3A6D8067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67EE-41EE-0144-6ECA-0A02DA13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E87A-4CF5-9BD8-41AB-05F4CCA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BCD7-3017-D776-35C5-DF30ACA6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43AFD-DE3E-D433-646C-B319B990A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1E55D-018F-6DD3-6859-EA0A02A7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9F5-EF82-C2F8-9E6C-C96BD25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FD157-67FC-03F1-C1C5-7DE4C3D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3DE9-6988-2DC6-3CFE-2721653B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C257-B0AF-1AD1-EA59-9CE8D42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61EE-0481-E943-E395-CD01B390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864F-611C-6AF5-1D1D-967805E4B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2533-CBEC-AB43-9D6B-65DE023662B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856B-0E9D-5C73-7B71-E6512E6AC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D410-0BD5-5B78-1222-0E3562D2D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DB61-4B23-3748-9968-5BDD2BA1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809E-F81D-7D96-3289-83DF8DFDB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134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Configurations of Inhibitory Gamma Synapses</a:t>
            </a:r>
          </a:p>
        </p:txBody>
      </p:sp>
    </p:spTree>
    <p:extLst>
      <p:ext uri="{BB962C8B-B14F-4D97-AF65-F5344CB8AC3E}">
        <p14:creationId xmlns:p14="http://schemas.microsoft.com/office/powerpoint/2010/main" val="18979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diagram&#10;&#10;Description automatically generated">
            <a:extLst>
              <a:ext uri="{FF2B5EF4-FFF2-40B4-BE49-F238E27FC236}">
                <a16:creationId xmlns:a16="http://schemas.microsoft.com/office/drawing/2014/main" id="{1282508B-D187-6448-4B7E-F891425C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2" y="500395"/>
            <a:ext cx="4555648" cy="4078514"/>
          </a:xfrm>
          <a:prstGeom prst="rect">
            <a:avLst/>
          </a:prstGeom>
        </p:spPr>
      </p:pic>
      <p:pic>
        <p:nvPicPr>
          <p:cNvPr id="9" name="Picture 8" descr="A diagram of a red and grey line&#10;&#10;Description automatically generated with medium confidence">
            <a:extLst>
              <a:ext uri="{FF2B5EF4-FFF2-40B4-BE49-F238E27FC236}">
                <a16:creationId xmlns:a16="http://schemas.microsoft.com/office/drawing/2014/main" id="{F2D3E232-7725-903E-215C-C206396D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395"/>
            <a:ext cx="5029894" cy="4221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406211-4C1C-8C6E-13A9-99FE0441A03B}"/>
              </a:ext>
            </a:extLst>
          </p:cNvPr>
          <p:cNvSpPr txBox="1"/>
          <p:nvPr/>
        </p:nvSpPr>
        <p:spPr>
          <a:xfrm>
            <a:off x="1208763" y="4722042"/>
            <a:ext cx="6100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 Synapses</a:t>
            </a:r>
            <a:endParaRPr lang="en-US" sz="1400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0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Location: Focused at 50% of the dendrite  (synchronous)</a:t>
            </a:r>
          </a:p>
          <a:p>
            <a:r>
              <a:rPr lang="en-US" sz="14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15 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59C0A-0A19-CE7F-1DCE-C06DE90981E6}"/>
              </a:ext>
            </a:extLst>
          </p:cNvPr>
          <p:cNvSpPr txBox="1"/>
          <p:nvPr/>
        </p:nvSpPr>
        <p:spPr>
          <a:xfrm>
            <a:off x="6315654" y="4686302"/>
            <a:ext cx="6100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Background Inhibitory Synapses</a:t>
            </a:r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Total synapses: 30 synapses</a:t>
            </a: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sz="1400" dirty="0" err="1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Conductance: 0.005 µS</a:t>
            </a:r>
          </a:p>
          <a:p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b="1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Amplitude: </a:t>
            </a:r>
            <a:r>
              <a:rPr lang="en-US" sz="1400" u="sng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Variable</a:t>
            </a:r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sz="1400" dirty="0" err="1">
                <a:solidFill>
                  <a:srgbClr val="FC1907"/>
                </a:solidFill>
                <a:effectLst/>
                <a:latin typeface="Helvetica Neue" panose="02000503000000020004" pitchFamily="2" charset="0"/>
              </a:rPr>
              <a:t>nA</a:t>
            </a:r>
            <a:endParaRPr lang="en-US" sz="1400" dirty="0">
              <a:solidFill>
                <a:srgbClr val="FC1907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8F83D2-E60B-3D0A-E8A5-63514559D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834235"/>
              </p:ext>
            </p:extLst>
          </p:nvPr>
        </p:nvGraphicFramePr>
        <p:xfrm>
          <a:off x="689429" y="10279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10049B-087E-3FD7-491F-F8FDCDEF5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137119"/>
              </p:ext>
            </p:extLst>
          </p:nvPr>
        </p:nvGraphicFramePr>
        <p:xfrm>
          <a:off x="580571" y="38934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E903D0F6-7CFA-4579-84E9-DB17925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04" y="948471"/>
            <a:ext cx="4757939" cy="3020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CC3523-C50C-C410-A904-61CD56B63355}"/>
              </a:ext>
            </a:extLst>
          </p:cNvPr>
          <p:cNvSpPr txBox="1"/>
          <p:nvPr/>
        </p:nvSpPr>
        <p:spPr>
          <a:xfrm>
            <a:off x="2294246" y="456788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1: ½ Synapses on Soma, ½ Synapses at Excitatory Distance (139 µm)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4DA1B-5276-81AC-15CE-49E77FEBA11E}"/>
              </a:ext>
            </a:extLst>
          </p:cNvPr>
          <p:cNvSpPr txBox="1"/>
          <p:nvPr/>
        </p:nvSpPr>
        <p:spPr>
          <a:xfrm>
            <a:off x="6816695" y="4249394"/>
            <a:ext cx="6100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Helvetica Neue" panose="02000503000000020004" pitchFamily="2" charset="0"/>
              </a:rPr>
              <a:t>Background Inhibitory Synapses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Total synapses: 30 synapses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Conductance: 0.005 µS</a:t>
            </a:r>
          </a:p>
          <a:p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b="1" dirty="0">
                <a:latin typeface="Helvetica Neue" panose="02000503000000020004" pitchFamily="2" charset="0"/>
              </a:rPr>
              <a:t>Adjusted Current</a:t>
            </a:r>
            <a:endParaRPr lang="en-US" sz="1400" dirty="0"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Amplitude: </a:t>
            </a:r>
            <a:r>
              <a:rPr lang="en-US" sz="1400" u="sng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1.475 </a:t>
            </a:r>
            <a:r>
              <a:rPr lang="en-US" sz="1400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highlight>
                <a:srgbClr val="FFFF00"/>
              </a:highlight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Noise: 0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E34BFC29-238D-1CEB-E0E1-78E3F14C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2" y="1883229"/>
            <a:ext cx="5753100" cy="3556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F68304-5C88-7D4B-717D-43A6597F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86" y="1572079"/>
            <a:ext cx="5384800" cy="417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0F929-624C-86B4-4D84-4D346CBE15C4}"/>
              </a:ext>
            </a:extLst>
          </p:cNvPr>
          <p:cNvSpPr txBox="1"/>
          <p:nvPr/>
        </p:nvSpPr>
        <p:spPr>
          <a:xfrm>
            <a:off x="2294246" y="456788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1: ½ Synapses on Soma, ½ Synapses at Excitatory Distance (139 µm)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79DBFA-457A-411D-555A-CB67F173093C}"/>
              </a:ext>
            </a:extLst>
          </p:cNvPr>
          <p:cNvSpPr/>
          <p:nvPr/>
        </p:nvSpPr>
        <p:spPr>
          <a:xfrm>
            <a:off x="9494728" y="2279737"/>
            <a:ext cx="1603332" cy="27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E8B4B8-9A1E-691D-E3EF-EF613FB99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659198"/>
              </p:ext>
            </p:extLst>
          </p:nvPr>
        </p:nvGraphicFramePr>
        <p:xfrm>
          <a:off x="440101" y="11672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A4C51D-FD9C-39A2-B07D-8E346F1D1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17839"/>
              </p:ext>
            </p:extLst>
          </p:nvPr>
        </p:nvGraphicFramePr>
        <p:xfrm>
          <a:off x="440101" y="39104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D4CD3AAD-DE8A-EEF4-693D-3E8643C5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49" y="1167267"/>
            <a:ext cx="407040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BA1A3-355C-2E80-9203-0D94D779B28E}"/>
              </a:ext>
            </a:extLst>
          </p:cNvPr>
          <p:cNvSpPr txBox="1"/>
          <p:nvPr/>
        </p:nvSpPr>
        <p:spPr>
          <a:xfrm>
            <a:off x="4475570" y="392615"/>
            <a:ext cx="362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2: All Synapses on Soma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863AC-60ED-A296-4D4B-AD5D36A2ABCA}"/>
              </a:ext>
            </a:extLst>
          </p:cNvPr>
          <p:cNvSpPr txBox="1"/>
          <p:nvPr/>
        </p:nvSpPr>
        <p:spPr>
          <a:xfrm>
            <a:off x="6816695" y="4249394"/>
            <a:ext cx="6100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Helvetica Neue" panose="02000503000000020004" pitchFamily="2" charset="0"/>
              </a:rPr>
              <a:t>Background Inhibitory Synapses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Total synapses: 30 synapses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Conductance: 0.005 µS</a:t>
            </a:r>
          </a:p>
          <a:p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Amplitude: </a:t>
            </a:r>
            <a:r>
              <a:rPr lang="en-US" sz="1400" u="sng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1.875 </a:t>
            </a:r>
            <a:r>
              <a:rPr lang="en-US" sz="1400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highlight>
                <a:srgbClr val="FFFF00"/>
              </a:highlight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Noise: 0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F52FB0F-3E6B-5F8D-0F71-49F57BFF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70528"/>
            <a:ext cx="5384800" cy="3581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2B4B46-A452-8637-D8FC-A37BA046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15" y="1533978"/>
            <a:ext cx="5359400" cy="425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C5B21-BE15-9D49-5A26-B71895F9224E}"/>
              </a:ext>
            </a:extLst>
          </p:cNvPr>
          <p:cNvSpPr txBox="1"/>
          <p:nvPr/>
        </p:nvSpPr>
        <p:spPr>
          <a:xfrm>
            <a:off x="4475570" y="392615"/>
            <a:ext cx="362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2: All Synapses on Soma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E0FE6-F3BF-053A-6862-BC905B2AED29}"/>
              </a:ext>
            </a:extLst>
          </p:cNvPr>
          <p:cNvSpPr/>
          <p:nvPr/>
        </p:nvSpPr>
        <p:spPr>
          <a:xfrm>
            <a:off x="9294310" y="2254685"/>
            <a:ext cx="1741119" cy="30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7888E1B7-626E-F521-15C0-40AB62EB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005" y="1370106"/>
            <a:ext cx="4742793" cy="3089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72289-65A4-DAA7-59C0-C77786CFD322}"/>
              </a:ext>
            </a:extLst>
          </p:cNvPr>
          <p:cNvSpPr txBox="1"/>
          <p:nvPr/>
        </p:nvSpPr>
        <p:spPr>
          <a:xfrm>
            <a:off x="3382028" y="517964"/>
            <a:ext cx="598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3: ½ Synapses on Soma, ½ Synapses at 20 µm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60031-3E78-B849-1079-7FAB7BF4787B}"/>
              </a:ext>
            </a:extLst>
          </p:cNvPr>
          <p:cNvSpPr txBox="1"/>
          <p:nvPr/>
        </p:nvSpPr>
        <p:spPr>
          <a:xfrm>
            <a:off x="6760281" y="4596116"/>
            <a:ext cx="61001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Helvetica Neue" panose="02000503000000020004" pitchFamily="2" charset="0"/>
              </a:rPr>
              <a:t>Background Inhibitory Synapses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Total synapses: 30 synapses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ms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Conductance: 0.005 µS</a:t>
            </a:r>
          </a:p>
          <a:p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Amplitude: </a:t>
            </a:r>
            <a:r>
              <a:rPr lang="en-US" sz="1400" u="sng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1.46 </a:t>
            </a:r>
            <a:r>
              <a:rPr lang="en-US" sz="1400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highlight>
                <a:srgbClr val="FFFF00"/>
              </a:highlight>
              <a:latin typeface="Helvetica Neue" panose="02000503000000020004" pitchFamily="2" charset="0"/>
            </a:endParaRPr>
          </a:p>
          <a:p>
            <a:r>
              <a:rPr lang="en-US" sz="1400" dirty="0">
                <a:effectLst/>
                <a:latin typeface="Helvetica Neue" panose="02000503000000020004" pitchFamily="2" charset="0"/>
              </a:rPr>
              <a:t>Noise: 0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nA</a:t>
            </a:r>
            <a:endParaRPr lang="en-US" sz="1400" dirty="0">
              <a:effectLst/>
              <a:latin typeface="Helvetica Neue" panose="02000503000000020004" pitchFamily="2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13C809-484A-9CBE-917A-CB2326520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9281"/>
              </p:ext>
            </p:extLst>
          </p:nvPr>
        </p:nvGraphicFramePr>
        <p:xfrm>
          <a:off x="859721" y="13701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C776954-7957-4749-1936-A1501705E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529516"/>
              </p:ext>
            </p:extLst>
          </p:nvPr>
        </p:nvGraphicFramePr>
        <p:xfrm>
          <a:off x="882239" y="4113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098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F4C97-CB2C-2812-E5B8-59EC187C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25600"/>
            <a:ext cx="5156200" cy="3606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F8C867-9695-7BFE-60FF-ED8FF0B1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07" y="1327150"/>
            <a:ext cx="5219700" cy="420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E7D64-8D48-48CE-8F4C-ACD7D3525509}"/>
              </a:ext>
            </a:extLst>
          </p:cNvPr>
          <p:cNvSpPr txBox="1"/>
          <p:nvPr/>
        </p:nvSpPr>
        <p:spPr>
          <a:xfrm>
            <a:off x="3382028" y="517964"/>
            <a:ext cx="598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3: ½ Synapses on Soma, ½ Synapses at 20 µm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08F46-1E44-0F9A-26F0-8CB8543F972F}"/>
              </a:ext>
            </a:extLst>
          </p:cNvPr>
          <p:cNvSpPr/>
          <p:nvPr/>
        </p:nvSpPr>
        <p:spPr>
          <a:xfrm>
            <a:off x="9367962" y="2065424"/>
            <a:ext cx="1603332" cy="27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331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Configurations of Inhibitory Gamma Synapses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Jewell</dc:creator>
  <cp:lastModifiedBy>Christopher Jewell</cp:lastModifiedBy>
  <cp:revision>4</cp:revision>
  <dcterms:created xsi:type="dcterms:W3CDTF">2024-01-21T04:08:24Z</dcterms:created>
  <dcterms:modified xsi:type="dcterms:W3CDTF">2024-01-25T02:26:33Z</dcterms:modified>
</cp:coreProperties>
</file>