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4C15-AB09-B17B-0065-98BB1049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F734A-E743-F87A-BD1B-72FA766E3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74FA-3514-ABA2-740B-2C2E5AFA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4267-4FF8-46D5-282B-28C838E5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3C95-B8D4-DCF5-CB5E-D4622ED9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7415-1C56-9E74-0DF6-D1DDAA9F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4F642-E5E9-C039-849B-9483DC2E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0BAE-2359-7943-22F6-97B38BD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D228-FF79-7A80-E0AD-959B6C72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5718-35FD-CD72-F10C-AC299963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D9081-B088-BDC5-1CC8-06B7E25E0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A83AE-8D07-7035-7880-4272E5917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C380-F020-AB79-C304-A7606B0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D9EF-C272-F31B-63E9-4931D8A7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134C-9651-3565-0846-81FFCBA4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F0E2-1E85-43F6-DA1E-D4543691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1344-1E81-FE05-D18E-33ABD42C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6265-ECFE-016A-6FEF-AC338F9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0EF0-32E0-B50A-BB15-312C0BD0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7CAF-9A62-3BA3-B44D-2741CAB2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A2DA-89EA-37C1-A903-14357F92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A5D6A-C37D-E8F7-100E-667F6EC8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8D3B9-8AA9-E6DB-3980-3CB514E7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6900-44BA-2E1C-923A-131A3D74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F5BA-83C1-A6B7-ACBD-05E2B455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64BC-C7FA-9EDF-29D7-CF6F109A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BBF7-E17B-D242-8918-1F36BCD06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4A437-CDE5-5665-C61F-5ADAF16B6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3C936-0D52-32D2-76F8-77D44C8D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06D7E-1A79-6EBD-8CAC-DD19B99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EB15-A422-CD0C-7309-3FAA39D1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6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D8BC-3964-DDA4-8FD5-0BBF9022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44D43-5682-45DB-A0CF-4CD55D1C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58FD3-B0F7-DA80-0D20-A5EBDD54E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B65ED-68C7-A6FB-9FE0-C4F68784A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4A90E-9DD4-238D-4E2F-ABCA03A4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9273F-F046-E541-4756-D19B5902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7B31-FA83-F017-30D5-1AF75108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15974-77C8-9FF8-FF78-E809AA8B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044-41DD-FB5D-ABF8-C2E391D0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DAFF2-B1FA-466A-B099-04C2EBF1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F336F-24C8-638F-B243-30C99CEB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21FDA-8909-9F10-BC2E-03F6EF54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A22FF-D1B5-E55E-9992-A9F3686D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5008D-53A3-F038-D2D1-B73A43C9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FF9A7-8FF5-C1A3-06E0-8592F74A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6329-2B49-F726-1FC4-95E92BE6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6EE6-65A0-A465-14DC-E7386E91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3021-0FB4-1EE8-B4D2-DC408C36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CB82B-E976-D648-50FF-8FEFD6A5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FBD2A-D9BC-27BA-77FB-3B4B923C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DB2C3-EA48-09F4-31AF-7ED1D0B0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BD86-31A8-6155-418A-BCAEF1D5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EF2B6-2C01-5157-7DC2-6377DEADC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F903F-D086-6FB4-236F-00ADB2D1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2C98F-2986-B86A-3212-7354601A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A987-30B3-EF2A-7836-277933CD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7534-2280-5A6E-E997-669A969F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3C84F-E555-5FE1-4DBE-AA283BEC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6CD39-CD95-3E48-9A47-C54DD958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0AF6-1D6D-AF02-2EF5-A48E76A8A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E8A0-8ED4-9E49-B192-E13C87D64CF9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0891-A373-F22A-325A-F4173098E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E82D-4BB4-4C53-B297-B46B9820B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9B16-3AC0-6F42-8745-F847D45A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6E66-1606-7992-3672-0E6CA3F4A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Linear-Sigmoid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89C62-B26C-D690-1CDF-1D12B3554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2408-D833-09FA-8FB9-1B69100B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67A5-118E-C012-E7EA-1AE2D1D5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Importantly, we can’t just vary all of the parameters, so we need to implement some constraints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slope between the transition point should be continuous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fitting our data doesn’t always result in a completely continuous slopes, they are generally equivalent. If we do not fix this value, we could simply vary either the x0 or the B value and connect the curves, although wildly discontinuous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should use a fixed A (amplitude)</a:t>
            </a: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5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FFF4-A511-263A-1E1E-5208A715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B14-D830-6126-A769-4137EFF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effectLst/>
                <a:latin typeface="Helvetica Neue" panose="02000503000000020004" pitchFamily="2" charset="0"/>
              </a:rPr>
              <a:t>Our primary goal is to look at the relationship of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k</a:t>
            </a:r>
            <a:r>
              <a:rPr lang="en-US" dirty="0">
                <a:effectLst/>
                <a:latin typeface="Helvetica Neue" panose="02000503000000020004" pitchFamily="2" charset="0"/>
              </a:rPr>
              <a:t> in terms of other changing parameters of our linear-sigmoid model</a:t>
            </a: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Experiment 1 can be: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At varying transition synapses, generate the following plots: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m (linear slope) vs. k (sigmoid slope)</a:t>
            </a: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Given: Fixed amplitude and a vertical shift of zero for both</a:t>
            </a: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K is a metric of how quickly you can go from state 1 to state 2 for a given amplitude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The slope of the curve is dependent on both the amplitude and the K value</a:t>
            </a: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19994</TotalTime>
  <Words>188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Linear-Sigmoid Relations</vt:lpstr>
      <vt:lpstr>Constraints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Linear-Sigmoid Relations</dc:title>
  <dc:creator>Christopher Jewell</dc:creator>
  <cp:lastModifiedBy>Christopher Jewell</cp:lastModifiedBy>
  <cp:revision>1</cp:revision>
  <dcterms:created xsi:type="dcterms:W3CDTF">2024-03-02T01:55:51Z</dcterms:created>
  <dcterms:modified xsi:type="dcterms:W3CDTF">2024-03-15T23:10:05Z</dcterms:modified>
</cp:coreProperties>
</file>