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6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6"/>
    <p:restoredTop sz="94640"/>
  </p:normalViewPr>
  <p:slideViewPr>
    <p:cSldViewPr snapToGrid="0">
      <p:cViewPr>
        <p:scale>
          <a:sx n="109" d="100"/>
          <a:sy n="109" d="100"/>
        </p:scale>
        <p:origin x="-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i-1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s-100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iring-fi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iring-fi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iring-fi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iring-fi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iring-fi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iring-fi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s-1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i-2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s-2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i-50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s-50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i-75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s-75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firing-rate/variable-frequency-fi-100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1:</a:t>
            </a:r>
            <a:r>
              <a:rPr lang="en-US" baseline="0"/>
              <a:t> FI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'variable-frequency-fi-10'!$A$1:$A$61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'variable-frequency-fi-10'!$B$1:$B$61</c:f>
              <c:numCache>
                <c:formatCode>0.00E+00</c:formatCode>
                <c:ptCount val="61"/>
                <c:pt idx="0">
                  <c:v>0</c:v>
                </c:pt>
                <c:pt idx="1">
                  <c:v>2.23999999999999</c:v>
                </c:pt>
                <c:pt idx="2">
                  <c:v>5.6799999999999704</c:v>
                </c:pt>
                <c:pt idx="3">
                  <c:v>7.1199999999999699</c:v>
                </c:pt>
                <c:pt idx="4">
                  <c:v>8.6399999999999597</c:v>
                </c:pt>
                <c:pt idx="5">
                  <c:v>9.4399999999999604</c:v>
                </c:pt>
                <c:pt idx="6">
                  <c:v>9.3599999999999604</c:v>
                </c:pt>
                <c:pt idx="7">
                  <c:v>9.9999999999999591</c:v>
                </c:pt>
                <c:pt idx="8">
                  <c:v>9.9999999999999591</c:v>
                </c:pt>
                <c:pt idx="9">
                  <c:v>9.9199999999999608</c:v>
                </c:pt>
                <c:pt idx="10">
                  <c:v>9.9999999999999591</c:v>
                </c:pt>
                <c:pt idx="11">
                  <c:v>9.9999999999999591</c:v>
                </c:pt>
                <c:pt idx="12">
                  <c:v>10.079999999999901</c:v>
                </c:pt>
                <c:pt idx="13">
                  <c:v>9.9999999999999591</c:v>
                </c:pt>
                <c:pt idx="14">
                  <c:v>10.559999999999899</c:v>
                </c:pt>
                <c:pt idx="15">
                  <c:v>10.719999999999899</c:v>
                </c:pt>
                <c:pt idx="16">
                  <c:v>11.3599999999999</c:v>
                </c:pt>
                <c:pt idx="17">
                  <c:v>13.1199999999999</c:v>
                </c:pt>
                <c:pt idx="18">
                  <c:v>13.9199999999999</c:v>
                </c:pt>
                <c:pt idx="19">
                  <c:v>14.479999999999899</c:v>
                </c:pt>
                <c:pt idx="20">
                  <c:v>15.7599999999999</c:v>
                </c:pt>
                <c:pt idx="21">
                  <c:v>15.999999999999901</c:v>
                </c:pt>
                <c:pt idx="22">
                  <c:v>18.159999999999901</c:v>
                </c:pt>
                <c:pt idx="23">
                  <c:v>18.159999999999901</c:v>
                </c:pt>
                <c:pt idx="24">
                  <c:v>18.799999999999901</c:v>
                </c:pt>
                <c:pt idx="25">
                  <c:v>19.3599999999999</c:v>
                </c:pt>
                <c:pt idx="26">
                  <c:v>19.999999999999901</c:v>
                </c:pt>
                <c:pt idx="27">
                  <c:v>20.399999999999899</c:v>
                </c:pt>
                <c:pt idx="28">
                  <c:v>20.719999999999899</c:v>
                </c:pt>
                <c:pt idx="29">
                  <c:v>20.8799999999999</c:v>
                </c:pt>
                <c:pt idx="30">
                  <c:v>21.8399999999999</c:v>
                </c:pt>
                <c:pt idx="31">
                  <c:v>21.999999999999901</c:v>
                </c:pt>
                <c:pt idx="32">
                  <c:v>23.279999999999902</c:v>
                </c:pt>
                <c:pt idx="33">
                  <c:v>24.3999999999998</c:v>
                </c:pt>
                <c:pt idx="34">
                  <c:v>25.759999999999799</c:v>
                </c:pt>
                <c:pt idx="35">
                  <c:v>26.3999999999998</c:v>
                </c:pt>
                <c:pt idx="36">
                  <c:v>27.1999999999998</c:v>
                </c:pt>
                <c:pt idx="37">
                  <c:v>28.799999999999802</c:v>
                </c:pt>
                <c:pt idx="38">
                  <c:v>29.439999999999799</c:v>
                </c:pt>
                <c:pt idx="39">
                  <c:v>29.999999999999801</c:v>
                </c:pt>
                <c:pt idx="40">
                  <c:v>30.159999999999801</c:v>
                </c:pt>
                <c:pt idx="41">
                  <c:v>31.119999999999798</c:v>
                </c:pt>
                <c:pt idx="42">
                  <c:v>32.479999999999798</c:v>
                </c:pt>
                <c:pt idx="43">
                  <c:v>33.199999999999797</c:v>
                </c:pt>
                <c:pt idx="44">
                  <c:v>34.479999999999798</c:v>
                </c:pt>
                <c:pt idx="45">
                  <c:v>35.839999999999797</c:v>
                </c:pt>
                <c:pt idx="46">
                  <c:v>36.559999999999803</c:v>
                </c:pt>
                <c:pt idx="47">
                  <c:v>38.159999999999798</c:v>
                </c:pt>
                <c:pt idx="48">
                  <c:v>38.559999999999803</c:v>
                </c:pt>
                <c:pt idx="49">
                  <c:v>39.519999999999797</c:v>
                </c:pt>
                <c:pt idx="50">
                  <c:v>40.159999999999798</c:v>
                </c:pt>
                <c:pt idx="51">
                  <c:v>41.3599999999998</c:v>
                </c:pt>
                <c:pt idx="52">
                  <c:v>42.7199999999998</c:v>
                </c:pt>
                <c:pt idx="53">
                  <c:v>44.239999999999803</c:v>
                </c:pt>
                <c:pt idx="54">
                  <c:v>44.959999999999802</c:v>
                </c:pt>
                <c:pt idx="55">
                  <c:v>46.559999999999803</c:v>
                </c:pt>
                <c:pt idx="56">
                  <c:v>46.799999999999798</c:v>
                </c:pt>
                <c:pt idx="57">
                  <c:v>47.439999999999799</c:v>
                </c:pt>
                <c:pt idx="58">
                  <c:v>49.439999999999699</c:v>
                </c:pt>
                <c:pt idx="59">
                  <c:v>50.639999999999702</c:v>
                </c:pt>
                <c:pt idx="60">
                  <c:v>52.159999999999698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50-BE4C-A0AC-56D1DF5EA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156880"/>
        <c:axId val="462559952"/>
      </c:scatterChart>
      <c:valAx>
        <c:axId val="46315688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559952"/>
        <c:crosses val="autoZero"/>
        <c:crossBetween val="midCat"/>
      </c:valAx>
      <c:valAx>
        <c:axId val="46255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15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5: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'variable-frequency-fs-100'!$A$1:$A$41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'variable-frequency-fs-100'!$B$1:$B$41</c:f>
              <c:numCache>
                <c:formatCode>0.00E+00</c:formatCode>
                <c:ptCount val="41"/>
                <c:pt idx="0">
                  <c:v>0.87999999999999601</c:v>
                </c:pt>
                <c:pt idx="1">
                  <c:v>1.3599999999999901</c:v>
                </c:pt>
                <c:pt idx="2">
                  <c:v>2.4799999999999902</c:v>
                </c:pt>
                <c:pt idx="3">
                  <c:v>4.47999999999998</c:v>
                </c:pt>
                <c:pt idx="4">
                  <c:v>7.91999999999996</c:v>
                </c:pt>
                <c:pt idx="5">
                  <c:v>14.719999999999899</c:v>
                </c:pt>
                <c:pt idx="6">
                  <c:v>21.3599999999999</c:v>
                </c:pt>
                <c:pt idx="7">
                  <c:v>24.8799999999998</c:v>
                </c:pt>
                <c:pt idx="8">
                  <c:v>27.279999999999799</c:v>
                </c:pt>
                <c:pt idx="9">
                  <c:v>28.639999999999802</c:v>
                </c:pt>
                <c:pt idx="10">
                  <c:v>30.079999999999799</c:v>
                </c:pt>
                <c:pt idx="11">
                  <c:v>30.959999999999798</c:v>
                </c:pt>
                <c:pt idx="12">
                  <c:v>31.759999999999799</c:v>
                </c:pt>
                <c:pt idx="13">
                  <c:v>31.439999999999799</c:v>
                </c:pt>
                <c:pt idx="14">
                  <c:v>31.599999999999799</c:v>
                </c:pt>
                <c:pt idx="15">
                  <c:v>33.0399999999998</c:v>
                </c:pt>
                <c:pt idx="16">
                  <c:v>32.559999999999803</c:v>
                </c:pt>
                <c:pt idx="17">
                  <c:v>33.439999999999799</c:v>
                </c:pt>
                <c:pt idx="18">
                  <c:v>32.959999999999802</c:v>
                </c:pt>
                <c:pt idx="19">
                  <c:v>33.279999999999802</c:v>
                </c:pt>
                <c:pt idx="20">
                  <c:v>33.279999999999802</c:v>
                </c:pt>
                <c:pt idx="21">
                  <c:v>33.759999999999799</c:v>
                </c:pt>
                <c:pt idx="22">
                  <c:v>33.199999999999797</c:v>
                </c:pt>
                <c:pt idx="23">
                  <c:v>33.599999999999802</c:v>
                </c:pt>
                <c:pt idx="24">
                  <c:v>34.079999999999799</c:v>
                </c:pt>
                <c:pt idx="25">
                  <c:v>34.3999999999998</c:v>
                </c:pt>
                <c:pt idx="26">
                  <c:v>33.999999999999801</c:v>
                </c:pt>
                <c:pt idx="27">
                  <c:v>33.919999999999803</c:v>
                </c:pt>
                <c:pt idx="28">
                  <c:v>34.319999999999801</c:v>
                </c:pt>
                <c:pt idx="29">
                  <c:v>34.479999999999798</c:v>
                </c:pt>
                <c:pt idx="30">
                  <c:v>34.959999999999802</c:v>
                </c:pt>
                <c:pt idx="31">
                  <c:v>34.239999999999803</c:v>
                </c:pt>
                <c:pt idx="32">
                  <c:v>34.559999999999803</c:v>
                </c:pt>
                <c:pt idx="33">
                  <c:v>35.0399999999998</c:v>
                </c:pt>
                <c:pt idx="34">
                  <c:v>34.799999999999798</c:v>
                </c:pt>
                <c:pt idx="35">
                  <c:v>34.799999999999798</c:v>
                </c:pt>
                <c:pt idx="36">
                  <c:v>35.0399999999998</c:v>
                </c:pt>
                <c:pt idx="37">
                  <c:v>34.7199999999998</c:v>
                </c:pt>
                <c:pt idx="38">
                  <c:v>33.519999999999797</c:v>
                </c:pt>
                <c:pt idx="39">
                  <c:v>35.999999999999801</c:v>
                </c:pt>
                <c:pt idx="40">
                  <c:v>34.799999999999798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F7-7548-9F53-1692A515D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845440"/>
        <c:axId val="1691987392"/>
      </c:scatterChart>
      <c:valAx>
        <c:axId val="169184544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987392"/>
        <c:crosses val="autoZero"/>
        <c:crossBetween val="midCat"/>
      </c:valAx>
      <c:valAx>
        <c:axId val="16919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845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Slope of Sigmoid with 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 Varying Stimulus-Background Firing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Sheet1!$W$3:$W$6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</c:numCache>
            </c:numRef>
          </c:cat>
          <c:val>
            <c:numRef>
              <c:f>Sheet1!$X$3:$X$6</c:f>
              <c:numCache>
                <c:formatCode>General</c:formatCode>
                <c:ptCount val="4"/>
                <c:pt idx="0">
                  <c:v>0.264465429899499</c:v>
                </c:pt>
                <c:pt idx="1">
                  <c:v>0.34106017484149098</c:v>
                </c:pt>
                <c:pt idx="2">
                  <c:v>0.54750913280608704</c:v>
                </c:pt>
                <c:pt idx="3">
                  <c:v>0.56688299448247004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47-A74E-BEEE-FDEB73AE1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Stimulus-Background Firing Rate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r>
                  <a:rPr lang="en-US" baseline="0"/>
                  <a:t> (Slope)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Sigmoid-Linear Fit</a:t>
            </a:r>
            <a:r>
              <a:rPr lang="en-US" baseline="0" dirty="0"/>
              <a:t> Ratio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with Varying Stimulus-Background Firing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Sheet1!$W$3:$W$6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</c:numCache>
            </c:numRef>
          </c:cat>
          <c:val>
            <c:numRef>
              <c:f>Sheet1!$Y$3:$Y$6</c:f>
              <c:numCache>
                <c:formatCode>General</c:formatCode>
                <c:ptCount val="4"/>
                <c:pt idx="0">
                  <c:v>3.5015527950310501</c:v>
                </c:pt>
                <c:pt idx="1">
                  <c:v>4.5736379114642398</c:v>
                </c:pt>
                <c:pt idx="2">
                  <c:v>4.0493827160493803</c:v>
                </c:pt>
                <c:pt idx="3">
                  <c:v>3.47935368043087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2-E043-9FFA-77EDB2F8E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Stimulus-Background Firing Rate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Nonlinear-Linear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Sheet1!$I$1:$I$2</c:f>
              <c:strCache>
                <c:ptCount val="2"/>
                <c:pt idx="0">
                  <c:v>Linear-Sigmoid Fit (nA)</c:v>
                </c:pt>
                <c:pt idx="1">
                  <c:v>25 Hz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Sheet1!$I$3:$I$43</c:f>
              <c:numCache>
                <c:formatCode>General</c:formatCode>
                <c:ptCount val="41"/>
                <c:pt idx="0">
                  <c:v>7.7818181818181797E-3</c:v>
                </c:pt>
                <c:pt idx="1">
                  <c:v>9.8969696969696888E-3</c:v>
                </c:pt>
                <c:pt idx="2">
                  <c:v>1.20121212121212E-2</c:v>
                </c:pt>
                <c:pt idx="3">
                  <c:v>1.4127272727272711E-2</c:v>
                </c:pt>
                <c:pt idx="4">
                  <c:v>1.6242424242424218E-2</c:v>
                </c:pt>
                <c:pt idx="5">
                  <c:v>1.8357575757575732E-2</c:v>
                </c:pt>
                <c:pt idx="6">
                  <c:v>2.047272727272724E-2</c:v>
                </c:pt>
                <c:pt idx="7">
                  <c:v>2.2587878787878747E-2</c:v>
                </c:pt>
                <c:pt idx="8">
                  <c:v>2.4703030303030261E-2</c:v>
                </c:pt>
                <c:pt idx="9">
                  <c:v>2.6818122722000619E-2</c:v>
                </c:pt>
                <c:pt idx="10">
                  <c:v>3.2316376037349943E-2</c:v>
                </c:pt>
                <c:pt idx="11">
                  <c:v>3.9031293283795225E-2</c:v>
                </c:pt>
                <c:pt idx="12">
                  <c:v>4.7097907759936518E-2</c:v>
                </c:pt>
                <c:pt idx="13">
                  <c:v>5.6598451978313417E-2</c:v>
                </c:pt>
                <c:pt idx="14">
                  <c:v>6.7530518661908262E-2</c:v>
                </c:pt>
                <c:pt idx="15">
                  <c:v>7.9778104186719406E-2</c:v>
                </c:pt>
                <c:pt idx="16">
                  <c:v>9.3095435973265306E-2</c:v>
                </c:pt>
                <c:pt idx="17">
                  <c:v>0.10711346178926855</c:v>
                </c:pt>
                <c:pt idx="18">
                  <c:v>0.1213738118675963</c:v>
                </c:pt>
                <c:pt idx="19">
                  <c:v>0.13538565662218666</c:v>
                </c:pt>
                <c:pt idx="20">
                  <c:v>0.14869144371099885</c:v>
                </c:pt>
                <c:pt idx="21">
                  <c:v>0.16092353585760574</c:v>
                </c:pt>
                <c:pt idx="22">
                  <c:v>0.17183782933933039</c:v>
                </c:pt>
                <c:pt idx="23">
                  <c:v>0.18131990791982772</c:v>
                </c:pt>
                <c:pt idx="24">
                  <c:v>0.18936864034890882</c:v>
                </c:pt>
                <c:pt idx="25">
                  <c:v>0.19606712919731892</c:v>
                </c:pt>
                <c:pt idx="26">
                  <c:v>0.20155088731888093</c:v>
                </c:pt>
                <c:pt idx="27">
                  <c:v>0.20598002694871467</c:v>
                </c:pt>
                <c:pt idx="28">
                  <c:v>0.20951854165372563</c:v>
                </c:pt>
                <c:pt idx="29">
                  <c:v>0.21232095418839356</c:v>
                </c:pt>
                <c:pt idx="30">
                  <c:v>0.21452509011591775</c:v>
                </c:pt>
                <c:pt idx="31">
                  <c:v>0.21624925841637482</c:v>
                </c:pt>
                <c:pt idx="32">
                  <c:v>0.21759223926917595</c:v>
                </c:pt>
                <c:pt idx="33">
                  <c:v>0.21863483860287294</c:v>
                </c:pt>
                <c:pt idx="34">
                  <c:v>0.2194421568287919</c:v>
                </c:pt>
                <c:pt idx="35">
                  <c:v>0.2200660415189119</c:v>
                </c:pt>
                <c:pt idx="36">
                  <c:v>0.22054742719921891</c:v>
                </c:pt>
                <c:pt idx="37">
                  <c:v>0.22091841906017615</c:v>
                </c:pt>
                <c:pt idx="38">
                  <c:v>0.22120407063455844</c:v>
                </c:pt>
                <c:pt idx="39">
                  <c:v>0.22142385744796186</c:v>
                </c:pt>
                <c:pt idx="40">
                  <c:v>0.22159287438767908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99-AE4F-BCDC-7CC9E8F84F7C}"/>
            </c:ext>
          </c:extLst>
        </c:ser>
        <c:ser>
          <c:idx val="1"/>
          <c:order val="1"/>
          <c:tx>
            <c:strRef>
              <c:f>Sheet1!$J$1:$J$2</c:f>
              <c:strCache>
                <c:ptCount val="2"/>
                <c:pt idx="0">
                  <c:v>Linear-Sigmoid Fit (nA)</c:v>
                </c:pt>
                <c:pt idx="1">
                  <c:v>50 Hz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Sheet1!$J$3:$J$43</c:f>
              <c:numCache>
                <c:formatCode>General</c:formatCode>
                <c:ptCount val="41"/>
                <c:pt idx="0">
                  <c:v>2.0952380952380899E-2</c:v>
                </c:pt>
                <c:pt idx="1">
                  <c:v>2.3838095238095179E-2</c:v>
                </c:pt>
                <c:pt idx="2">
                  <c:v>2.6723809523809459E-2</c:v>
                </c:pt>
                <c:pt idx="3">
                  <c:v>2.9609523809523738E-2</c:v>
                </c:pt>
                <c:pt idx="4">
                  <c:v>3.2495238095238022E-2</c:v>
                </c:pt>
                <c:pt idx="5">
                  <c:v>3.5380925492566065E-2</c:v>
                </c:pt>
                <c:pt idx="6">
                  <c:v>5.4900394743667966E-2</c:v>
                </c:pt>
                <c:pt idx="7">
                  <c:v>7.8665686745648167E-2</c:v>
                </c:pt>
                <c:pt idx="8">
                  <c:v>0.10640342542751513</c:v>
                </c:pt>
                <c:pt idx="9">
                  <c:v>0.13722530402972286</c:v>
                </c:pt>
                <c:pt idx="10">
                  <c:v>0.16965912044491149</c:v>
                </c:pt>
                <c:pt idx="11">
                  <c:v>0.20189101416990204</c:v>
                </c:pt>
                <c:pt idx="12">
                  <c:v>0.23215128486448722</c:v>
                </c:pt>
                <c:pt idx="13">
                  <c:v>0.25908090843859166</c:v>
                </c:pt>
                <c:pt idx="14">
                  <c:v>0.28192926814195923</c:v>
                </c:pt>
                <c:pt idx="15">
                  <c:v>0.30054268987474453</c:v>
                </c:pt>
                <c:pt idx="16">
                  <c:v>0.31521039666822015</c:v>
                </c:pt>
                <c:pt idx="17">
                  <c:v>0.32646896633215122</c:v>
                </c:pt>
                <c:pt idx="18">
                  <c:v>0.33493764602017856</c:v>
                </c:pt>
                <c:pt idx="19">
                  <c:v>0.34121130589213633</c:v>
                </c:pt>
                <c:pt idx="20">
                  <c:v>0.34580653374646025</c:v>
                </c:pt>
                <c:pt idx="21">
                  <c:v>0.34914452012660885</c:v>
                </c:pt>
                <c:pt idx="22">
                  <c:v>0.35155463541489052</c:v>
                </c:pt>
                <c:pt idx="23">
                  <c:v>0.3532872210321335</c:v>
                </c:pt>
                <c:pt idx="24">
                  <c:v>0.35452883757934855</c:v>
                </c:pt>
                <c:pt idx="25">
                  <c:v>0.35541661131771896</c:v>
                </c:pt>
                <c:pt idx="26">
                  <c:v>0.35605036077154228</c:v>
                </c:pt>
                <c:pt idx="27">
                  <c:v>0.35650225151073023</c:v>
                </c:pt>
                <c:pt idx="28">
                  <c:v>0.35682420496444917</c:v>
                </c:pt>
                <c:pt idx="29">
                  <c:v>0.3570534494673776</c:v>
                </c:pt>
                <c:pt idx="30">
                  <c:v>0.35721661335242699</c:v>
                </c:pt>
                <c:pt idx="31">
                  <c:v>0.3573327102193225</c:v>
                </c:pt>
                <c:pt idx="32">
                  <c:v>0.35741529983060549</c:v>
                </c:pt>
                <c:pt idx="33">
                  <c:v>0.35747404406156608</c:v>
                </c:pt>
                <c:pt idx="34">
                  <c:v>0.35751582312523189</c:v>
                </c:pt>
                <c:pt idx="35">
                  <c:v>0.35754553425993929</c:v>
                </c:pt>
                <c:pt idx="36">
                  <c:v>0.35756666216058552</c:v>
                </c:pt>
                <c:pt idx="37">
                  <c:v>0.35758168585679384</c:v>
                </c:pt>
                <c:pt idx="38">
                  <c:v>0.35759236866407096</c:v>
                </c:pt>
                <c:pt idx="39">
                  <c:v>0.35759996467480953</c:v>
                </c:pt>
                <c:pt idx="40">
                  <c:v>0.3576053657441961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99-AE4F-BCDC-7CC9E8F84F7C}"/>
            </c:ext>
          </c:extLst>
        </c:ser>
        <c:ser>
          <c:idx val="2"/>
          <c:order val="2"/>
          <c:tx>
            <c:strRef>
              <c:f>Sheet1!$K$1:$K$2</c:f>
              <c:strCache>
                <c:ptCount val="2"/>
                <c:pt idx="0">
                  <c:v>Linear-Sigmoid Fit (nA)</c:v>
                </c:pt>
                <c:pt idx="1">
                  <c:v>75 Hz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Sheet1!$K$3:$K$43</c:f>
              <c:numCache>
                <c:formatCode>General</c:formatCode>
                <c:ptCount val="41"/>
                <c:pt idx="0">
                  <c:v>2.8199999999999999E-2</c:v>
                </c:pt>
                <c:pt idx="1">
                  <c:v>3.3000000000000002E-2</c:v>
                </c:pt>
                <c:pt idx="2">
                  <c:v>3.78E-2</c:v>
                </c:pt>
                <c:pt idx="3">
                  <c:v>4.2599999999999999E-2</c:v>
                </c:pt>
                <c:pt idx="4">
                  <c:v>4.7400005330579878E-2</c:v>
                </c:pt>
                <c:pt idx="5">
                  <c:v>8.3325159273771432E-2</c:v>
                </c:pt>
                <c:pt idx="6">
                  <c:v>0.12958372701548732</c:v>
                </c:pt>
                <c:pt idx="7">
                  <c:v>0.18197923968965057</c:v>
                </c:pt>
                <c:pt idx="8">
                  <c:v>0.23336287963607749</c:v>
                </c:pt>
                <c:pt idx="9">
                  <c:v>0.27710615806730959</c:v>
                </c:pt>
                <c:pt idx="10">
                  <c:v>0.31007909164842412</c:v>
                </c:pt>
                <c:pt idx="11">
                  <c:v>0.33272499059695432</c:v>
                </c:pt>
                <c:pt idx="12">
                  <c:v>0.34730189102308684</c:v>
                </c:pt>
                <c:pt idx="13">
                  <c:v>0.35629705083401797</c:v>
                </c:pt>
                <c:pt idx="14">
                  <c:v>0.36170396085445367</c:v>
                </c:pt>
                <c:pt idx="15">
                  <c:v>0.36490284906284237</c:v>
                </c:pt>
                <c:pt idx="16">
                  <c:v>0.36677766770224246</c:v>
                </c:pt>
                <c:pt idx="17">
                  <c:v>0.36787041029515771</c:v>
                </c:pt>
                <c:pt idx="18">
                  <c:v>0.36850526609719431</c:v>
                </c:pt>
                <c:pt idx="19">
                  <c:v>0.3688734099846338</c:v>
                </c:pt>
                <c:pt idx="20">
                  <c:v>0.36908665921072742</c:v>
                </c:pt>
                <c:pt idx="21">
                  <c:v>0.36921010705113866</c:v>
                </c:pt>
                <c:pt idx="22">
                  <c:v>0.36928154368588678</c:v>
                </c:pt>
                <c:pt idx="23">
                  <c:v>0.36932287381158357</c:v>
                </c:pt>
                <c:pt idx="24">
                  <c:v>0.36934678269963411</c:v>
                </c:pt>
                <c:pt idx="25">
                  <c:v>0.36936061267226167</c:v>
                </c:pt>
                <c:pt idx="26">
                  <c:v>0.36936861222117168</c:v>
                </c:pt>
                <c:pt idx="27">
                  <c:v>0.36937323922011284</c:v>
                </c:pt>
                <c:pt idx="28">
                  <c:v>0.36937591547429349</c:v>
                </c:pt>
                <c:pt idx="29">
                  <c:v>0.36937746340629801</c:v>
                </c:pt>
                <c:pt idx="30">
                  <c:v>0.36937835871831198</c:v>
                </c:pt>
                <c:pt idx="31">
                  <c:v>0.36937887655855134</c:v>
                </c:pt>
                <c:pt idx="32">
                  <c:v>0.36937917607212722</c:v>
                </c:pt>
                <c:pt idx="33">
                  <c:v>0.36937934930760757</c:v>
                </c:pt>
                <c:pt idx="34">
                  <c:v>0.36937944950512352</c:v>
                </c:pt>
                <c:pt idx="35">
                  <c:v>0.36937950745825882</c:v>
                </c:pt>
                <c:pt idx="36">
                  <c:v>0.3693795409777057</c:v>
                </c:pt>
                <c:pt idx="37">
                  <c:v>0.36937956036497782</c:v>
                </c:pt>
                <c:pt idx="38">
                  <c:v>0.36937957157835799</c:v>
                </c:pt>
                <c:pt idx="39">
                  <c:v>0.3693795780640507</c:v>
                </c:pt>
                <c:pt idx="40">
                  <c:v>0.36937958181530228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E99-AE4F-BCDC-7CC9E8F84F7C}"/>
            </c:ext>
          </c:extLst>
        </c:ser>
        <c:ser>
          <c:idx val="3"/>
          <c:order val="3"/>
          <c:tx>
            <c:strRef>
              <c:f>Sheet1!$L$1:$L$2</c:f>
              <c:strCache>
                <c:ptCount val="2"/>
                <c:pt idx="0">
                  <c:v>Linear-Sigmoid Fit (nA)</c:v>
                </c:pt>
                <c:pt idx="1">
                  <c:v>100 Hz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Sheet1!$L$3:$L$43</c:f>
              <c:numCache>
                <c:formatCode>General</c:formatCode>
                <c:ptCount val="41"/>
                <c:pt idx="0">
                  <c:v>1.6833333333333301E-2</c:v>
                </c:pt>
                <c:pt idx="1">
                  <c:v>2.6333333333333299E-2</c:v>
                </c:pt>
                <c:pt idx="2">
                  <c:v>3.58333344463495E-2</c:v>
                </c:pt>
                <c:pt idx="3">
                  <c:v>6.964248431477077E-2</c:v>
                </c:pt>
                <c:pt idx="4">
                  <c:v>0.11528877531408374</c:v>
                </c:pt>
                <c:pt idx="5">
                  <c:v>0.16946930085682965</c:v>
                </c:pt>
                <c:pt idx="6">
                  <c:v>0.2247590283614268</c:v>
                </c:pt>
                <c:pt idx="7">
                  <c:v>0.2731276678716909</c:v>
                </c:pt>
                <c:pt idx="8">
                  <c:v>0.31006206361609367</c:v>
                </c:pt>
                <c:pt idx="9">
                  <c:v>0.33544245635981673</c:v>
                </c:pt>
                <c:pt idx="10">
                  <c:v>0.35164491939816606</c:v>
                </c:pt>
                <c:pt idx="11">
                  <c:v>0.36150715167047559</c:v>
                </c:pt>
                <c:pt idx="12">
                  <c:v>0.36733703177069632</c:v>
                </c:pt>
                <c:pt idx="13">
                  <c:v>0.37072380398163979</c:v>
                </c:pt>
                <c:pt idx="14">
                  <c:v>0.37267143034057371</c:v>
                </c:pt>
                <c:pt idx="15">
                  <c:v>0.37378491869494779</c:v>
                </c:pt>
                <c:pt idx="16">
                  <c:v>0.37441938995831181</c:v>
                </c:pt>
                <c:pt idx="17">
                  <c:v>0.37478022547577422</c:v>
                </c:pt>
                <c:pt idx="18">
                  <c:v>0.37498521655665434</c:v>
                </c:pt>
                <c:pt idx="19">
                  <c:v>0.37510160038849549</c:v>
                </c:pt>
                <c:pt idx="20">
                  <c:v>0.37516765424231013</c:v>
                </c:pt>
                <c:pt idx="21">
                  <c:v>0.3752051357709657</c:v>
                </c:pt>
                <c:pt idx="22">
                  <c:v>0.37522640184954237</c:v>
                </c:pt>
                <c:pt idx="23">
                  <c:v>0.3752384669161295</c:v>
                </c:pt>
                <c:pt idx="24">
                  <c:v>0.37524531164506469</c:v>
                </c:pt>
                <c:pt idx="25">
                  <c:v>0.37524919470267004</c:v>
                </c:pt>
                <c:pt idx="26">
                  <c:v>0.37525139755981807</c:v>
                </c:pt>
                <c:pt idx="27">
                  <c:v>0.37525264723157647</c:v>
                </c:pt>
                <c:pt idx="28">
                  <c:v>0.37525335616253397</c:v>
                </c:pt>
                <c:pt idx="29">
                  <c:v>0.37525375833376495</c:v>
                </c:pt>
                <c:pt idx="30">
                  <c:v>0.3752539864822208</c:v>
                </c:pt>
                <c:pt idx="31">
                  <c:v>0.37525411590888813</c:v>
                </c:pt>
                <c:pt idx="32">
                  <c:v>0.37525418933150068</c:v>
                </c:pt>
                <c:pt idx="33">
                  <c:v>0.37525423098349536</c:v>
                </c:pt>
                <c:pt idx="34">
                  <c:v>0.37525425461229822</c:v>
                </c:pt>
                <c:pt idx="35">
                  <c:v>0.37525426801670508</c:v>
                </c:pt>
                <c:pt idx="36">
                  <c:v>0.37525427562090397</c:v>
                </c:pt>
                <c:pt idx="37">
                  <c:v>0.37525427993469723</c:v>
                </c:pt>
                <c:pt idx="38">
                  <c:v>0.37525428238187308</c:v>
                </c:pt>
                <c:pt idx="39">
                  <c:v>0.37525428377013381</c:v>
                </c:pt>
                <c:pt idx="40">
                  <c:v>0.37525428455768151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E99-AE4F-BCDC-7CC9E8F84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Sheet1!$I$1:$I$2</c:f>
              <c:strCache>
                <c:ptCount val="2"/>
                <c:pt idx="0">
                  <c:v>Linear-Sigmoid Fit (nA)</c:v>
                </c:pt>
                <c:pt idx="1">
                  <c:v>25 Hz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Sheet1!$I$3:$I$43</c:f>
              <c:numCache>
                <c:formatCode>General</c:formatCode>
                <c:ptCount val="41"/>
                <c:pt idx="0">
                  <c:v>7.7818181818181797E-3</c:v>
                </c:pt>
                <c:pt idx="1">
                  <c:v>9.8969696969696888E-3</c:v>
                </c:pt>
                <c:pt idx="2">
                  <c:v>1.20121212121212E-2</c:v>
                </c:pt>
                <c:pt idx="3">
                  <c:v>1.4127272727272711E-2</c:v>
                </c:pt>
                <c:pt idx="4">
                  <c:v>1.6242424242424218E-2</c:v>
                </c:pt>
                <c:pt idx="5">
                  <c:v>1.8357575757575732E-2</c:v>
                </c:pt>
                <c:pt idx="6">
                  <c:v>2.047272727272724E-2</c:v>
                </c:pt>
                <c:pt idx="7">
                  <c:v>2.2587878787878747E-2</c:v>
                </c:pt>
                <c:pt idx="8">
                  <c:v>2.4703030303030261E-2</c:v>
                </c:pt>
                <c:pt idx="9">
                  <c:v>2.6818122722000619E-2</c:v>
                </c:pt>
                <c:pt idx="10">
                  <c:v>3.2316376037349943E-2</c:v>
                </c:pt>
                <c:pt idx="11">
                  <c:v>3.9031293283795225E-2</c:v>
                </c:pt>
                <c:pt idx="12">
                  <c:v>4.7097907759936518E-2</c:v>
                </c:pt>
                <c:pt idx="13">
                  <c:v>5.6598451978313417E-2</c:v>
                </c:pt>
                <c:pt idx="14">
                  <c:v>6.7530518661908262E-2</c:v>
                </c:pt>
                <c:pt idx="15">
                  <c:v>7.9778104186719406E-2</c:v>
                </c:pt>
                <c:pt idx="16">
                  <c:v>9.3095435973265306E-2</c:v>
                </c:pt>
                <c:pt idx="17">
                  <c:v>0.10711346178926855</c:v>
                </c:pt>
                <c:pt idx="18">
                  <c:v>0.1213738118675963</c:v>
                </c:pt>
                <c:pt idx="19">
                  <c:v>0.13538565662218666</c:v>
                </c:pt>
                <c:pt idx="20">
                  <c:v>0.14869144371099885</c:v>
                </c:pt>
                <c:pt idx="21">
                  <c:v>0.16092353585760574</c:v>
                </c:pt>
                <c:pt idx="22">
                  <c:v>0.17183782933933039</c:v>
                </c:pt>
                <c:pt idx="23">
                  <c:v>0.18131990791982772</c:v>
                </c:pt>
                <c:pt idx="24">
                  <c:v>0.18936864034890882</c:v>
                </c:pt>
                <c:pt idx="25">
                  <c:v>0.19606712919731892</c:v>
                </c:pt>
                <c:pt idx="26">
                  <c:v>0.20155088731888093</c:v>
                </c:pt>
                <c:pt idx="27">
                  <c:v>0.20598002694871467</c:v>
                </c:pt>
                <c:pt idx="28">
                  <c:v>0.20951854165372563</c:v>
                </c:pt>
                <c:pt idx="29">
                  <c:v>0.21232095418839356</c:v>
                </c:pt>
                <c:pt idx="30">
                  <c:v>0.21452509011591775</c:v>
                </c:pt>
                <c:pt idx="31">
                  <c:v>0.21624925841637482</c:v>
                </c:pt>
                <c:pt idx="32">
                  <c:v>0.21759223926917595</c:v>
                </c:pt>
                <c:pt idx="33">
                  <c:v>0.21863483860287294</c:v>
                </c:pt>
                <c:pt idx="34">
                  <c:v>0.2194421568287919</c:v>
                </c:pt>
                <c:pt idx="35">
                  <c:v>0.2200660415189119</c:v>
                </c:pt>
                <c:pt idx="36">
                  <c:v>0.22054742719921891</c:v>
                </c:pt>
                <c:pt idx="37">
                  <c:v>0.22091841906017615</c:v>
                </c:pt>
                <c:pt idx="38">
                  <c:v>0.22120407063455844</c:v>
                </c:pt>
                <c:pt idx="39">
                  <c:v>0.22142385744796186</c:v>
                </c:pt>
                <c:pt idx="40">
                  <c:v>0.22159287438767908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77-7741-BC59-464A6A736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Sheet1!$K$1:$K$2</c:f>
              <c:strCache>
                <c:ptCount val="2"/>
                <c:pt idx="0">
                  <c:v>Linear-Sigmoid Fit (nA)</c:v>
                </c:pt>
                <c:pt idx="1">
                  <c:v>75 Hz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Sheet1!$K$3:$K$43</c:f>
              <c:numCache>
                <c:formatCode>General</c:formatCode>
                <c:ptCount val="41"/>
                <c:pt idx="0">
                  <c:v>2.8199999999999999E-2</c:v>
                </c:pt>
                <c:pt idx="1">
                  <c:v>3.3000000000000002E-2</c:v>
                </c:pt>
                <c:pt idx="2">
                  <c:v>3.78E-2</c:v>
                </c:pt>
                <c:pt idx="3">
                  <c:v>4.2599999999999999E-2</c:v>
                </c:pt>
                <c:pt idx="4">
                  <c:v>4.7400005330579878E-2</c:v>
                </c:pt>
                <c:pt idx="5">
                  <c:v>8.3325159273771432E-2</c:v>
                </c:pt>
                <c:pt idx="6">
                  <c:v>0.12958372701548732</c:v>
                </c:pt>
                <c:pt idx="7">
                  <c:v>0.18197923968965057</c:v>
                </c:pt>
                <c:pt idx="8">
                  <c:v>0.23336287963607749</c:v>
                </c:pt>
                <c:pt idx="9">
                  <c:v>0.27710615806730959</c:v>
                </c:pt>
                <c:pt idx="10">
                  <c:v>0.31007909164842412</c:v>
                </c:pt>
                <c:pt idx="11">
                  <c:v>0.33272499059695432</c:v>
                </c:pt>
                <c:pt idx="12">
                  <c:v>0.34730189102308684</c:v>
                </c:pt>
                <c:pt idx="13">
                  <c:v>0.35629705083401797</c:v>
                </c:pt>
                <c:pt idx="14">
                  <c:v>0.36170396085445367</c:v>
                </c:pt>
                <c:pt idx="15">
                  <c:v>0.36490284906284237</c:v>
                </c:pt>
                <c:pt idx="16">
                  <c:v>0.36677766770224246</c:v>
                </c:pt>
                <c:pt idx="17">
                  <c:v>0.36787041029515771</c:v>
                </c:pt>
                <c:pt idx="18">
                  <c:v>0.36850526609719431</c:v>
                </c:pt>
                <c:pt idx="19">
                  <c:v>0.3688734099846338</c:v>
                </c:pt>
                <c:pt idx="20">
                  <c:v>0.36908665921072742</c:v>
                </c:pt>
                <c:pt idx="21">
                  <c:v>0.36921010705113866</c:v>
                </c:pt>
                <c:pt idx="22">
                  <c:v>0.36928154368588678</c:v>
                </c:pt>
                <c:pt idx="23">
                  <c:v>0.36932287381158357</c:v>
                </c:pt>
                <c:pt idx="24">
                  <c:v>0.36934678269963411</c:v>
                </c:pt>
                <c:pt idx="25">
                  <c:v>0.36936061267226167</c:v>
                </c:pt>
                <c:pt idx="26">
                  <c:v>0.36936861222117168</c:v>
                </c:pt>
                <c:pt idx="27">
                  <c:v>0.36937323922011284</c:v>
                </c:pt>
                <c:pt idx="28">
                  <c:v>0.36937591547429349</c:v>
                </c:pt>
                <c:pt idx="29">
                  <c:v>0.36937746340629801</c:v>
                </c:pt>
                <c:pt idx="30">
                  <c:v>0.36937835871831198</c:v>
                </c:pt>
                <c:pt idx="31">
                  <c:v>0.36937887655855134</c:v>
                </c:pt>
                <c:pt idx="32">
                  <c:v>0.36937917607212722</c:v>
                </c:pt>
                <c:pt idx="33">
                  <c:v>0.36937934930760757</c:v>
                </c:pt>
                <c:pt idx="34">
                  <c:v>0.36937944950512352</c:v>
                </c:pt>
                <c:pt idx="35">
                  <c:v>0.36937950745825882</c:v>
                </c:pt>
                <c:pt idx="36">
                  <c:v>0.3693795409777057</c:v>
                </c:pt>
                <c:pt idx="37">
                  <c:v>0.36937956036497782</c:v>
                </c:pt>
                <c:pt idx="38">
                  <c:v>0.36937957157835799</c:v>
                </c:pt>
                <c:pt idx="39">
                  <c:v>0.3693795780640507</c:v>
                </c:pt>
                <c:pt idx="40">
                  <c:v>0.36937958181530228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5C2-A74F-B92C-3D6D2617F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3"/>
          <c:order val="0"/>
          <c:tx>
            <c:strRef>
              <c:f>Sheet1!$L$1:$L$2</c:f>
              <c:strCache>
                <c:ptCount val="2"/>
                <c:pt idx="0">
                  <c:v>Linear-Sigmoid Fit (nA)</c:v>
                </c:pt>
                <c:pt idx="1">
                  <c:v>100 Hz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Sheet1!$L$3:$L$43</c:f>
              <c:numCache>
                <c:formatCode>General</c:formatCode>
                <c:ptCount val="41"/>
                <c:pt idx="0">
                  <c:v>1.6833333333333301E-2</c:v>
                </c:pt>
                <c:pt idx="1">
                  <c:v>2.6333333333333299E-2</c:v>
                </c:pt>
                <c:pt idx="2">
                  <c:v>3.58333344463495E-2</c:v>
                </c:pt>
                <c:pt idx="3">
                  <c:v>6.964248431477077E-2</c:v>
                </c:pt>
                <c:pt idx="4">
                  <c:v>0.11528877531408374</c:v>
                </c:pt>
                <c:pt idx="5">
                  <c:v>0.16946930085682965</c:v>
                </c:pt>
                <c:pt idx="6">
                  <c:v>0.2247590283614268</c:v>
                </c:pt>
                <c:pt idx="7">
                  <c:v>0.2731276678716909</c:v>
                </c:pt>
                <c:pt idx="8">
                  <c:v>0.31006206361609367</c:v>
                </c:pt>
                <c:pt idx="9">
                  <c:v>0.33544245635981673</c:v>
                </c:pt>
                <c:pt idx="10">
                  <c:v>0.35164491939816606</c:v>
                </c:pt>
                <c:pt idx="11">
                  <c:v>0.36150715167047559</c:v>
                </c:pt>
                <c:pt idx="12">
                  <c:v>0.36733703177069632</c:v>
                </c:pt>
                <c:pt idx="13">
                  <c:v>0.37072380398163979</c:v>
                </c:pt>
                <c:pt idx="14">
                  <c:v>0.37267143034057371</c:v>
                </c:pt>
                <c:pt idx="15">
                  <c:v>0.37378491869494779</c:v>
                </c:pt>
                <c:pt idx="16">
                  <c:v>0.37441938995831181</c:v>
                </c:pt>
                <c:pt idx="17">
                  <c:v>0.37478022547577422</c:v>
                </c:pt>
                <c:pt idx="18">
                  <c:v>0.37498521655665434</c:v>
                </c:pt>
                <c:pt idx="19">
                  <c:v>0.37510160038849549</c:v>
                </c:pt>
                <c:pt idx="20">
                  <c:v>0.37516765424231013</c:v>
                </c:pt>
                <c:pt idx="21">
                  <c:v>0.3752051357709657</c:v>
                </c:pt>
                <c:pt idx="22">
                  <c:v>0.37522640184954237</c:v>
                </c:pt>
                <c:pt idx="23">
                  <c:v>0.3752384669161295</c:v>
                </c:pt>
                <c:pt idx="24">
                  <c:v>0.37524531164506469</c:v>
                </c:pt>
                <c:pt idx="25">
                  <c:v>0.37524919470267004</c:v>
                </c:pt>
                <c:pt idx="26">
                  <c:v>0.37525139755981807</c:v>
                </c:pt>
                <c:pt idx="27">
                  <c:v>0.37525264723157647</c:v>
                </c:pt>
                <c:pt idx="28">
                  <c:v>0.37525335616253397</c:v>
                </c:pt>
                <c:pt idx="29">
                  <c:v>0.37525375833376495</c:v>
                </c:pt>
                <c:pt idx="30">
                  <c:v>0.3752539864822208</c:v>
                </c:pt>
                <c:pt idx="31">
                  <c:v>0.37525411590888813</c:v>
                </c:pt>
                <c:pt idx="32">
                  <c:v>0.37525418933150068</c:v>
                </c:pt>
                <c:pt idx="33">
                  <c:v>0.37525423098349536</c:v>
                </c:pt>
                <c:pt idx="34">
                  <c:v>0.37525425461229822</c:v>
                </c:pt>
                <c:pt idx="35">
                  <c:v>0.37525426801670508</c:v>
                </c:pt>
                <c:pt idx="36">
                  <c:v>0.37525427562090397</c:v>
                </c:pt>
                <c:pt idx="37">
                  <c:v>0.37525427993469723</c:v>
                </c:pt>
                <c:pt idx="38">
                  <c:v>0.37525428238187308</c:v>
                </c:pt>
                <c:pt idx="39">
                  <c:v>0.37525428377013381</c:v>
                </c:pt>
                <c:pt idx="40">
                  <c:v>0.37525428455768151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323-0141-9C4B-136138B26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1: FS</a:t>
            </a:r>
            <a:r>
              <a:rPr lang="en-US" baseline="0"/>
              <a:t>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'variable-frequency-fs-10'!$A$1:$A$41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'variable-frequency-fs-10'!$B$1:$B$41</c:f>
              <c:numCache>
                <c:formatCode>0.00E+00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0.39999999999991998</c:v>
                </c:pt>
                <c:pt idx="14">
                  <c:v>0.49999999999990002</c:v>
                </c:pt>
                <c:pt idx="15">
                  <c:v>0.49999999999990002</c:v>
                </c:pt>
                <c:pt idx="16">
                  <c:v>1.1999999999997599</c:v>
                </c:pt>
                <c:pt idx="17">
                  <c:v>0.69999999999986096</c:v>
                </c:pt>
                <c:pt idx="18">
                  <c:v>1.09999999999978</c:v>
                </c:pt>
                <c:pt idx="19">
                  <c:v>1.3999999999997199</c:v>
                </c:pt>
                <c:pt idx="20">
                  <c:v>1.69999999999966</c:v>
                </c:pt>
                <c:pt idx="21">
                  <c:v>1.7999999999996401</c:v>
                </c:pt>
                <c:pt idx="22">
                  <c:v>2.09999999999958</c:v>
                </c:pt>
                <c:pt idx="23">
                  <c:v>2.4999999999995</c:v>
                </c:pt>
                <c:pt idx="24">
                  <c:v>2.9999999999994</c:v>
                </c:pt>
                <c:pt idx="25">
                  <c:v>2.6999999999994602</c:v>
                </c:pt>
                <c:pt idx="26">
                  <c:v>3.79999999999924</c:v>
                </c:pt>
                <c:pt idx="27">
                  <c:v>3.5999999999992802</c:v>
                </c:pt>
                <c:pt idx="28">
                  <c:v>4.2999999999991401</c:v>
                </c:pt>
                <c:pt idx="29">
                  <c:v>4.2999999999991401</c:v>
                </c:pt>
                <c:pt idx="30">
                  <c:v>4.2999999999991401</c:v>
                </c:pt>
                <c:pt idx="31">
                  <c:v>5.1999999999989601</c:v>
                </c:pt>
                <c:pt idx="32">
                  <c:v>4.3999999999991202</c:v>
                </c:pt>
                <c:pt idx="33">
                  <c:v>6.1999999999987603</c:v>
                </c:pt>
                <c:pt idx="34">
                  <c:v>6.4999999999986997</c:v>
                </c:pt>
                <c:pt idx="35">
                  <c:v>7.6999999999984698</c:v>
                </c:pt>
                <c:pt idx="36">
                  <c:v>7.4999999999985096</c:v>
                </c:pt>
                <c:pt idx="37">
                  <c:v>7.79999999999845</c:v>
                </c:pt>
                <c:pt idx="38">
                  <c:v>7.9999999999984102</c:v>
                </c:pt>
                <c:pt idx="39">
                  <c:v>8.4999999999983107</c:v>
                </c:pt>
                <c:pt idx="40">
                  <c:v>8.1999999999983704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18-334E-857C-6C5C260EA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715376"/>
        <c:axId val="1691724272"/>
      </c:scatterChart>
      <c:valAx>
        <c:axId val="1691715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724272"/>
        <c:crosses val="autoZero"/>
        <c:crossBetween val="midCat"/>
      </c:valAx>
      <c:valAx>
        <c:axId val="1691724272"/>
        <c:scaling>
          <c:orientation val="minMax"/>
          <c:max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715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</a:t>
            </a:r>
            <a:r>
              <a:rPr lang="en-US" baseline="0"/>
              <a:t> 2: FI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'variable-frequency-fi-25'!$A$1:$A$61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'variable-frequency-fi-25'!$B$1:$B$61</c:f>
              <c:numCache>
                <c:formatCode>0.00E+00</c:formatCode>
                <c:ptCount val="61"/>
                <c:pt idx="0">
                  <c:v>0.47999999999999698</c:v>
                </c:pt>
                <c:pt idx="1">
                  <c:v>0.79999999999999605</c:v>
                </c:pt>
                <c:pt idx="2">
                  <c:v>0.95999999999999497</c:v>
                </c:pt>
                <c:pt idx="3">
                  <c:v>1.75999999999999</c:v>
                </c:pt>
                <c:pt idx="4">
                  <c:v>2.3999999999999901</c:v>
                </c:pt>
                <c:pt idx="5">
                  <c:v>2.8799999999999799</c:v>
                </c:pt>
                <c:pt idx="6">
                  <c:v>5.1199999999999699</c:v>
                </c:pt>
                <c:pt idx="7">
                  <c:v>5.7599999999999696</c:v>
                </c:pt>
                <c:pt idx="8">
                  <c:v>6.7199999999999704</c:v>
                </c:pt>
                <c:pt idx="9">
                  <c:v>8.6399999999999597</c:v>
                </c:pt>
                <c:pt idx="10">
                  <c:v>9.5999999999999606</c:v>
                </c:pt>
                <c:pt idx="11">
                  <c:v>10.9599999999999</c:v>
                </c:pt>
                <c:pt idx="12">
                  <c:v>12.319999999999901</c:v>
                </c:pt>
                <c:pt idx="13">
                  <c:v>13.0399999999999</c:v>
                </c:pt>
                <c:pt idx="14">
                  <c:v>14.079999999999901</c:v>
                </c:pt>
                <c:pt idx="15">
                  <c:v>15.2799999999999</c:v>
                </c:pt>
                <c:pt idx="16">
                  <c:v>17.0399999999999</c:v>
                </c:pt>
                <c:pt idx="17">
                  <c:v>18.079999999999899</c:v>
                </c:pt>
                <c:pt idx="18">
                  <c:v>19.3599999999999</c:v>
                </c:pt>
                <c:pt idx="19">
                  <c:v>20.719999999999899</c:v>
                </c:pt>
                <c:pt idx="20">
                  <c:v>21.6799999999999</c:v>
                </c:pt>
                <c:pt idx="21">
                  <c:v>22.159999999999901</c:v>
                </c:pt>
                <c:pt idx="22">
                  <c:v>23.279999999999902</c:v>
                </c:pt>
                <c:pt idx="23">
                  <c:v>23.999999999999901</c:v>
                </c:pt>
                <c:pt idx="24">
                  <c:v>24.319999999999901</c:v>
                </c:pt>
                <c:pt idx="25">
                  <c:v>24.7199999999998</c:v>
                </c:pt>
                <c:pt idx="26">
                  <c:v>25.119999999999798</c:v>
                </c:pt>
                <c:pt idx="27">
                  <c:v>25.119999999999798</c:v>
                </c:pt>
                <c:pt idx="28">
                  <c:v>25.679999999999801</c:v>
                </c:pt>
                <c:pt idx="29">
                  <c:v>25.759999999999799</c:v>
                </c:pt>
                <c:pt idx="30">
                  <c:v>25.679999999999801</c:v>
                </c:pt>
                <c:pt idx="31">
                  <c:v>25.839999999999801</c:v>
                </c:pt>
                <c:pt idx="32">
                  <c:v>25.919999999999799</c:v>
                </c:pt>
                <c:pt idx="33">
                  <c:v>25.999999999999801</c:v>
                </c:pt>
                <c:pt idx="34">
                  <c:v>25.919999999999799</c:v>
                </c:pt>
                <c:pt idx="35">
                  <c:v>25.919999999999799</c:v>
                </c:pt>
                <c:pt idx="36">
                  <c:v>25.999999999999801</c:v>
                </c:pt>
                <c:pt idx="37">
                  <c:v>25.999999999999801</c:v>
                </c:pt>
                <c:pt idx="38">
                  <c:v>25.999999999999801</c:v>
                </c:pt>
                <c:pt idx="39">
                  <c:v>25.999999999999801</c:v>
                </c:pt>
                <c:pt idx="40">
                  <c:v>25.999999999999801</c:v>
                </c:pt>
                <c:pt idx="41">
                  <c:v>25.999999999999801</c:v>
                </c:pt>
                <c:pt idx="42">
                  <c:v>25.999999999999801</c:v>
                </c:pt>
                <c:pt idx="43">
                  <c:v>25.999999999999801</c:v>
                </c:pt>
                <c:pt idx="44">
                  <c:v>26.079999999999799</c:v>
                </c:pt>
                <c:pt idx="45">
                  <c:v>25.999999999999801</c:v>
                </c:pt>
                <c:pt idx="46">
                  <c:v>26.319999999999801</c:v>
                </c:pt>
                <c:pt idx="47">
                  <c:v>26.319999999999801</c:v>
                </c:pt>
                <c:pt idx="48">
                  <c:v>26.3999999999998</c:v>
                </c:pt>
                <c:pt idx="49">
                  <c:v>26.8799999999998</c:v>
                </c:pt>
                <c:pt idx="50">
                  <c:v>26.959999999999798</c:v>
                </c:pt>
                <c:pt idx="51">
                  <c:v>27.519999999999801</c:v>
                </c:pt>
                <c:pt idx="52">
                  <c:v>27.1999999999998</c:v>
                </c:pt>
                <c:pt idx="53">
                  <c:v>28.159999999999801</c:v>
                </c:pt>
                <c:pt idx="54">
                  <c:v>29.439999999999799</c:v>
                </c:pt>
                <c:pt idx="55">
                  <c:v>29.599999999999799</c:v>
                </c:pt>
                <c:pt idx="56">
                  <c:v>30.479999999999801</c:v>
                </c:pt>
                <c:pt idx="57">
                  <c:v>31.519999999999801</c:v>
                </c:pt>
                <c:pt idx="58">
                  <c:v>33.199999999999797</c:v>
                </c:pt>
                <c:pt idx="59">
                  <c:v>33.199999999999797</c:v>
                </c:pt>
                <c:pt idx="60">
                  <c:v>35.199999999999797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2C-ED4D-A69B-FE7D28ACA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182896"/>
        <c:axId val="1785184608"/>
      </c:scatterChart>
      <c:valAx>
        <c:axId val="1785182896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Injection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184608"/>
        <c:crosses val="autoZero"/>
        <c:crossBetween val="midCat"/>
      </c:valAx>
      <c:valAx>
        <c:axId val="178518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18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2: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'variable-frequency-fs-25'!$A$1:$A$41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'variable-frequency-fs-25'!$B$1:$B$41</c:f>
              <c:numCache>
                <c:formatCode>0.00E+00</c:formatCode>
                <c:ptCount val="41"/>
                <c:pt idx="0">
                  <c:v>9.9999999999980105E-2</c:v>
                </c:pt>
                <c:pt idx="1">
                  <c:v>0.59999999999987996</c:v>
                </c:pt>
                <c:pt idx="2">
                  <c:v>0.69999999999986096</c:v>
                </c:pt>
                <c:pt idx="3">
                  <c:v>0.69999999999985996</c:v>
                </c:pt>
                <c:pt idx="4">
                  <c:v>0.69999999999985996</c:v>
                </c:pt>
                <c:pt idx="5">
                  <c:v>1.29999999999974</c:v>
                </c:pt>
                <c:pt idx="6">
                  <c:v>0.99999999999980105</c:v>
                </c:pt>
                <c:pt idx="7">
                  <c:v>1.29999999999974</c:v>
                </c:pt>
                <c:pt idx="8">
                  <c:v>1.69999999999966</c:v>
                </c:pt>
                <c:pt idx="9">
                  <c:v>1.9999999999996001</c:v>
                </c:pt>
                <c:pt idx="10">
                  <c:v>1.69999999999966</c:v>
                </c:pt>
                <c:pt idx="11">
                  <c:v>2.4999999999995</c:v>
                </c:pt>
                <c:pt idx="12">
                  <c:v>3.39999999999932</c:v>
                </c:pt>
                <c:pt idx="13">
                  <c:v>4.19999999999916</c:v>
                </c:pt>
                <c:pt idx="14">
                  <c:v>4.7999999999990397</c:v>
                </c:pt>
                <c:pt idx="15">
                  <c:v>6.4999999999986997</c:v>
                </c:pt>
                <c:pt idx="16">
                  <c:v>8.2999999999983505</c:v>
                </c:pt>
                <c:pt idx="17">
                  <c:v>9.9999999999980105</c:v>
                </c:pt>
                <c:pt idx="18">
                  <c:v>11.5999999999976</c:v>
                </c:pt>
                <c:pt idx="19">
                  <c:v>12.8999999999974</c:v>
                </c:pt>
                <c:pt idx="20">
                  <c:v>14.699999999997001</c:v>
                </c:pt>
                <c:pt idx="21">
                  <c:v>16.4999999999967</c:v>
                </c:pt>
                <c:pt idx="22">
                  <c:v>19.999999999996</c:v>
                </c:pt>
                <c:pt idx="23">
                  <c:v>20.4999999999959</c:v>
                </c:pt>
                <c:pt idx="24">
                  <c:v>21.999999999995602</c:v>
                </c:pt>
                <c:pt idx="25">
                  <c:v>23.199999999995299</c:v>
                </c:pt>
                <c:pt idx="26">
                  <c:v>22.899999999995401</c:v>
                </c:pt>
                <c:pt idx="27">
                  <c:v>24.299999999995102</c:v>
                </c:pt>
                <c:pt idx="28">
                  <c:v>23.9999999999952</c:v>
                </c:pt>
                <c:pt idx="29">
                  <c:v>23.9999999999952</c:v>
                </c:pt>
                <c:pt idx="30">
                  <c:v>24.799999999994998</c:v>
                </c:pt>
                <c:pt idx="31">
                  <c:v>24.599999999995099</c:v>
                </c:pt>
                <c:pt idx="32">
                  <c:v>24.399999999995099</c:v>
                </c:pt>
                <c:pt idx="33">
                  <c:v>24.799999999994998</c:v>
                </c:pt>
                <c:pt idx="34">
                  <c:v>24.599999999995099</c:v>
                </c:pt>
                <c:pt idx="35">
                  <c:v>24.899999999995</c:v>
                </c:pt>
                <c:pt idx="36">
                  <c:v>24.999999999995001</c:v>
                </c:pt>
                <c:pt idx="37">
                  <c:v>24.999999999995001</c:v>
                </c:pt>
                <c:pt idx="38">
                  <c:v>24.999999999995001</c:v>
                </c:pt>
                <c:pt idx="39">
                  <c:v>24.899999999995</c:v>
                </c:pt>
                <c:pt idx="40">
                  <c:v>24.999999999995001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0E-4F49-8D52-DFBEBBB85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253136"/>
        <c:axId val="1784873360"/>
      </c:scatterChart>
      <c:valAx>
        <c:axId val="178525313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873360"/>
        <c:crosses val="autoZero"/>
        <c:crossBetween val="midCat"/>
      </c:valAx>
      <c:valAx>
        <c:axId val="178487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53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3: FI Curve (Control)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'variable-frequency-fi-50'!$A$1:$A$61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'variable-frequency-fi-50'!$B$1:$B$61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0.39999999999999802</c:v>
                </c:pt>
                <c:pt idx="2">
                  <c:v>0.71999999999999598</c:v>
                </c:pt>
                <c:pt idx="3">
                  <c:v>0.87999999999999601</c:v>
                </c:pt>
                <c:pt idx="4">
                  <c:v>1.5999999999999901</c:v>
                </c:pt>
                <c:pt idx="5">
                  <c:v>2.6399999999999801</c:v>
                </c:pt>
                <c:pt idx="6">
                  <c:v>2.23999999999999</c:v>
                </c:pt>
                <c:pt idx="7">
                  <c:v>3.7599999999999798</c:v>
                </c:pt>
                <c:pt idx="8">
                  <c:v>3.51999999999998</c:v>
                </c:pt>
                <c:pt idx="9">
                  <c:v>5.19999999999997</c:v>
                </c:pt>
                <c:pt idx="10">
                  <c:v>5.7599999999999696</c:v>
                </c:pt>
                <c:pt idx="11">
                  <c:v>6.8799999999999697</c:v>
                </c:pt>
                <c:pt idx="12">
                  <c:v>7.7599999999999598</c:v>
                </c:pt>
                <c:pt idx="13">
                  <c:v>9.0399999999999601</c:v>
                </c:pt>
                <c:pt idx="14">
                  <c:v>9.5199999999999605</c:v>
                </c:pt>
                <c:pt idx="15">
                  <c:v>11.5199999999999</c:v>
                </c:pt>
                <c:pt idx="16">
                  <c:v>11.5999999999999</c:v>
                </c:pt>
                <c:pt idx="17">
                  <c:v>12.799999999999899</c:v>
                </c:pt>
                <c:pt idx="18">
                  <c:v>13.4399999999999</c:v>
                </c:pt>
                <c:pt idx="19">
                  <c:v>14.639999999999899</c:v>
                </c:pt>
                <c:pt idx="20">
                  <c:v>16.399999999999899</c:v>
                </c:pt>
                <c:pt idx="21">
                  <c:v>16.479999999999901</c:v>
                </c:pt>
                <c:pt idx="22">
                  <c:v>18.079999999999899</c:v>
                </c:pt>
                <c:pt idx="23">
                  <c:v>19.119999999999902</c:v>
                </c:pt>
                <c:pt idx="24">
                  <c:v>19.999999999999901</c:v>
                </c:pt>
                <c:pt idx="25">
                  <c:v>21.6799999999999</c:v>
                </c:pt>
                <c:pt idx="26">
                  <c:v>21.439999999999898</c:v>
                </c:pt>
                <c:pt idx="27">
                  <c:v>22.239999999999899</c:v>
                </c:pt>
                <c:pt idx="28">
                  <c:v>24.319999999999901</c:v>
                </c:pt>
                <c:pt idx="29">
                  <c:v>24.639999999999901</c:v>
                </c:pt>
                <c:pt idx="30">
                  <c:v>24.8799999999998</c:v>
                </c:pt>
                <c:pt idx="31">
                  <c:v>26.239999999999799</c:v>
                </c:pt>
                <c:pt idx="32">
                  <c:v>27.599999999999799</c:v>
                </c:pt>
                <c:pt idx="33">
                  <c:v>27.759999999999799</c:v>
                </c:pt>
                <c:pt idx="34">
                  <c:v>29.439999999999799</c:v>
                </c:pt>
                <c:pt idx="35">
                  <c:v>31.439999999999799</c:v>
                </c:pt>
                <c:pt idx="36">
                  <c:v>31.759999999999799</c:v>
                </c:pt>
                <c:pt idx="37">
                  <c:v>32.639999999999802</c:v>
                </c:pt>
                <c:pt idx="38">
                  <c:v>33.839999999999797</c:v>
                </c:pt>
                <c:pt idx="39">
                  <c:v>35.839999999999797</c:v>
                </c:pt>
                <c:pt idx="40">
                  <c:v>37.199999999999797</c:v>
                </c:pt>
                <c:pt idx="41">
                  <c:v>36.7199999999998</c:v>
                </c:pt>
                <c:pt idx="42">
                  <c:v>39.3599999999998</c:v>
                </c:pt>
                <c:pt idx="43">
                  <c:v>40.7199999999998</c:v>
                </c:pt>
                <c:pt idx="44">
                  <c:v>40.799999999999798</c:v>
                </c:pt>
                <c:pt idx="45">
                  <c:v>42.159999999999798</c:v>
                </c:pt>
                <c:pt idx="46">
                  <c:v>43.439999999999799</c:v>
                </c:pt>
                <c:pt idx="47">
                  <c:v>44.319999999999801</c:v>
                </c:pt>
                <c:pt idx="48">
                  <c:v>44.3999999999998</c:v>
                </c:pt>
                <c:pt idx="49">
                  <c:v>45.3599999999998</c:v>
                </c:pt>
                <c:pt idx="50">
                  <c:v>46.879999999999797</c:v>
                </c:pt>
                <c:pt idx="51">
                  <c:v>47.3599999999998</c:v>
                </c:pt>
                <c:pt idx="52">
                  <c:v>47.919999999999803</c:v>
                </c:pt>
                <c:pt idx="53">
                  <c:v>48.639999999999802</c:v>
                </c:pt>
                <c:pt idx="54">
                  <c:v>48.3999999999998</c:v>
                </c:pt>
                <c:pt idx="55">
                  <c:v>48.879999999999697</c:v>
                </c:pt>
                <c:pt idx="56">
                  <c:v>49.439999999999699</c:v>
                </c:pt>
                <c:pt idx="57">
                  <c:v>48.799999999999699</c:v>
                </c:pt>
                <c:pt idx="58">
                  <c:v>49.439999999999699</c:v>
                </c:pt>
                <c:pt idx="59">
                  <c:v>49.919999999999703</c:v>
                </c:pt>
                <c:pt idx="60">
                  <c:v>49.679999999999701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DF-F94C-BF84-87DF4E211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8604944"/>
        <c:axId val="2018606656"/>
      </c:scatterChart>
      <c:valAx>
        <c:axId val="201860494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06656"/>
        <c:crosses val="autoZero"/>
        <c:crossBetween val="midCat"/>
      </c:valAx>
      <c:valAx>
        <c:axId val="201860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04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3: FS Curve (Control)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'variable-frequency-fs-50'!$A$1:$A$41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'variable-frequency-fs-50'!$B$1:$B$41</c:f>
              <c:numCache>
                <c:formatCode>0.00E+00</c:formatCode>
                <c:ptCount val="41"/>
                <c:pt idx="0">
                  <c:v>0.29999999999993998</c:v>
                </c:pt>
                <c:pt idx="1">
                  <c:v>0.79999999999984095</c:v>
                </c:pt>
                <c:pt idx="2">
                  <c:v>0.69999999999985996</c:v>
                </c:pt>
                <c:pt idx="3">
                  <c:v>0.59999999999987996</c:v>
                </c:pt>
                <c:pt idx="4">
                  <c:v>1.09999999999978</c:v>
                </c:pt>
                <c:pt idx="5">
                  <c:v>1.69999999999966</c:v>
                </c:pt>
                <c:pt idx="6">
                  <c:v>1.29999999999974</c:v>
                </c:pt>
                <c:pt idx="7">
                  <c:v>4.4999999999991003</c:v>
                </c:pt>
                <c:pt idx="8">
                  <c:v>5.09999999999898</c:v>
                </c:pt>
                <c:pt idx="9">
                  <c:v>8.7999999999982492</c:v>
                </c:pt>
                <c:pt idx="10">
                  <c:v>12.399999999997499</c:v>
                </c:pt>
                <c:pt idx="11">
                  <c:v>17.999999999996401</c:v>
                </c:pt>
                <c:pt idx="12">
                  <c:v>20.899999999995799</c:v>
                </c:pt>
                <c:pt idx="13">
                  <c:v>22.399999999995501</c:v>
                </c:pt>
                <c:pt idx="14">
                  <c:v>24.099999999995202</c:v>
                </c:pt>
                <c:pt idx="15">
                  <c:v>25.499999999994898</c:v>
                </c:pt>
                <c:pt idx="16">
                  <c:v>26.9999999999946</c:v>
                </c:pt>
                <c:pt idx="17">
                  <c:v>26.199999999994802</c:v>
                </c:pt>
                <c:pt idx="18">
                  <c:v>28.099999999994399</c:v>
                </c:pt>
                <c:pt idx="19">
                  <c:v>28.099999999994399</c:v>
                </c:pt>
                <c:pt idx="20">
                  <c:v>28.999999999994198</c:v>
                </c:pt>
                <c:pt idx="21">
                  <c:v>28.999999999994198</c:v>
                </c:pt>
                <c:pt idx="22">
                  <c:v>29.999999999993999</c:v>
                </c:pt>
                <c:pt idx="23">
                  <c:v>29.5999999999941</c:v>
                </c:pt>
                <c:pt idx="24">
                  <c:v>29.699999999994098</c:v>
                </c:pt>
                <c:pt idx="25">
                  <c:v>30.199999999993999</c:v>
                </c:pt>
                <c:pt idx="26">
                  <c:v>30.899999999993799</c:v>
                </c:pt>
                <c:pt idx="27">
                  <c:v>31.099999999993798</c:v>
                </c:pt>
                <c:pt idx="28">
                  <c:v>31.099999999993798</c:v>
                </c:pt>
                <c:pt idx="29">
                  <c:v>31.499999999993701</c:v>
                </c:pt>
                <c:pt idx="30">
                  <c:v>32.499999999993499</c:v>
                </c:pt>
                <c:pt idx="31">
                  <c:v>32.199999999993601</c:v>
                </c:pt>
                <c:pt idx="32">
                  <c:v>31.599999999993699</c:v>
                </c:pt>
                <c:pt idx="33">
                  <c:v>31.999999999993602</c:v>
                </c:pt>
                <c:pt idx="34">
                  <c:v>33.399999999993298</c:v>
                </c:pt>
                <c:pt idx="35">
                  <c:v>33.4999999999933</c:v>
                </c:pt>
                <c:pt idx="36">
                  <c:v>31.999999999993602</c:v>
                </c:pt>
                <c:pt idx="37">
                  <c:v>33.4999999999933</c:v>
                </c:pt>
                <c:pt idx="38">
                  <c:v>34.599999999993102</c:v>
                </c:pt>
                <c:pt idx="39">
                  <c:v>32.999999999993399</c:v>
                </c:pt>
                <c:pt idx="40">
                  <c:v>34.399999999993099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99-1445-A51A-EDA4A5368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923712"/>
        <c:axId val="1691925424"/>
      </c:scatterChart>
      <c:valAx>
        <c:axId val="1691923712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925424"/>
        <c:crosses val="autoZero"/>
        <c:crossBetween val="midCat"/>
      </c:valAx>
      <c:valAx>
        <c:axId val="169192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92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4: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'variable-frequency-fi-75'!$A$1:$A$61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'variable-frequency-fi-75'!$B$1:$B$61</c:f>
              <c:numCache>
                <c:formatCode>0.00E+00</c:formatCode>
                <c:ptCount val="61"/>
                <c:pt idx="0">
                  <c:v>7.9999999999999599E-2</c:v>
                </c:pt>
                <c:pt idx="1">
                  <c:v>0.47999999999999698</c:v>
                </c:pt>
                <c:pt idx="2">
                  <c:v>0.47999999999999698</c:v>
                </c:pt>
                <c:pt idx="3">
                  <c:v>0.63999999999999702</c:v>
                </c:pt>
                <c:pt idx="4">
                  <c:v>0.87999999999999601</c:v>
                </c:pt>
                <c:pt idx="5">
                  <c:v>1.3599999999999901</c:v>
                </c:pt>
                <c:pt idx="6">
                  <c:v>1.03999999999999</c:v>
                </c:pt>
                <c:pt idx="7">
                  <c:v>2.3999999999999901</c:v>
                </c:pt>
                <c:pt idx="8">
                  <c:v>2.0799999999999899</c:v>
                </c:pt>
                <c:pt idx="9">
                  <c:v>3.0399999999999801</c:v>
                </c:pt>
                <c:pt idx="10">
                  <c:v>3.99999999999998</c:v>
                </c:pt>
                <c:pt idx="11">
                  <c:v>4.47999999999998</c:v>
                </c:pt>
                <c:pt idx="12">
                  <c:v>5.8399999999999697</c:v>
                </c:pt>
                <c:pt idx="13">
                  <c:v>6.3199999999999701</c:v>
                </c:pt>
                <c:pt idx="14">
                  <c:v>7.4399999999999702</c:v>
                </c:pt>
                <c:pt idx="15">
                  <c:v>7.91999999999996</c:v>
                </c:pt>
                <c:pt idx="16">
                  <c:v>8.7199999999999598</c:v>
                </c:pt>
                <c:pt idx="17">
                  <c:v>10.479999999999899</c:v>
                </c:pt>
                <c:pt idx="18">
                  <c:v>11.4399999999999</c:v>
                </c:pt>
                <c:pt idx="19">
                  <c:v>12.159999999999901</c:v>
                </c:pt>
                <c:pt idx="20">
                  <c:v>13.5199999999999</c:v>
                </c:pt>
                <c:pt idx="21">
                  <c:v>14.719999999999899</c:v>
                </c:pt>
                <c:pt idx="22">
                  <c:v>15.9199999999999</c:v>
                </c:pt>
                <c:pt idx="23">
                  <c:v>16.479999999999901</c:v>
                </c:pt>
                <c:pt idx="24">
                  <c:v>17.3599999999999</c:v>
                </c:pt>
                <c:pt idx="25">
                  <c:v>17.279999999999902</c:v>
                </c:pt>
                <c:pt idx="26">
                  <c:v>19.759999999999899</c:v>
                </c:pt>
                <c:pt idx="27">
                  <c:v>20.479999999999901</c:v>
                </c:pt>
                <c:pt idx="28">
                  <c:v>20.719999999999899</c:v>
                </c:pt>
                <c:pt idx="29">
                  <c:v>22.159999999999901</c:v>
                </c:pt>
                <c:pt idx="30">
                  <c:v>22.399999999999899</c:v>
                </c:pt>
                <c:pt idx="31">
                  <c:v>23.439999999999898</c:v>
                </c:pt>
                <c:pt idx="32">
                  <c:v>23.999999999999901</c:v>
                </c:pt>
                <c:pt idx="33">
                  <c:v>25.679999999999801</c:v>
                </c:pt>
                <c:pt idx="34">
                  <c:v>26.7199999999998</c:v>
                </c:pt>
                <c:pt idx="35">
                  <c:v>28.159999999999801</c:v>
                </c:pt>
                <c:pt idx="36">
                  <c:v>28.239999999999799</c:v>
                </c:pt>
                <c:pt idx="37">
                  <c:v>29.999999999999801</c:v>
                </c:pt>
                <c:pt idx="38">
                  <c:v>30.319999999999801</c:v>
                </c:pt>
                <c:pt idx="39">
                  <c:v>31.1999999999998</c:v>
                </c:pt>
                <c:pt idx="40">
                  <c:v>32.319999999999801</c:v>
                </c:pt>
                <c:pt idx="41">
                  <c:v>32.639999999999802</c:v>
                </c:pt>
                <c:pt idx="42">
                  <c:v>33.599999999999802</c:v>
                </c:pt>
                <c:pt idx="43">
                  <c:v>34.3999999999998</c:v>
                </c:pt>
                <c:pt idx="44">
                  <c:v>36.239999999999803</c:v>
                </c:pt>
                <c:pt idx="45">
                  <c:v>36.7199999999998</c:v>
                </c:pt>
                <c:pt idx="46">
                  <c:v>37.599999999999802</c:v>
                </c:pt>
                <c:pt idx="47">
                  <c:v>38.3999999999998</c:v>
                </c:pt>
                <c:pt idx="48">
                  <c:v>39.999999999999801</c:v>
                </c:pt>
                <c:pt idx="49">
                  <c:v>40.959999999999802</c:v>
                </c:pt>
                <c:pt idx="50">
                  <c:v>43.119999999999798</c:v>
                </c:pt>
                <c:pt idx="51">
                  <c:v>42.319999999999801</c:v>
                </c:pt>
                <c:pt idx="52">
                  <c:v>43.519999999999797</c:v>
                </c:pt>
                <c:pt idx="53">
                  <c:v>45.519999999999797</c:v>
                </c:pt>
                <c:pt idx="54">
                  <c:v>45.999999999999801</c:v>
                </c:pt>
                <c:pt idx="55">
                  <c:v>47.599999999999802</c:v>
                </c:pt>
                <c:pt idx="56">
                  <c:v>47.919999999999803</c:v>
                </c:pt>
                <c:pt idx="57">
                  <c:v>49.439999999999699</c:v>
                </c:pt>
                <c:pt idx="58">
                  <c:v>51.279999999999703</c:v>
                </c:pt>
                <c:pt idx="59">
                  <c:v>52.639999999999702</c:v>
                </c:pt>
                <c:pt idx="60">
                  <c:v>53.279999999999703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82-FE4D-A76C-ECBCEF162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8695504"/>
        <c:axId val="2018697216"/>
      </c:scatterChart>
      <c:valAx>
        <c:axId val="201869550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97216"/>
        <c:crosses val="autoZero"/>
        <c:crossBetween val="midCat"/>
      </c:valAx>
      <c:valAx>
        <c:axId val="20186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95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4: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'variable-frequency-fs-75'!$A$1:$A$41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'variable-frequency-fs-75'!$B$1:$B$41</c:f>
              <c:numCache>
                <c:formatCode>0.00E+00</c:formatCode>
                <c:ptCount val="41"/>
                <c:pt idx="0">
                  <c:v>9.9999999999980105E-2</c:v>
                </c:pt>
                <c:pt idx="1">
                  <c:v>0.29999999999993998</c:v>
                </c:pt>
                <c:pt idx="2">
                  <c:v>0.29999999999993998</c:v>
                </c:pt>
                <c:pt idx="3">
                  <c:v>0.79999999999984095</c:v>
                </c:pt>
                <c:pt idx="4">
                  <c:v>1.4999999999997</c:v>
                </c:pt>
                <c:pt idx="5">
                  <c:v>3.4999999999993001</c:v>
                </c:pt>
                <c:pt idx="6">
                  <c:v>5.6999999999988598</c:v>
                </c:pt>
                <c:pt idx="7">
                  <c:v>12.499999999997501</c:v>
                </c:pt>
                <c:pt idx="8">
                  <c:v>18.199999999996301</c:v>
                </c:pt>
                <c:pt idx="9">
                  <c:v>21.199999999995701</c:v>
                </c:pt>
                <c:pt idx="10">
                  <c:v>23.2999999999953</c:v>
                </c:pt>
                <c:pt idx="11">
                  <c:v>24.399999999995099</c:v>
                </c:pt>
                <c:pt idx="12">
                  <c:v>24.999999999995001</c:v>
                </c:pt>
                <c:pt idx="13">
                  <c:v>25.999999999994799</c:v>
                </c:pt>
                <c:pt idx="14">
                  <c:v>25.299999999994899</c:v>
                </c:pt>
                <c:pt idx="15">
                  <c:v>26.799999999994601</c:v>
                </c:pt>
                <c:pt idx="16">
                  <c:v>27.599999999994498</c:v>
                </c:pt>
                <c:pt idx="17">
                  <c:v>28.899999999994201</c:v>
                </c:pt>
                <c:pt idx="18">
                  <c:v>29.0999999999942</c:v>
                </c:pt>
                <c:pt idx="19">
                  <c:v>28.999999999994198</c:v>
                </c:pt>
                <c:pt idx="20">
                  <c:v>29.2999999999941</c:v>
                </c:pt>
                <c:pt idx="21">
                  <c:v>28.1999999999944</c:v>
                </c:pt>
                <c:pt idx="22">
                  <c:v>28.699999999994301</c:v>
                </c:pt>
                <c:pt idx="23">
                  <c:v>29.499999999994099</c:v>
                </c:pt>
                <c:pt idx="24">
                  <c:v>29.5999999999941</c:v>
                </c:pt>
                <c:pt idx="25">
                  <c:v>29.399999999994101</c:v>
                </c:pt>
                <c:pt idx="26">
                  <c:v>29.899999999994002</c:v>
                </c:pt>
                <c:pt idx="27">
                  <c:v>28.899999999994201</c:v>
                </c:pt>
                <c:pt idx="28">
                  <c:v>30.099999999994001</c:v>
                </c:pt>
                <c:pt idx="29">
                  <c:v>29.5999999999941</c:v>
                </c:pt>
                <c:pt idx="30">
                  <c:v>29.199999999994201</c:v>
                </c:pt>
                <c:pt idx="31">
                  <c:v>29.799999999994</c:v>
                </c:pt>
                <c:pt idx="32">
                  <c:v>29.999999999993999</c:v>
                </c:pt>
                <c:pt idx="33">
                  <c:v>29.5999999999941</c:v>
                </c:pt>
                <c:pt idx="34">
                  <c:v>29.799999999994</c:v>
                </c:pt>
                <c:pt idx="35">
                  <c:v>29.2999999999941</c:v>
                </c:pt>
                <c:pt idx="36">
                  <c:v>29.799999999994</c:v>
                </c:pt>
                <c:pt idx="37">
                  <c:v>29.999999999993999</c:v>
                </c:pt>
                <c:pt idx="38">
                  <c:v>30.099999999994001</c:v>
                </c:pt>
                <c:pt idx="39">
                  <c:v>30.199999999993999</c:v>
                </c:pt>
                <c:pt idx="40">
                  <c:v>31.1999999999938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51-3942-BC75-8358F2435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740160"/>
        <c:axId val="359741872"/>
      </c:scatterChart>
      <c:valAx>
        <c:axId val="35974016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741872"/>
        <c:crosses val="autoZero"/>
        <c:crossBetween val="midCat"/>
      </c:valAx>
      <c:valAx>
        <c:axId val="35974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740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5:</a:t>
            </a:r>
            <a:r>
              <a:rPr lang="en-US" baseline="0"/>
              <a:t> FI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'variable-frequency-fi-100'!$A$1:$A$61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'variable-frequency-fi-100'!$B$1:$B$61</c:f>
              <c:numCache>
                <c:formatCode>0.00E+00</c:formatCode>
                <c:ptCount val="61"/>
                <c:pt idx="0">
                  <c:v>0.47999999999999698</c:v>
                </c:pt>
                <c:pt idx="1">
                  <c:v>1.03999999999999</c:v>
                </c:pt>
                <c:pt idx="2">
                  <c:v>1.27999999999999</c:v>
                </c:pt>
                <c:pt idx="3">
                  <c:v>2.5599999999999801</c:v>
                </c:pt>
                <c:pt idx="4">
                  <c:v>3.0399999999999801</c:v>
                </c:pt>
                <c:pt idx="5">
                  <c:v>2.95999999999998</c:v>
                </c:pt>
                <c:pt idx="6">
                  <c:v>3.5999999999999801</c:v>
                </c:pt>
                <c:pt idx="7">
                  <c:v>5.1199999999999699</c:v>
                </c:pt>
                <c:pt idx="8">
                  <c:v>5.2799999999999701</c:v>
                </c:pt>
                <c:pt idx="9">
                  <c:v>6.3199999999999701</c:v>
                </c:pt>
                <c:pt idx="10">
                  <c:v>8.2399999999999594</c:v>
                </c:pt>
                <c:pt idx="11">
                  <c:v>8.2399999999999594</c:v>
                </c:pt>
                <c:pt idx="12">
                  <c:v>9.1999999999999602</c:v>
                </c:pt>
                <c:pt idx="13">
                  <c:v>10.719999999999899</c:v>
                </c:pt>
                <c:pt idx="14">
                  <c:v>11.5199999999999</c:v>
                </c:pt>
                <c:pt idx="15">
                  <c:v>12.079999999999901</c:v>
                </c:pt>
                <c:pt idx="16">
                  <c:v>13.2799999999999</c:v>
                </c:pt>
                <c:pt idx="17">
                  <c:v>13.5199999999999</c:v>
                </c:pt>
                <c:pt idx="18">
                  <c:v>14.559999999999899</c:v>
                </c:pt>
                <c:pt idx="19">
                  <c:v>16.239999999999899</c:v>
                </c:pt>
                <c:pt idx="20">
                  <c:v>16.719999999999899</c:v>
                </c:pt>
                <c:pt idx="21">
                  <c:v>18.319999999999901</c:v>
                </c:pt>
                <c:pt idx="22">
                  <c:v>18.719999999999899</c:v>
                </c:pt>
                <c:pt idx="23">
                  <c:v>20.159999999999901</c:v>
                </c:pt>
                <c:pt idx="24">
                  <c:v>21.8399999999999</c:v>
                </c:pt>
                <c:pt idx="25">
                  <c:v>21.439999999999898</c:v>
                </c:pt>
                <c:pt idx="26">
                  <c:v>22.719999999999899</c:v>
                </c:pt>
                <c:pt idx="27">
                  <c:v>23.5199999999999</c:v>
                </c:pt>
                <c:pt idx="28">
                  <c:v>25.439999999999799</c:v>
                </c:pt>
                <c:pt idx="29">
                  <c:v>25.1999999999998</c:v>
                </c:pt>
                <c:pt idx="30">
                  <c:v>27.279999999999799</c:v>
                </c:pt>
                <c:pt idx="31">
                  <c:v>27.679999999999801</c:v>
                </c:pt>
                <c:pt idx="32">
                  <c:v>27.919999999999799</c:v>
                </c:pt>
                <c:pt idx="33">
                  <c:v>28.959999999999798</c:v>
                </c:pt>
                <c:pt idx="34">
                  <c:v>30.799999999999802</c:v>
                </c:pt>
                <c:pt idx="35">
                  <c:v>30.7199999999998</c:v>
                </c:pt>
                <c:pt idx="36">
                  <c:v>33.599999999999802</c:v>
                </c:pt>
                <c:pt idx="37">
                  <c:v>33.519999999999797</c:v>
                </c:pt>
                <c:pt idx="38">
                  <c:v>34.3999999999998</c:v>
                </c:pt>
                <c:pt idx="39">
                  <c:v>35.279999999999802</c:v>
                </c:pt>
                <c:pt idx="40">
                  <c:v>37.199999999999797</c:v>
                </c:pt>
                <c:pt idx="41">
                  <c:v>37.439999999999799</c:v>
                </c:pt>
                <c:pt idx="42">
                  <c:v>37.919999999999803</c:v>
                </c:pt>
                <c:pt idx="43">
                  <c:v>38.159999999999798</c:v>
                </c:pt>
                <c:pt idx="44">
                  <c:v>39.439999999999799</c:v>
                </c:pt>
                <c:pt idx="45">
                  <c:v>40.7199999999998</c:v>
                </c:pt>
                <c:pt idx="46">
                  <c:v>41.119999999999798</c:v>
                </c:pt>
                <c:pt idx="47">
                  <c:v>42.879999999999797</c:v>
                </c:pt>
                <c:pt idx="48">
                  <c:v>43.599999999999802</c:v>
                </c:pt>
                <c:pt idx="49">
                  <c:v>44.639999999999802</c:v>
                </c:pt>
                <c:pt idx="50">
                  <c:v>43.999999999999801</c:v>
                </c:pt>
                <c:pt idx="51">
                  <c:v>46.479999999999798</c:v>
                </c:pt>
                <c:pt idx="52">
                  <c:v>47.599999999999802</c:v>
                </c:pt>
                <c:pt idx="53">
                  <c:v>47.759999999999799</c:v>
                </c:pt>
                <c:pt idx="54">
                  <c:v>48.959999999999702</c:v>
                </c:pt>
                <c:pt idx="55">
                  <c:v>49.279999999999703</c:v>
                </c:pt>
                <c:pt idx="56">
                  <c:v>49.7599999999997</c:v>
                </c:pt>
                <c:pt idx="57">
                  <c:v>52.559999999999697</c:v>
                </c:pt>
                <c:pt idx="58">
                  <c:v>51.999999999999702</c:v>
                </c:pt>
                <c:pt idx="59">
                  <c:v>53.039999999999701</c:v>
                </c:pt>
                <c:pt idx="60">
                  <c:v>53.919999999999703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D77-FF41-8EF7-885311444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952176"/>
        <c:axId val="1784953888"/>
      </c:scatterChart>
      <c:valAx>
        <c:axId val="1784952176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</a:t>
                </a:r>
                <a:r>
                  <a:rPr lang="en-US" baseline="0"/>
                  <a:t>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953888"/>
        <c:crosses val="autoZero"/>
        <c:crossBetween val="midCat"/>
      </c:valAx>
      <c:valAx>
        <c:axId val="178495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</a:t>
                </a:r>
                <a:r>
                  <a:rPr lang="en-US" baseline="0"/>
                  <a:t> Frequency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952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444A-7190-A4E4-DA30-E142D147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D9FE-C87F-2267-4B81-8F24B232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397A-4496-A092-FE65-3D1BDBAA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342E-0833-8D09-EACC-A13B78EA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E4DE-5254-E22C-E5D9-E101CF2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FE37-3F23-FD5D-E9CA-C0336E38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6458-4E3D-7C79-123D-8A232DD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5D52-607C-0BB7-23BD-59BFA33E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8932-9BD2-7393-9821-9CCBD1D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BEE1-C096-46AD-ABAE-9D5E1212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2345B-03CC-30C0-4691-AAEC48B4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90B5C-A008-854B-74D7-D5096457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CF27-39A1-D8F3-3300-D32D5A5E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6443-7EC5-1110-72FF-A7482A6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2C85-308C-5835-F88F-50636998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45B-9E87-F209-82D1-BAC681D4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0253-366A-2A52-DBBC-348BADE8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0590-0F6A-105B-D190-F8191AF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8522-2FB5-A257-10AE-6931350A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9AC3-7E49-704E-3686-D154E34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BA44-A59C-04AE-9BC8-918D8145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6531-334D-1706-D673-027747AE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5B2D-AEA7-0662-4071-E2C1B1E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2FA4-66CF-CE3B-090E-07FB27A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8DE7-A3AA-24B1-580C-92A695A4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8089-F971-554E-26BF-DEA132F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A007-69F8-96F1-5C49-1CAE1E997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E0A2E-524D-A497-10A3-B1BA2980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0BE1-1077-42CA-784C-3ED3206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C9B1-D556-1BCE-62FF-96AB7E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EDDF-D660-F273-5559-42F4FCF2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881-6F78-8AF4-57B6-5F0A7F55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6151-40AA-9F29-3923-A64EC7DC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12ACB-6704-3BDF-5B74-031693B2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732DA-589D-9F7F-4153-BFC4EF95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DC3D-7D0D-8AA0-420B-85C2288D3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4F22B-DBF2-8A86-D2C1-9DFEADC3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E9E73-93F1-42A5-9766-2F179D4E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EE205-BC6F-2323-4D53-AA121A5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67C-8664-CE73-1B7B-D55FD205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3702D-368D-CDDB-C4F9-E7B7D053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9D98-2C21-C8C8-AC16-0E1F139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EFF1-CA5B-A098-7633-C3BA6B9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63080-BD71-DF2B-92D6-DE25A673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6B79C-8581-D0EC-513B-CDBEDB4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DA80-3FD3-2A7E-27FD-D8590B5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75A6-10DA-B46A-818C-59AF5D21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A87A-8B3D-F02E-08FF-6BA3182A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E33C8-6566-9C34-4C41-C5951CE4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9AA6-07A3-9DFE-A1E1-B98E6F33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C326-7FCA-BCC5-014C-451CDF8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DD62-F361-CC91-76E0-0250DE86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5A53-EC89-F577-1FCD-B3FA2E2A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349EC-52CC-136C-7BE2-D63A8495F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BBBFC-80A9-24CF-0F47-A05C4A2F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DDE7-B8A9-46CC-DCDC-836483D8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1903C-0A9C-43EA-97BE-29A499D4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3107-8ED1-D53D-F5E9-8A1547FB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4020E-28AD-1A79-9051-AC3D070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1E99-A2CD-EB68-1779-AC73EC0B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DCDB-FB14-F554-AE84-67EDD99A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6EF2-118C-DC46-A20B-F1754C9E048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195-4E65-C1CC-DC23-76F183E2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AE28-4917-136C-6612-A3A1F2C5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BD4B-F7FB-29F1-88F4-C70D8BB32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Effect of Inhibitory Gamma Rhythm Conductance on Nonlinearity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5E8F-1345-1D60-75CD-1A0B98AE5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2/6/2024</a:t>
            </a:r>
          </a:p>
        </p:txBody>
      </p:sp>
    </p:spTree>
    <p:extLst>
      <p:ext uri="{BB962C8B-B14F-4D97-AF65-F5344CB8AC3E}">
        <p14:creationId xmlns:p14="http://schemas.microsoft.com/office/powerpoint/2010/main" val="406694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ADA9EC-40E2-F0A8-B38B-7085A894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#4: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75F31D-8E61-3398-11C2-A0ED0865D22F}"/>
              </a:ext>
            </a:extLst>
          </p:cNvPr>
          <p:cNvSpPr txBox="1">
            <a:spLocks/>
          </p:cNvSpPr>
          <p:nvPr/>
        </p:nvSpPr>
        <p:spPr>
          <a:xfrm>
            <a:off x="3581400" y="548812"/>
            <a:ext cx="4572000" cy="95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Frequency: 75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GABA Firing Distribution: 2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Amplitude: 2.56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63006130-D3F8-A1B1-608B-FC2BC5CC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90686"/>
            <a:ext cx="6197600" cy="46609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DD6E02E-6670-F3E3-6E7B-CB7C6662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13" y="1916481"/>
            <a:ext cx="5142136" cy="39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7984-1BFE-C644-54C1-B4745E8F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5B4151-D867-D1ED-593B-7000BF6C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#5: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20025-0761-DF79-E44A-D9EB677FAAB3}"/>
              </a:ext>
            </a:extLst>
          </p:cNvPr>
          <p:cNvSpPr txBox="1">
            <a:spLocks/>
          </p:cNvSpPr>
          <p:nvPr/>
        </p:nvSpPr>
        <p:spPr>
          <a:xfrm>
            <a:off x="3581400" y="548812"/>
            <a:ext cx="4572000" cy="95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Frequency: 100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GABA Firing Distribution: 1.5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Amplitude: 3.33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F31827A-55BB-D591-727A-B4229C7E1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060886"/>
              </p:ext>
            </p:extLst>
          </p:nvPr>
        </p:nvGraphicFramePr>
        <p:xfrm>
          <a:off x="317292" y="2057399"/>
          <a:ext cx="5778708" cy="368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44ABB31-845A-6162-F8AC-F7343A0FB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494423"/>
              </p:ext>
            </p:extLst>
          </p:nvPr>
        </p:nvGraphicFramePr>
        <p:xfrm>
          <a:off x="6095999" y="2057400"/>
          <a:ext cx="5671279" cy="36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5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BF2B6D0-1A55-08FC-9563-B126CA60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#5: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F872D2-B1E3-73C3-2735-8295CECD56F4}"/>
              </a:ext>
            </a:extLst>
          </p:cNvPr>
          <p:cNvSpPr txBox="1">
            <a:spLocks/>
          </p:cNvSpPr>
          <p:nvPr/>
        </p:nvSpPr>
        <p:spPr>
          <a:xfrm>
            <a:off x="3581400" y="548812"/>
            <a:ext cx="4572000" cy="95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Frequency: 100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GABA Firing Distribution: 1.5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Amplitude: 3.33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of a line&#10;&#10;Description automatically generated">
            <a:extLst>
              <a:ext uri="{FF2B5EF4-FFF2-40B4-BE49-F238E27FC236}">
                <a16:creationId xmlns:a16="http://schemas.microsoft.com/office/drawing/2014/main" id="{0F082570-941A-5BE3-EF2F-49DE51D9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70075"/>
            <a:ext cx="6197600" cy="46228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32EC20B-36AD-9EF6-B4E7-89FD81EC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146300"/>
            <a:ext cx="5090898" cy="39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792B5E-CAB9-E17F-B4FA-74C353E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5052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ANALYSIS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4F694E-CC5F-66CE-5461-478B9AFF7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847786"/>
              </p:ext>
            </p:extLst>
          </p:nvPr>
        </p:nvGraphicFramePr>
        <p:xfrm>
          <a:off x="1177925" y="2149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A88A72-AEB1-E840-9438-F203D560C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52663"/>
              </p:ext>
            </p:extLst>
          </p:nvPr>
        </p:nvGraphicFramePr>
        <p:xfrm>
          <a:off x="6442075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365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CE6C6D-D8BA-4A52-6D2C-24A490364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466953"/>
              </p:ext>
            </p:extLst>
          </p:nvPr>
        </p:nvGraphicFramePr>
        <p:xfrm>
          <a:off x="1066800" y="990600"/>
          <a:ext cx="973455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529C902-D974-E5BE-F549-22174B7B0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78541"/>
              </p:ext>
            </p:extLst>
          </p:nvPr>
        </p:nvGraphicFramePr>
        <p:xfrm>
          <a:off x="1066801" y="7069938"/>
          <a:ext cx="9734549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8000B9-796E-9CEC-A3CE-5349033D4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951306"/>
              </p:ext>
            </p:extLst>
          </p:nvPr>
        </p:nvGraphicFramePr>
        <p:xfrm>
          <a:off x="1066798" y="6858000"/>
          <a:ext cx="20541918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E0FA26-8641-1749-1BEE-DF746A04B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462729"/>
              </p:ext>
            </p:extLst>
          </p:nvPr>
        </p:nvGraphicFramePr>
        <p:xfrm>
          <a:off x="1066798" y="7536785"/>
          <a:ext cx="27127205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599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F99A-C8CD-74DB-5E3C-CB3F24D0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411E-53AE-08EF-60A9-11FB1AFB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interested in determining the effect of increasing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varying firing 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GABA (background) and NMDA/AMPA (excitatory) synapses has on our model.</a:t>
            </a:r>
          </a:p>
        </p:txBody>
      </p:sp>
    </p:spTree>
    <p:extLst>
      <p:ext uri="{BB962C8B-B14F-4D97-AF65-F5344CB8AC3E}">
        <p14:creationId xmlns:p14="http://schemas.microsoft.com/office/powerpoint/2010/main" val="16606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EA45-98DF-5B1D-0B02-47E176B2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US" dirty="0"/>
          </a:p>
        </p:txBody>
      </p:sp>
      <p:pic>
        <p:nvPicPr>
          <p:cNvPr id="5" name="Picture 4" descr="A graph showing a network of lines&#10;&#10;Description automatically generated with medium confidence">
            <a:extLst>
              <a:ext uri="{FF2B5EF4-FFF2-40B4-BE49-F238E27FC236}">
                <a16:creationId xmlns:a16="http://schemas.microsoft.com/office/drawing/2014/main" id="{4F881F9C-C29C-204D-168B-74BAFA8E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713"/>
            <a:ext cx="407040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693D2-EE36-93F6-2F11-B9FF98161B0D}"/>
              </a:ext>
            </a:extLst>
          </p:cNvPr>
          <p:cNvSpPr txBox="1"/>
          <p:nvPr/>
        </p:nvSpPr>
        <p:spPr>
          <a:xfrm>
            <a:off x="6214208" y="475545"/>
            <a:ext cx="36341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Inhibitory Gamma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N_syn</a:t>
            </a:r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= 30 (ON SOMA)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Firing rate: </a:t>
            </a:r>
            <a:r>
              <a:rPr lang="en-US" b="1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Distribution: </a:t>
            </a:r>
            <a:r>
              <a:rPr lang="en-US" b="1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Conductance: 0.005 µS</a:t>
            </a:r>
          </a:p>
          <a:p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Amplitude: </a:t>
            </a:r>
            <a:r>
              <a:rPr lang="en-US" b="1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nA</a:t>
            </a:r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Total synapses: 40 synapses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AMPA: 0.0015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NMDA: 0.0039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Start Time: 5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Location: 50% of DEND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(FOCAL, SYNCHED)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AVG: 25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3ED08D6-5ECF-27CE-117A-3F622A049207}"/>
              </a:ext>
            </a:extLst>
          </p:cNvPr>
          <p:cNvSpPr/>
          <p:nvPr/>
        </p:nvSpPr>
        <p:spPr>
          <a:xfrm rot="10800000">
            <a:off x="9553764" y="3511883"/>
            <a:ext cx="316523" cy="236806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E5C45-0310-D07F-6B95-62BA8B51850E}"/>
              </a:ext>
            </a:extLst>
          </p:cNvPr>
          <p:cNvSpPr txBox="1"/>
          <p:nvPr/>
        </p:nvSpPr>
        <p:spPr>
          <a:xfrm>
            <a:off x="9993380" y="4511247"/>
            <a:ext cx="232116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CONSTANT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548812"/>
            <a:ext cx="4572000" cy="958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Frequency: 10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GABA Firing Distribution: 15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Amplitude: 1.09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376333-4FC1-C55C-C72E-9CA7842EE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418464"/>
              </p:ext>
            </p:extLst>
          </p:nvPr>
        </p:nvGraphicFramePr>
        <p:xfrm>
          <a:off x="838200" y="2524762"/>
          <a:ext cx="5117893" cy="318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ED636C-AFAA-FE0B-7606-C0CA35498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512774"/>
              </p:ext>
            </p:extLst>
          </p:nvPr>
        </p:nvGraphicFramePr>
        <p:xfrm>
          <a:off x="6235908" y="2524764"/>
          <a:ext cx="5397708" cy="3186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27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C89A60-8B07-9D61-6EE9-3DB9A04F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#2: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71D4538-379D-47CA-F578-68297A749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061200"/>
              </p:ext>
            </p:extLst>
          </p:nvPr>
        </p:nvGraphicFramePr>
        <p:xfrm>
          <a:off x="530902" y="2072390"/>
          <a:ext cx="5643796" cy="375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23C48E-F061-4B94-A048-B675A98B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548812"/>
            <a:ext cx="4572000" cy="958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Frequency: 25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GABA Firing Distribution: 6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Amplitude: 1.26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4BBC12-D942-3C15-9637-02194C546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465513"/>
              </p:ext>
            </p:extLst>
          </p:nvPr>
        </p:nvGraphicFramePr>
        <p:xfrm>
          <a:off x="6174697" y="2072389"/>
          <a:ext cx="5486401" cy="375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327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456D-E48E-661E-89A1-E92ABFA9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4A9A67-3A7F-049A-ACBB-656DA7B3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#2: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BEEC9-51EF-BBC4-F33B-0C976C20B6F2}"/>
              </a:ext>
            </a:extLst>
          </p:cNvPr>
          <p:cNvSpPr txBox="1">
            <a:spLocks/>
          </p:cNvSpPr>
          <p:nvPr/>
        </p:nvSpPr>
        <p:spPr>
          <a:xfrm>
            <a:off x="3581400" y="548812"/>
            <a:ext cx="4572000" cy="95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Frequency: 25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GABA Firing Distribution: 6 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Current Amplitude: 1.26 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129CC8-F761-C89D-D4EE-030ED083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57" y="1850393"/>
            <a:ext cx="4237578" cy="4162100"/>
          </a:xfrm>
          <a:prstGeom prst="rect">
            <a:avLst/>
          </a:prstGeom>
        </p:spPr>
      </p:pic>
      <p:pic>
        <p:nvPicPr>
          <p:cNvPr id="8" name="Picture 7" descr="A graph with a line and a red line&#10;&#10;Description automatically generated with medium confidence">
            <a:extLst>
              <a:ext uri="{FF2B5EF4-FFF2-40B4-BE49-F238E27FC236}">
                <a16:creationId xmlns:a16="http://schemas.microsoft.com/office/drawing/2014/main" id="{E1355FE9-5C7F-5A73-331B-F71EC87E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6" y="1874375"/>
            <a:ext cx="5534346" cy="41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9BCA4F-B427-91D4-5C38-81AE6DE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#3: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06967C-9910-8944-CEBC-07FB7EA3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548812"/>
            <a:ext cx="4572000" cy="958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Frequency: 50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GABA Firing Distribution: 3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Amplitude: 1.875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991713-D3DF-8B22-2E5E-327F58F52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05281"/>
              </p:ext>
            </p:extLst>
          </p:nvPr>
        </p:nvGraphicFramePr>
        <p:xfrm>
          <a:off x="946879" y="2057399"/>
          <a:ext cx="5149122" cy="398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F87AD8E-F0BD-376E-DE1E-C54C35BF3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24485"/>
              </p:ext>
            </p:extLst>
          </p:nvPr>
        </p:nvGraphicFramePr>
        <p:xfrm>
          <a:off x="6253396" y="2057399"/>
          <a:ext cx="5274039" cy="398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34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998C8-EA0F-0C5E-FD4E-E120F25A3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A3C891-5A38-A475-2A81-95470373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#3: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E136F4-3F15-2CCD-29C9-A7C38B29B3EE}"/>
              </a:ext>
            </a:extLst>
          </p:cNvPr>
          <p:cNvSpPr txBox="1">
            <a:spLocks/>
          </p:cNvSpPr>
          <p:nvPr/>
        </p:nvSpPr>
        <p:spPr>
          <a:xfrm>
            <a:off x="3581400" y="548812"/>
            <a:ext cx="4572000" cy="95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Frequency: 50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GABA Firing Distribution: 3 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Current Amplitude: 1.875 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F0BC2032-E45D-DDEF-33B3-D4C56F2E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70075"/>
            <a:ext cx="6197600" cy="46228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E2BB9B4-BADC-7D4C-0E6A-CAF478524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2133599"/>
            <a:ext cx="5191906" cy="40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88B65-5556-1451-9A09-2D7DC30B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1A3D22-9A16-6C59-E403-8E6009DA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#4: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05E508-A895-44DA-E856-059AF1A0A767}"/>
              </a:ext>
            </a:extLst>
          </p:cNvPr>
          <p:cNvSpPr txBox="1">
            <a:spLocks/>
          </p:cNvSpPr>
          <p:nvPr/>
        </p:nvSpPr>
        <p:spPr>
          <a:xfrm>
            <a:off x="3581400" y="548812"/>
            <a:ext cx="4572000" cy="95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Frequency: 75 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GABA Firing Distribution: 2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Amplitude: 2.56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107922-BE62-FCC3-BF98-304CE865C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531249"/>
              </p:ext>
            </p:extLst>
          </p:nvPr>
        </p:nvGraphicFramePr>
        <p:xfrm>
          <a:off x="540706" y="2057400"/>
          <a:ext cx="5672203" cy="364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5DD986-9415-EF3F-6811-ECFD6DAE0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020102"/>
              </p:ext>
            </p:extLst>
          </p:nvPr>
        </p:nvGraphicFramePr>
        <p:xfrm>
          <a:off x="6302678" y="2057400"/>
          <a:ext cx="5348615" cy="364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69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521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Effect of Inhibitory Gamma Rhythm Conductance on Nonlinearity</vt:lpstr>
      <vt:lpstr>GOAL</vt:lpstr>
      <vt:lpstr>Model Parameters</vt:lpstr>
      <vt:lpstr>CASE #1:</vt:lpstr>
      <vt:lpstr>CASE #2:</vt:lpstr>
      <vt:lpstr>CASE #2:</vt:lpstr>
      <vt:lpstr>CASE #3:</vt:lpstr>
      <vt:lpstr>CASE #3:</vt:lpstr>
      <vt:lpstr>CASE #4:</vt:lpstr>
      <vt:lpstr>CASE #4:</vt:lpstr>
      <vt:lpstr>CASE #5:</vt:lpstr>
      <vt:lpstr>CASE #5:</vt:lpstr>
      <vt:lpstr>CASE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Inhibitory Gamma Rhythm Conductance on Nonlinearity</dc:title>
  <dc:creator>Christopher Jewell</dc:creator>
  <cp:lastModifiedBy>Christopher Jewell</cp:lastModifiedBy>
  <cp:revision>12</cp:revision>
  <dcterms:created xsi:type="dcterms:W3CDTF">2024-02-07T06:11:18Z</dcterms:created>
  <dcterms:modified xsi:type="dcterms:W3CDTF">2024-04-03T01:06:44Z</dcterms:modified>
</cp:coreProperties>
</file>