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8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02" d="100"/>
          <a:sy n="102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hoc/inhibitory-gamma/updated-data/variable-inhibition/variable-excitation-fi-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hoc/inhibitory-gamma/updated-data/variable-inhibition/variable-excitation-fs-5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hoc/inhibitory-gamma/updated-data/variable-inhibition/variable-excitation-fs-1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hoc/inhibitory-gamma/updated-data/variable-inhibition/variable-excitation-fi-2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hoc/inhibitory-gamma/updated-data/variable-inhibition/variable-excitation-fs-2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hoc/inhibitory-gamma/updated-data/variable-inhibition/variable-excitation-fi-3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hoc/inhibitory-gamma/updated-data/variable-inhibition/variable-excitation-fs-3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hoc/inhibitory-gamma/updated-data/variable-inhibition/variable-excitation-fi-4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hoc/inhibitory-gamma/updated-data/variable-inhibition/variable-excitation-fs-4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hoc/inhibitory-gamma/updated-data/variable-inhibition/variable-excitation-fi-5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CASE #1: FI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'variable-excitation-fi-1'!$A$1:$A$61</c:f>
              <c:numCache>
                <c:formatCode>0.00E+00</c:formatCode>
                <c:ptCount val="6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2.9999999999999898E-2</c:v>
                </c:pt>
                <c:pt idx="4">
                  <c:v>0.04</c:v>
                </c:pt>
                <c:pt idx="5">
                  <c:v>0.05</c:v>
                </c:pt>
                <c:pt idx="6">
                  <c:v>5.9999999999999901E-2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8.99999999999999E-2</c:v>
                </c:pt>
                <c:pt idx="10">
                  <c:v>0.1</c:v>
                </c:pt>
                <c:pt idx="11">
                  <c:v>0.11</c:v>
                </c:pt>
                <c:pt idx="12">
                  <c:v>0.119999999999999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0.17999999999999899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0.20999999999999899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0.23999999999999899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0.28999999999999898</c:v>
                </c:pt>
                <c:pt idx="30">
                  <c:v>0.29999999999999899</c:v>
                </c:pt>
                <c:pt idx="31">
                  <c:v>0.309999999999999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0.35999999999999899</c:v>
                </c:pt>
                <c:pt idx="37">
                  <c:v>0.369999999999999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0.41999999999999899</c:v>
                </c:pt>
                <c:pt idx="43">
                  <c:v>0.42999999999999899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0.47999999999999898</c:v>
                </c:pt>
                <c:pt idx="49">
                  <c:v>0.48999999999999899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0.57999999999999896</c:v>
                </c:pt>
                <c:pt idx="59">
                  <c:v>0.58999999999999897</c:v>
                </c:pt>
                <c:pt idx="60">
                  <c:v>0.59999999999999898</c:v>
                </c:pt>
              </c:numCache>
            </c:numRef>
          </c:xVal>
          <c:yVal>
            <c:numRef>
              <c:f>'variable-excitation-fi-1'!$B$1:$B$61</c:f>
              <c:numCache>
                <c:formatCode>0.00E+00</c:formatCode>
                <c:ptCount val="61"/>
                <c:pt idx="0">
                  <c:v>0</c:v>
                </c:pt>
                <c:pt idx="1">
                  <c:v>7.99999999999996</c:v>
                </c:pt>
                <c:pt idx="2">
                  <c:v>11.999999999999901</c:v>
                </c:pt>
                <c:pt idx="3">
                  <c:v>13.999999999999901</c:v>
                </c:pt>
                <c:pt idx="4">
                  <c:v>13.999999999999901</c:v>
                </c:pt>
                <c:pt idx="5">
                  <c:v>15.999999999999901</c:v>
                </c:pt>
                <c:pt idx="6">
                  <c:v>17.999999999999901</c:v>
                </c:pt>
                <c:pt idx="7">
                  <c:v>19.999999999999901</c:v>
                </c:pt>
                <c:pt idx="8">
                  <c:v>19.999999999999901</c:v>
                </c:pt>
                <c:pt idx="9">
                  <c:v>21.999999999999901</c:v>
                </c:pt>
                <c:pt idx="10">
                  <c:v>23.999999999999901</c:v>
                </c:pt>
                <c:pt idx="11">
                  <c:v>23.999999999999901</c:v>
                </c:pt>
                <c:pt idx="12">
                  <c:v>25.999999999999801</c:v>
                </c:pt>
                <c:pt idx="13">
                  <c:v>25.999999999999801</c:v>
                </c:pt>
                <c:pt idx="14">
                  <c:v>25.999999999999801</c:v>
                </c:pt>
                <c:pt idx="15">
                  <c:v>27.999999999999801</c:v>
                </c:pt>
                <c:pt idx="16">
                  <c:v>29.999999999999801</c:v>
                </c:pt>
                <c:pt idx="17">
                  <c:v>29.999999999999801</c:v>
                </c:pt>
                <c:pt idx="18">
                  <c:v>31.999999999999801</c:v>
                </c:pt>
                <c:pt idx="19">
                  <c:v>33.999999999999801</c:v>
                </c:pt>
                <c:pt idx="20">
                  <c:v>35.999999999999801</c:v>
                </c:pt>
                <c:pt idx="21">
                  <c:v>35.999999999999801</c:v>
                </c:pt>
                <c:pt idx="22">
                  <c:v>37.999999999999801</c:v>
                </c:pt>
                <c:pt idx="23">
                  <c:v>37.999999999999801</c:v>
                </c:pt>
                <c:pt idx="24">
                  <c:v>37.999999999999801</c:v>
                </c:pt>
                <c:pt idx="25">
                  <c:v>39.999999999999801</c:v>
                </c:pt>
                <c:pt idx="26">
                  <c:v>41.999999999999801</c:v>
                </c:pt>
                <c:pt idx="27">
                  <c:v>43.999999999999801</c:v>
                </c:pt>
                <c:pt idx="28">
                  <c:v>43.999999999999801</c:v>
                </c:pt>
                <c:pt idx="29">
                  <c:v>45.999999999999801</c:v>
                </c:pt>
                <c:pt idx="30">
                  <c:v>47.999999999999801</c:v>
                </c:pt>
                <c:pt idx="31">
                  <c:v>49.999999999999702</c:v>
                </c:pt>
                <c:pt idx="32">
                  <c:v>49.999999999999702</c:v>
                </c:pt>
                <c:pt idx="33">
                  <c:v>49.999999999999702</c:v>
                </c:pt>
                <c:pt idx="34">
                  <c:v>51.999999999999702</c:v>
                </c:pt>
                <c:pt idx="35">
                  <c:v>53.999999999999702</c:v>
                </c:pt>
                <c:pt idx="36">
                  <c:v>55.999999999999702</c:v>
                </c:pt>
                <c:pt idx="37">
                  <c:v>57.999999999999702</c:v>
                </c:pt>
                <c:pt idx="38">
                  <c:v>57.999999999999702</c:v>
                </c:pt>
                <c:pt idx="39">
                  <c:v>59.999999999999702</c:v>
                </c:pt>
                <c:pt idx="40">
                  <c:v>59.999999999999702</c:v>
                </c:pt>
                <c:pt idx="41">
                  <c:v>61.999999999999702</c:v>
                </c:pt>
                <c:pt idx="42">
                  <c:v>63.999999999999702</c:v>
                </c:pt>
                <c:pt idx="43">
                  <c:v>65.999999999999702</c:v>
                </c:pt>
                <c:pt idx="44">
                  <c:v>65.999999999999702</c:v>
                </c:pt>
                <c:pt idx="45">
                  <c:v>67.999999999999702</c:v>
                </c:pt>
                <c:pt idx="46">
                  <c:v>69.999999999999702</c:v>
                </c:pt>
                <c:pt idx="47">
                  <c:v>71.999999999999702</c:v>
                </c:pt>
                <c:pt idx="48">
                  <c:v>71.999999999999702</c:v>
                </c:pt>
                <c:pt idx="49">
                  <c:v>71.999999999999702</c:v>
                </c:pt>
                <c:pt idx="50">
                  <c:v>73.999999999999602</c:v>
                </c:pt>
                <c:pt idx="51">
                  <c:v>75.999999999999602</c:v>
                </c:pt>
                <c:pt idx="52">
                  <c:v>77.999999999999602</c:v>
                </c:pt>
                <c:pt idx="53">
                  <c:v>79.999999999999602</c:v>
                </c:pt>
                <c:pt idx="54">
                  <c:v>79.999999999999602</c:v>
                </c:pt>
                <c:pt idx="55">
                  <c:v>81.999999999999602</c:v>
                </c:pt>
                <c:pt idx="56">
                  <c:v>81.999999999999602</c:v>
                </c:pt>
                <c:pt idx="57">
                  <c:v>83.999999999999602</c:v>
                </c:pt>
                <c:pt idx="58">
                  <c:v>83.999999999999602</c:v>
                </c:pt>
                <c:pt idx="59">
                  <c:v>85.999999999999602</c:v>
                </c:pt>
                <c:pt idx="60">
                  <c:v>87.999999999999602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AB6-CB44-B867-D513E70657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68609184"/>
        <c:axId val="1468606048"/>
      </c:scatterChart>
      <c:valAx>
        <c:axId val="1468609184"/>
        <c:scaling>
          <c:orientation val="minMax"/>
          <c:max val="0.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Current Injection (nA)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606048"/>
        <c:crosses val="autoZero"/>
        <c:crossBetween val="midCat"/>
      </c:valAx>
      <c:valAx>
        <c:axId val="1468606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6091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CASE</a:t>
            </a:r>
            <a:r>
              <a:rPr lang="en-US" baseline="0"/>
              <a:t> #5: FS Curve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'variable-excitation-fs-5'!$A$1:$A$41</c:f>
              <c:numCache>
                <c:formatCode>0.00E+00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'variable-excitation-fs-5'!$B$1:$B$41</c:f>
              <c:numCache>
                <c:formatCode>0.00E+00</c:formatCode>
                <c:ptCount val="41"/>
                <c:pt idx="0">
                  <c:v>0.39999999999999802</c:v>
                </c:pt>
                <c:pt idx="1">
                  <c:v>0.23999999999999799</c:v>
                </c:pt>
                <c:pt idx="2">
                  <c:v>0.31999999999999801</c:v>
                </c:pt>
                <c:pt idx="3">
                  <c:v>0.63999999999999702</c:v>
                </c:pt>
                <c:pt idx="4">
                  <c:v>0.47999999999999698</c:v>
                </c:pt>
                <c:pt idx="5">
                  <c:v>0.87999999999999601</c:v>
                </c:pt>
                <c:pt idx="6">
                  <c:v>0.47999999999999698</c:v>
                </c:pt>
                <c:pt idx="7">
                  <c:v>0.39999999999999802</c:v>
                </c:pt>
                <c:pt idx="8">
                  <c:v>0.55999999999999694</c:v>
                </c:pt>
                <c:pt idx="9">
                  <c:v>1.19999999999999</c:v>
                </c:pt>
                <c:pt idx="10">
                  <c:v>1.3599999999999901</c:v>
                </c:pt>
                <c:pt idx="11">
                  <c:v>1.51999999999999</c:v>
                </c:pt>
                <c:pt idx="12">
                  <c:v>1.5999999999999901</c:v>
                </c:pt>
                <c:pt idx="13">
                  <c:v>3.5999999999999801</c:v>
                </c:pt>
                <c:pt idx="14">
                  <c:v>4.3199999999999799</c:v>
                </c:pt>
                <c:pt idx="15">
                  <c:v>4.0799999999999796</c:v>
                </c:pt>
                <c:pt idx="16">
                  <c:v>4.3999999999999799</c:v>
                </c:pt>
                <c:pt idx="17">
                  <c:v>5.1199999999999699</c:v>
                </c:pt>
                <c:pt idx="18">
                  <c:v>5.8399999999999697</c:v>
                </c:pt>
                <c:pt idx="19">
                  <c:v>5.5999999999999703</c:v>
                </c:pt>
                <c:pt idx="20">
                  <c:v>5.4399999999999702</c:v>
                </c:pt>
                <c:pt idx="21">
                  <c:v>6.4799999999999702</c:v>
                </c:pt>
                <c:pt idx="22">
                  <c:v>5.9199999999999697</c:v>
                </c:pt>
                <c:pt idx="23">
                  <c:v>7.3599999999999604</c:v>
                </c:pt>
                <c:pt idx="24">
                  <c:v>5.6799999999999704</c:v>
                </c:pt>
                <c:pt idx="25">
                  <c:v>5.9199999999999697</c:v>
                </c:pt>
                <c:pt idx="26">
                  <c:v>5.19999999999997</c:v>
                </c:pt>
                <c:pt idx="27">
                  <c:v>5.9999999999999698</c:v>
                </c:pt>
                <c:pt idx="28">
                  <c:v>5.9999999999999698</c:v>
                </c:pt>
                <c:pt idx="29">
                  <c:v>7.0399999999999698</c:v>
                </c:pt>
                <c:pt idx="30">
                  <c:v>7.5199999999999596</c:v>
                </c:pt>
                <c:pt idx="31">
                  <c:v>7.6799999999999597</c:v>
                </c:pt>
                <c:pt idx="32">
                  <c:v>6.0799999999999699</c:v>
                </c:pt>
                <c:pt idx="33">
                  <c:v>6.9599999999999698</c:v>
                </c:pt>
                <c:pt idx="34">
                  <c:v>6.5599999999999703</c:v>
                </c:pt>
                <c:pt idx="35">
                  <c:v>7.5999999999999597</c:v>
                </c:pt>
                <c:pt idx="36">
                  <c:v>6.7999999999999696</c:v>
                </c:pt>
                <c:pt idx="37">
                  <c:v>6.7199999999999704</c:v>
                </c:pt>
                <c:pt idx="38">
                  <c:v>7.8399999999999599</c:v>
                </c:pt>
                <c:pt idx="39">
                  <c:v>5.7599999999999696</c:v>
                </c:pt>
                <c:pt idx="40">
                  <c:v>7.8399999999999599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198-4140-8F0D-D977DF247F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9494128"/>
        <c:axId val="389496128"/>
      </c:scatterChart>
      <c:valAx>
        <c:axId val="389494128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Synapses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496128"/>
        <c:crosses val="autoZero"/>
        <c:crossBetween val="midCat"/>
      </c:valAx>
      <c:valAx>
        <c:axId val="38949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4941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Slope of Sigmoid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Sheet1!$A$5:$A$9</c:f>
              <c:numCache>
                <c:formatCode>General</c:formatCode>
                <c:ptCount val="5"/>
                <c:pt idx="0">
                  <c:v>0</c:v>
                </c:pt>
                <c:pt idx="1">
                  <c:v>2.5000000000000001E-3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0.02</c:v>
                </c:pt>
              </c:numCache>
            </c:numRef>
          </c:xVal>
          <c:yVal>
            <c:numRef>
              <c:f>Sheet1!$C$5:$C$9</c:f>
              <c:numCache>
                <c:formatCode>General</c:formatCode>
                <c:ptCount val="5"/>
                <c:pt idx="0">
                  <c:v>0.2838</c:v>
                </c:pt>
                <c:pt idx="1">
                  <c:v>0.29970000000000002</c:v>
                </c:pt>
                <c:pt idx="2">
                  <c:v>0.34110000000000001</c:v>
                </c:pt>
                <c:pt idx="3">
                  <c:v>0.4521</c:v>
                </c:pt>
                <c:pt idx="4">
                  <c:v>0.35620000000000002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335-7645-942B-32769344BF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0432416"/>
        <c:axId val="390218208"/>
      </c:scatterChart>
      <c:valAx>
        <c:axId val="390432416"/>
        <c:scaling>
          <c:orientation val="minMax"/>
          <c:max val="0.0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Inhibitory</a:t>
                </a:r>
                <a:r>
                  <a:rPr lang="en-US" baseline="0"/>
                  <a:t> Conductance (µS)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218208"/>
        <c:crosses val="autoZero"/>
        <c:crossBetween val="midCat"/>
      </c:valAx>
      <c:valAx>
        <c:axId val="39021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 (SLOPE)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432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</c:f>
              <c:strCache>
                <c:ptCount val="1"/>
                <c:pt idx="0">
                  <c:v>Sigmoid-Linear Ratio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Sheet1!$A$5:$A$9</c:f>
              <c:numCache>
                <c:formatCode>General</c:formatCode>
                <c:ptCount val="5"/>
                <c:pt idx="0">
                  <c:v>0</c:v>
                </c:pt>
                <c:pt idx="1">
                  <c:v>2.5000000000000001E-3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0.02</c:v>
                </c:pt>
              </c:numCache>
            </c:numRef>
          </c:xVal>
          <c:yVal>
            <c:numRef>
              <c:f>Sheet1!$D$5:$D$9</c:f>
              <c:numCache>
                <c:formatCode>General</c:formatCode>
                <c:ptCount val="5"/>
                <c:pt idx="0">
                  <c:v>1.4536</c:v>
                </c:pt>
                <c:pt idx="1">
                  <c:v>4.2112999999999996</c:v>
                </c:pt>
                <c:pt idx="2">
                  <c:v>4.5735999999999999</c:v>
                </c:pt>
                <c:pt idx="3">
                  <c:v>3.3309000000000002</c:v>
                </c:pt>
                <c:pt idx="4">
                  <c:v>4.8880999999999997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ABD-2846-A5EC-96BB241C69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9520896"/>
        <c:axId val="389624192"/>
      </c:scatterChart>
      <c:valAx>
        <c:axId val="389520896"/>
        <c:scaling>
          <c:orientation val="minMax"/>
          <c:max val="0.0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Inhibitory Conductance</a:t>
                </a:r>
                <a:r>
                  <a:rPr lang="en-US" baseline="0"/>
                  <a:t> (µS)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624192"/>
        <c:crosses val="autoZero"/>
        <c:crossBetween val="midCat"/>
      </c:valAx>
      <c:valAx>
        <c:axId val="389624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Max Sigmoid-Linear</a:t>
                </a:r>
                <a:r>
                  <a:rPr lang="en-US" baseline="0" dirty="0"/>
                  <a:t> Ratio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520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IS</a:t>
            </a:r>
            <a:r>
              <a:rPr lang="en-US" b="1" baseline="0" dirty="0"/>
              <a:t> CURVE COMPARISON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Sheet1!$G$4</c:f>
              <c:strCache>
                <c:ptCount val="1"/>
                <c:pt idx="0">
                  <c:v>Case #1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Sheet1!$F$5:$F$45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Sheet1!$G$5:$G$45</c:f>
              <c:numCache>
                <c:formatCode>0.00E+00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2.9000000000000001E-2</c:v>
                </c:pt>
                <c:pt idx="3">
                  <c:v>4.2999999999999997E-2</c:v>
                </c:pt>
                <c:pt idx="4">
                  <c:v>5.8000000000000003E-2</c:v>
                </c:pt>
                <c:pt idx="5">
                  <c:v>5.8000000000000003E-2</c:v>
                </c:pt>
                <c:pt idx="6">
                  <c:v>8.7999999999999898E-2</c:v>
                </c:pt>
                <c:pt idx="7">
                  <c:v>0.11700000000000001</c:v>
                </c:pt>
                <c:pt idx="8">
                  <c:v>0.13200000000000001</c:v>
                </c:pt>
                <c:pt idx="9">
                  <c:v>0.13200000000000001</c:v>
                </c:pt>
                <c:pt idx="10">
                  <c:v>0.193</c:v>
                </c:pt>
                <c:pt idx="11">
                  <c:v>0.20799999999999999</c:v>
                </c:pt>
                <c:pt idx="12">
                  <c:v>0.223</c:v>
                </c:pt>
                <c:pt idx="13">
                  <c:v>0.23899999999999999</c:v>
                </c:pt>
                <c:pt idx="14">
                  <c:v>0.254</c:v>
                </c:pt>
                <c:pt idx="15">
                  <c:v>0.26900000000000002</c:v>
                </c:pt>
                <c:pt idx="16">
                  <c:v>0.28499999999999998</c:v>
                </c:pt>
                <c:pt idx="17">
                  <c:v>0.29999999999999899</c:v>
                </c:pt>
                <c:pt idx="18">
                  <c:v>0.316</c:v>
                </c:pt>
                <c:pt idx="19">
                  <c:v>0.316</c:v>
                </c:pt>
                <c:pt idx="20">
                  <c:v>0.316</c:v>
                </c:pt>
                <c:pt idx="21">
                  <c:v>0.316</c:v>
                </c:pt>
                <c:pt idx="22">
                  <c:v>0.316</c:v>
                </c:pt>
                <c:pt idx="23">
                  <c:v>0.316</c:v>
                </c:pt>
                <c:pt idx="24">
                  <c:v>0.316</c:v>
                </c:pt>
                <c:pt idx="25">
                  <c:v>0.316</c:v>
                </c:pt>
                <c:pt idx="26">
                  <c:v>0.316</c:v>
                </c:pt>
                <c:pt idx="27">
                  <c:v>0.316</c:v>
                </c:pt>
                <c:pt idx="28">
                  <c:v>0.316</c:v>
                </c:pt>
                <c:pt idx="29">
                  <c:v>0.316</c:v>
                </c:pt>
                <c:pt idx="30">
                  <c:v>0.316</c:v>
                </c:pt>
                <c:pt idx="31">
                  <c:v>0.316</c:v>
                </c:pt>
                <c:pt idx="32">
                  <c:v>0.316</c:v>
                </c:pt>
                <c:pt idx="33">
                  <c:v>0.316</c:v>
                </c:pt>
                <c:pt idx="34">
                  <c:v>0.33200000000000002</c:v>
                </c:pt>
                <c:pt idx="35">
                  <c:v>0.33200000000000002</c:v>
                </c:pt>
                <c:pt idx="36">
                  <c:v>0.33200000000000002</c:v>
                </c:pt>
                <c:pt idx="37">
                  <c:v>0.33200000000000002</c:v>
                </c:pt>
                <c:pt idx="38">
                  <c:v>0.33200000000000002</c:v>
                </c:pt>
                <c:pt idx="39">
                  <c:v>0.33200000000000002</c:v>
                </c:pt>
                <c:pt idx="40">
                  <c:v>0.34699999999999998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23-5540-B626-916B27FF4656}"/>
            </c:ext>
          </c:extLst>
        </c:ser>
        <c:ser>
          <c:idx val="1"/>
          <c:order val="1"/>
          <c:tx>
            <c:strRef>
              <c:f>Sheet1!$H$4</c:f>
              <c:strCache>
                <c:ptCount val="1"/>
                <c:pt idx="0">
                  <c:v>Case #2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Sheet1!$F$5:$F$45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Sheet1!$H$5:$H$45</c:f>
              <c:numCache>
                <c:formatCode>0.00E+00</c:formatCode>
                <c:ptCount val="41"/>
                <c:pt idx="0">
                  <c:v>0.01</c:v>
                </c:pt>
                <c:pt idx="1">
                  <c:v>8.9999999999999993E-3</c:v>
                </c:pt>
                <c:pt idx="2">
                  <c:v>1.4E-2</c:v>
                </c:pt>
                <c:pt idx="3">
                  <c:v>2.1999999999999902E-2</c:v>
                </c:pt>
                <c:pt idx="4">
                  <c:v>2.2999999999999899E-2</c:v>
                </c:pt>
                <c:pt idx="5">
                  <c:v>3.5999999999999997E-2</c:v>
                </c:pt>
                <c:pt idx="6">
                  <c:v>6.4000000000000001E-2</c:v>
                </c:pt>
                <c:pt idx="7">
                  <c:v>9.4E-2</c:v>
                </c:pt>
                <c:pt idx="8">
                  <c:v>0.128</c:v>
                </c:pt>
                <c:pt idx="9">
                  <c:v>0.159</c:v>
                </c:pt>
                <c:pt idx="10">
                  <c:v>0.19900000000000001</c:v>
                </c:pt>
                <c:pt idx="11">
                  <c:v>0.223</c:v>
                </c:pt>
                <c:pt idx="12">
                  <c:v>0.23999999999999899</c:v>
                </c:pt>
                <c:pt idx="13">
                  <c:v>0.25900000000000001</c:v>
                </c:pt>
                <c:pt idx="14">
                  <c:v>0.25900000000000001</c:v>
                </c:pt>
                <c:pt idx="15">
                  <c:v>0.28199999999999997</c:v>
                </c:pt>
                <c:pt idx="16">
                  <c:v>0.29099999999999898</c:v>
                </c:pt>
                <c:pt idx="17">
                  <c:v>0.29999999999999899</c:v>
                </c:pt>
                <c:pt idx="18">
                  <c:v>0.309999999999999</c:v>
                </c:pt>
                <c:pt idx="19">
                  <c:v>0.316</c:v>
                </c:pt>
                <c:pt idx="20">
                  <c:v>0.32500000000000001</c:v>
                </c:pt>
                <c:pt idx="21">
                  <c:v>0.33300000000000002</c:v>
                </c:pt>
                <c:pt idx="22">
                  <c:v>0.33700000000000002</c:v>
                </c:pt>
                <c:pt idx="23">
                  <c:v>0.34</c:v>
                </c:pt>
                <c:pt idx="24">
                  <c:v>0.34200000000000003</c:v>
                </c:pt>
                <c:pt idx="25">
                  <c:v>0.35399999999999898</c:v>
                </c:pt>
                <c:pt idx="26">
                  <c:v>0.35199999999999898</c:v>
                </c:pt>
                <c:pt idx="27">
                  <c:v>0.35599999999999898</c:v>
                </c:pt>
                <c:pt idx="28">
                  <c:v>0.35899999999999899</c:v>
                </c:pt>
                <c:pt idx="29">
                  <c:v>0.36599999999999899</c:v>
                </c:pt>
                <c:pt idx="30">
                  <c:v>0.35799999999999899</c:v>
                </c:pt>
                <c:pt idx="31">
                  <c:v>0.35799999999999899</c:v>
                </c:pt>
                <c:pt idx="32">
                  <c:v>0.368999999999999</c:v>
                </c:pt>
                <c:pt idx="33">
                  <c:v>0.370999999999999</c:v>
                </c:pt>
                <c:pt idx="34">
                  <c:v>0.36299999999999899</c:v>
                </c:pt>
                <c:pt idx="35">
                  <c:v>0.370999999999999</c:v>
                </c:pt>
                <c:pt idx="36">
                  <c:v>0.36499999999999899</c:v>
                </c:pt>
                <c:pt idx="37">
                  <c:v>0.38</c:v>
                </c:pt>
                <c:pt idx="38">
                  <c:v>0.377</c:v>
                </c:pt>
                <c:pt idx="39">
                  <c:v>0.38200000000000001</c:v>
                </c:pt>
                <c:pt idx="40">
                  <c:v>0.38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B23-5540-B626-916B27FF4656}"/>
            </c:ext>
          </c:extLst>
        </c:ser>
        <c:ser>
          <c:idx val="2"/>
          <c:order val="2"/>
          <c:tx>
            <c:strRef>
              <c:f>Sheet1!$I$4</c:f>
              <c:strCache>
                <c:ptCount val="1"/>
                <c:pt idx="0">
                  <c:v>Case #3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Sheet1!$F$5:$F$45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Sheet1!$I$5:$I$45</c:f>
              <c:numCache>
                <c:formatCode>0.00E+00</c:formatCode>
                <c:ptCount val="41"/>
                <c:pt idx="0">
                  <c:v>2.1000000000000001E-2</c:v>
                </c:pt>
                <c:pt idx="1">
                  <c:v>2.6999999999999899E-2</c:v>
                </c:pt>
                <c:pt idx="2">
                  <c:v>2.5999999999999999E-2</c:v>
                </c:pt>
                <c:pt idx="3">
                  <c:v>2.5000000000000001E-2</c:v>
                </c:pt>
                <c:pt idx="4">
                  <c:v>3.0999999999999899E-2</c:v>
                </c:pt>
                <c:pt idx="5">
                  <c:v>3.8999999999999903E-2</c:v>
                </c:pt>
                <c:pt idx="6">
                  <c:v>3.4000000000000002E-2</c:v>
                </c:pt>
                <c:pt idx="7">
                  <c:v>7.49999999999999E-2</c:v>
                </c:pt>
                <c:pt idx="8">
                  <c:v>8.2000000000000003E-2</c:v>
                </c:pt>
                <c:pt idx="9">
                  <c:v>0.126</c:v>
                </c:pt>
                <c:pt idx="10">
                  <c:v>0.16700000000000001</c:v>
                </c:pt>
                <c:pt idx="11">
                  <c:v>0.22600000000000001</c:v>
                </c:pt>
                <c:pt idx="12">
                  <c:v>0.255</c:v>
                </c:pt>
                <c:pt idx="13">
                  <c:v>0.27</c:v>
                </c:pt>
                <c:pt idx="14">
                  <c:v>0.28699999999999998</c:v>
                </c:pt>
                <c:pt idx="15">
                  <c:v>0.29999999999999899</c:v>
                </c:pt>
                <c:pt idx="16">
                  <c:v>0.314</c:v>
                </c:pt>
                <c:pt idx="17">
                  <c:v>0.306999999999999</c:v>
                </c:pt>
                <c:pt idx="18">
                  <c:v>0.32400000000000001</c:v>
                </c:pt>
                <c:pt idx="19">
                  <c:v>0.32400000000000001</c:v>
                </c:pt>
                <c:pt idx="20">
                  <c:v>0.33300000000000002</c:v>
                </c:pt>
                <c:pt idx="21">
                  <c:v>0.33300000000000002</c:v>
                </c:pt>
                <c:pt idx="22">
                  <c:v>0.34200000000000003</c:v>
                </c:pt>
                <c:pt idx="23">
                  <c:v>0.33800000000000002</c:v>
                </c:pt>
                <c:pt idx="24">
                  <c:v>0.33900000000000002</c:v>
                </c:pt>
                <c:pt idx="25">
                  <c:v>0.34399999999999997</c:v>
                </c:pt>
                <c:pt idx="26">
                  <c:v>0.35</c:v>
                </c:pt>
                <c:pt idx="27">
                  <c:v>0.35199999999999898</c:v>
                </c:pt>
                <c:pt idx="28">
                  <c:v>0.35199999999999898</c:v>
                </c:pt>
                <c:pt idx="29">
                  <c:v>0.35499999999999898</c:v>
                </c:pt>
                <c:pt idx="30">
                  <c:v>0.36399999999999899</c:v>
                </c:pt>
                <c:pt idx="31">
                  <c:v>0.36199999999999899</c:v>
                </c:pt>
                <c:pt idx="32">
                  <c:v>0.35599999999999898</c:v>
                </c:pt>
                <c:pt idx="33">
                  <c:v>0.35999999999999899</c:v>
                </c:pt>
                <c:pt idx="34">
                  <c:v>0.371999999999999</c:v>
                </c:pt>
                <c:pt idx="35">
                  <c:v>0.372999999999999</c:v>
                </c:pt>
                <c:pt idx="36">
                  <c:v>0.35999999999999899</c:v>
                </c:pt>
                <c:pt idx="37">
                  <c:v>0.372999999999999</c:v>
                </c:pt>
                <c:pt idx="38">
                  <c:v>0.38300000000000001</c:v>
                </c:pt>
                <c:pt idx="39">
                  <c:v>0.368999999999999</c:v>
                </c:pt>
                <c:pt idx="40">
                  <c:v>0.38100000000000001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B23-5540-B626-916B27FF4656}"/>
            </c:ext>
          </c:extLst>
        </c:ser>
        <c:ser>
          <c:idx val="3"/>
          <c:order val="3"/>
          <c:tx>
            <c:strRef>
              <c:f>Sheet1!$J$4</c:f>
              <c:strCache>
                <c:ptCount val="1"/>
                <c:pt idx="0">
                  <c:v>Case #4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Sheet1!$F$5:$F$45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Sheet1!$J$5:$J$45</c:f>
              <c:numCache>
                <c:formatCode>0.00E+00</c:formatCode>
                <c:ptCount val="41"/>
                <c:pt idx="0">
                  <c:v>3.2000000000000001E-2</c:v>
                </c:pt>
                <c:pt idx="1">
                  <c:v>3.2000000000000001E-2</c:v>
                </c:pt>
                <c:pt idx="2">
                  <c:v>2.6999999999999899E-2</c:v>
                </c:pt>
                <c:pt idx="3">
                  <c:v>4.9000000000000002E-2</c:v>
                </c:pt>
                <c:pt idx="4">
                  <c:v>3.2000000000000001E-2</c:v>
                </c:pt>
                <c:pt idx="5">
                  <c:v>2.1999999999999902E-2</c:v>
                </c:pt>
                <c:pt idx="6">
                  <c:v>5.9999999999999901E-2</c:v>
                </c:pt>
                <c:pt idx="7">
                  <c:v>7.0000000000000007E-2</c:v>
                </c:pt>
                <c:pt idx="8">
                  <c:v>7.0000000000000007E-2</c:v>
                </c:pt>
                <c:pt idx="9">
                  <c:v>8.3000000000000004E-2</c:v>
                </c:pt>
                <c:pt idx="10">
                  <c:v>0.14599999999999899</c:v>
                </c:pt>
                <c:pt idx="11">
                  <c:v>0.184999999999999</c:v>
                </c:pt>
                <c:pt idx="12">
                  <c:v>0.26300000000000001</c:v>
                </c:pt>
                <c:pt idx="13">
                  <c:v>0.28000000000000003</c:v>
                </c:pt>
                <c:pt idx="14">
                  <c:v>0.307999999999999</c:v>
                </c:pt>
                <c:pt idx="15">
                  <c:v>0.310999999999999</c:v>
                </c:pt>
                <c:pt idx="16">
                  <c:v>0.33400000000000002</c:v>
                </c:pt>
                <c:pt idx="17">
                  <c:v>0.34899999999999998</c:v>
                </c:pt>
                <c:pt idx="18">
                  <c:v>0.35099999999999998</c:v>
                </c:pt>
                <c:pt idx="19">
                  <c:v>0.34499999999999997</c:v>
                </c:pt>
                <c:pt idx="20">
                  <c:v>0.35099999999999998</c:v>
                </c:pt>
                <c:pt idx="21">
                  <c:v>0.36299999999999899</c:v>
                </c:pt>
                <c:pt idx="22">
                  <c:v>0.36799999999999899</c:v>
                </c:pt>
                <c:pt idx="23">
                  <c:v>0.35499999999999898</c:v>
                </c:pt>
                <c:pt idx="24">
                  <c:v>0.379</c:v>
                </c:pt>
                <c:pt idx="25">
                  <c:v>0.36799999999999899</c:v>
                </c:pt>
                <c:pt idx="26">
                  <c:v>0.38400000000000001</c:v>
                </c:pt>
                <c:pt idx="27">
                  <c:v>0.38200000000000001</c:v>
                </c:pt>
                <c:pt idx="28">
                  <c:v>0.371999999999999</c:v>
                </c:pt>
                <c:pt idx="29">
                  <c:v>0.38700000000000001</c:v>
                </c:pt>
                <c:pt idx="30">
                  <c:v>0.38400000000000001</c:v>
                </c:pt>
                <c:pt idx="31">
                  <c:v>0.38400000000000001</c:v>
                </c:pt>
                <c:pt idx="32">
                  <c:v>0.39100000000000001</c:v>
                </c:pt>
                <c:pt idx="33">
                  <c:v>0.38500000000000001</c:v>
                </c:pt>
                <c:pt idx="34">
                  <c:v>0.38900000000000001</c:v>
                </c:pt>
                <c:pt idx="35">
                  <c:v>0.39600000000000002</c:v>
                </c:pt>
                <c:pt idx="36">
                  <c:v>0.4</c:v>
                </c:pt>
                <c:pt idx="37">
                  <c:v>0.39900000000000002</c:v>
                </c:pt>
                <c:pt idx="38">
                  <c:v>0.39400000000000002</c:v>
                </c:pt>
                <c:pt idx="39">
                  <c:v>0.39900000000000002</c:v>
                </c:pt>
                <c:pt idx="40">
                  <c:v>0.40400000000000003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B23-5540-B626-916B27FF4656}"/>
            </c:ext>
          </c:extLst>
        </c:ser>
        <c:ser>
          <c:idx val="4"/>
          <c:order val="4"/>
          <c:tx>
            <c:strRef>
              <c:f>Sheet1!$K$4</c:f>
              <c:strCache>
                <c:ptCount val="1"/>
                <c:pt idx="0">
                  <c:v>Case #5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Sheet1!$F$5:$F$45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Sheet1!$K$5:$K$45</c:f>
              <c:numCache>
                <c:formatCode>0.00E+00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5.6000000000000001E-2</c:v>
                </c:pt>
                <c:pt idx="4">
                  <c:v>0.02</c:v>
                </c:pt>
                <c:pt idx="5">
                  <c:v>9.09999999999999E-2</c:v>
                </c:pt>
                <c:pt idx="6">
                  <c:v>0.02</c:v>
                </c:pt>
                <c:pt idx="7">
                  <c:v>0</c:v>
                </c:pt>
                <c:pt idx="8">
                  <c:v>0.04</c:v>
                </c:pt>
                <c:pt idx="9">
                  <c:v>0.126</c:v>
                </c:pt>
                <c:pt idx="10">
                  <c:v>0.14099999999999999</c:v>
                </c:pt>
                <c:pt idx="11">
                  <c:v>0.154999999999999</c:v>
                </c:pt>
                <c:pt idx="12">
                  <c:v>0.16200000000000001</c:v>
                </c:pt>
                <c:pt idx="13">
                  <c:v>0.28299999999999997</c:v>
                </c:pt>
                <c:pt idx="14">
                  <c:v>0.317</c:v>
                </c:pt>
                <c:pt idx="15">
                  <c:v>0.305999999999999</c:v>
                </c:pt>
                <c:pt idx="16">
                  <c:v>0.32</c:v>
                </c:pt>
                <c:pt idx="17">
                  <c:v>0.35099999999999998</c:v>
                </c:pt>
                <c:pt idx="18">
                  <c:v>0.379</c:v>
                </c:pt>
                <c:pt idx="19">
                  <c:v>0.369999999999999</c:v>
                </c:pt>
                <c:pt idx="20">
                  <c:v>0.36299999999999899</c:v>
                </c:pt>
                <c:pt idx="21">
                  <c:v>0.40200000000000002</c:v>
                </c:pt>
                <c:pt idx="22">
                  <c:v>0.38200000000000001</c:v>
                </c:pt>
                <c:pt idx="23">
                  <c:v>0.431999999999999</c:v>
                </c:pt>
                <c:pt idx="24">
                  <c:v>0.372999999999999</c:v>
                </c:pt>
                <c:pt idx="25">
                  <c:v>0.38200000000000001</c:v>
                </c:pt>
                <c:pt idx="26">
                  <c:v>0.35399999999999898</c:v>
                </c:pt>
                <c:pt idx="27">
                  <c:v>0.38500000000000001</c:v>
                </c:pt>
                <c:pt idx="28">
                  <c:v>0.38500000000000001</c:v>
                </c:pt>
                <c:pt idx="29">
                  <c:v>0.42199999999999899</c:v>
                </c:pt>
                <c:pt idx="30">
                  <c:v>0.438</c:v>
                </c:pt>
                <c:pt idx="31">
                  <c:v>0.443</c:v>
                </c:pt>
                <c:pt idx="32">
                  <c:v>0.38800000000000001</c:v>
                </c:pt>
                <c:pt idx="33">
                  <c:v>0.41899999999999898</c:v>
                </c:pt>
                <c:pt idx="34">
                  <c:v>0.40500000000000003</c:v>
                </c:pt>
                <c:pt idx="35">
                  <c:v>0.44</c:v>
                </c:pt>
                <c:pt idx="36">
                  <c:v>0.41299999999999998</c:v>
                </c:pt>
                <c:pt idx="37">
                  <c:v>0.41099999999999998</c:v>
                </c:pt>
                <c:pt idx="38">
                  <c:v>0.44800000000000001</c:v>
                </c:pt>
                <c:pt idx="39">
                  <c:v>0.376</c:v>
                </c:pt>
                <c:pt idx="40">
                  <c:v>0.44800000000000001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B23-5540-B626-916B27FF46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0561232"/>
        <c:axId val="390563232"/>
      </c:scatterChart>
      <c:valAx>
        <c:axId val="390561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SYNAPSES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563232"/>
        <c:crosses val="autoZero"/>
        <c:crossBetween val="midCat"/>
      </c:valAx>
      <c:valAx>
        <c:axId val="39056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CURRENT AT SOMA (nA)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561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CASE #1: FS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'variable-excitation-fs-1'!$A$1:$A$41</c:f>
              <c:numCache>
                <c:formatCode>0.00E+00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'variable-excitation-fs-1'!$B$1:$B$41</c:f>
              <c:numCache>
                <c:formatCode>0.00E+00</c:formatCode>
                <c:ptCount val="41"/>
                <c:pt idx="0">
                  <c:v>0</c:v>
                </c:pt>
                <c:pt idx="1">
                  <c:v>7.99999999999996</c:v>
                </c:pt>
                <c:pt idx="2">
                  <c:v>11.999999999999901</c:v>
                </c:pt>
                <c:pt idx="3">
                  <c:v>13.999999999999901</c:v>
                </c:pt>
                <c:pt idx="4">
                  <c:v>15.999999999999901</c:v>
                </c:pt>
                <c:pt idx="5">
                  <c:v>15.999999999999901</c:v>
                </c:pt>
                <c:pt idx="6">
                  <c:v>19.999999999999901</c:v>
                </c:pt>
                <c:pt idx="7">
                  <c:v>23.999999999999901</c:v>
                </c:pt>
                <c:pt idx="8">
                  <c:v>25.999999999999801</c:v>
                </c:pt>
                <c:pt idx="9">
                  <c:v>25.999999999999801</c:v>
                </c:pt>
                <c:pt idx="10">
                  <c:v>33.999999999999801</c:v>
                </c:pt>
                <c:pt idx="11">
                  <c:v>35.999999999999801</c:v>
                </c:pt>
                <c:pt idx="12">
                  <c:v>37.999999999999801</c:v>
                </c:pt>
                <c:pt idx="13">
                  <c:v>39.999999999999801</c:v>
                </c:pt>
                <c:pt idx="14">
                  <c:v>41.999999999999801</c:v>
                </c:pt>
                <c:pt idx="15">
                  <c:v>43.999999999999801</c:v>
                </c:pt>
                <c:pt idx="16">
                  <c:v>45.999999999999801</c:v>
                </c:pt>
                <c:pt idx="17">
                  <c:v>47.999999999999801</c:v>
                </c:pt>
                <c:pt idx="18">
                  <c:v>49.999999999999702</c:v>
                </c:pt>
                <c:pt idx="19">
                  <c:v>49.999999999999702</c:v>
                </c:pt>
                <c:pt idx="20">
                  <c:v>49.999999999999702</c:v>
                </c:pt>
                <c:pt idx="21">
                  <c:v>49.999999999999702</c:v>
                </c:pt>
                <c:pt idx="22">
                  <c:v>49.999999999999702</c:v>
                </c:pt>
                <c:pt idx="23">
                  <c:v>49.999999999999702</c:v>
                </c:pt>
                <c:pt idx="24">
                  <c:v>49.999999999999702</c:v>
                </c:pt>
                <c:pt idx="25">
                  <c:v>49.999999999999702</c:v>
                </c:pt>
                <c:pt idx="26">
                  <c:v>49.999999999999702</c:v>
                </c:pt>
                <c:pt idx="27">
                  <c:v>49.999999999999702</c:v>
                </c:pt>
                <c:pt idx="28">
                  <c:v>49.999999999999702</c:v>
                </c:pt>
                <c:pt idx="29">
                  <c:v>49.999999999999702</c:v>
                </c:pt>
                <c:pt idx="30">
                  <c:v>49.999999999999702</c:v>
                </c:pt>
                <c:pt idx="31">
                  <c:v>49.999999999999702</c:v>
                </c:pt>
                <c:pt idx="32">
                  <c:v>49.999999999999702</c:v>
                </c:pt>
                <c:pt idx="33">
                  <c:v>49.999999999999702</c:v>
                </c:pt>
                <c:pt idx="34">
                  <c:v>51.999999999999702</c:v>
                </c:pt>
                <c:pt idx="35">
                  <c:v>51.999999999999702</c:v>
                </c:pt>
                <c:pt idx="36">
                  <c:v>51.999999999999702</c:v>
                </c:pt>
                <c:pt idx="37">
                  <c:v>51.999999999999702</c:v>
                </c:pt>
                <c:pt idx="38">
                  <c:v>51.999999999999702</c:v>
                </c:pt>
                <c:pt idx="39">
                  <c:v>51.999999999999702</c:v>
                </c:pt>
                <c:pt idx="40">
                  <c:v>53.999999999999702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74E-244E-804F-35160A1F07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0385216"/>
        <c:axId val="390387488"/>
      </c:scatterChart>
      <c:valAx>
        <c:axId val="390385216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 of Synapses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387488"/>
        <c:crosses val="autoZero"/>
        <c:crossBetween val="midCat"/>
      </c:valAx>
      <c:valAx>
        <c:axId val="390387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385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CASE #2: FI</a:t>
            </a:r>
            <a:r>
              <a:rPr lang="en-US" baseline="0"/>
              <a:t> Curve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'variable-excitation-fi-2'!$A$1:$A$61</c:f>
              <c:numCache>
                <c:formatCode>0.00E+00</c:formatCode>
                <c:ptCount val="6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2.9999999999999898E-2</c:v>
                </c:pt>
                <c:pt idx="4">
                  <c:v>0.04</c:v>
                </c:pt>
                <c:pt idx="5">
                  <c:v>0.05</c:v>
                </c:pt>
                <c:pt idx="6">
                  <c:v>5.9999999999999901E-2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8.99999999999999E-2</c:v>
                </c:pt>
                <c:pt idx="10">
                  <c:v>0.1</c:v>
                </c:pt>
                <c:pt idx="11">
                  <c:v>0.11</c:v>
                </c:pt>
                <c:pt idx="12">
                  <c:v>0.119999999999999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0.17999999999999899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0.20999999999999899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0.23999999999999899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0.28999999999999898</c:v>
                </c:pt>
                <c:pt idx="30">
                  <c:v>0.29999999999999899</c:v>
                </c:pt>
                <c:pt idx="31">
                  <c:v>0.309999999999999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0.35999999999999899</c:v>
                </c:pt>
                <c:pt idx="37">
                  <c:v>0.369999999999999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0.41999999999999899</c:v>
                </c:pt>
                <c:pt idx="43">
                  <c:v>0.42999999999999899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0.47999999999999898</c:v>
                </c:pt>
                <c:pt idx="49">
                  <c:v>0.48999999999999899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0.57999999999999896</c:v>
                </c:pt>
                <c:pt idx="59">
                  <c:v>0.58999999999999897</c:v>
                </c:pt>
                <c:pt idx="60">
                  <c:v>0.59999999999999898</c:v>
                </c:pt>
              </c:numCache>
            </c:numRef>
          </c:xVal>
          <c:yVal>
            <c:numRef>
              <c:f>'variable-excitation-fi-2'!$B$1:$B$61</c:f>
              <c:numCache>
                <c:formatCode>0.00E+00</c:formatCode>
                <c:ptCount val="61"/>
                <c:pt idx="0">
                  <c:v>7.9999999999999599E-2</c:v>
                </c:pt>
                <c:pt idx="1">
                  <c:v>0</c:v>
                </c:pt>
                <c:pt idx="2">
                  <c:v>1.19999999999999</c:v>
                </c:pt>
                <c:pt idx="3">
                  <c:v>0.95999999999999497</c:v>
                </c:pt>
                <c:pt idx="4">
                  <c:v>2.23999999999999</c:v>
                </c:pt>
                <c:pt idx="5">
                  <c:v>3.3599999999999799</c:v>
                </c:pt>
                <c:pt idx="6">
                  <c:v>4.7999999999999803</c:v>
                </c:pt>
                <c:pt idx="7">
                  <c:v>6.7999999999999696</c:v>
                </c:pt>
                <c:pt idx="8">
                  <c:v>7.3599999999999604</c:v>
                </c:pt>
                <c:pt idx="9">
                  <c:v>9.7599999999999607</c:v>
                </c:pt>
                <c:pt idx="10">
                  <c:v>10.8799999999999</c:v>
                </c:pt>
                <c:pt idx="11">
                  <c:v>12.399999999999901</c:v>
                </c:pt>
                <c:pt idx="12">
                  <c:v>14.399999999999901</c:v>
                </c:pt>
                <c:pt idx="13">
                  <c:v>15.3599999999999</c:v>
                </c:pt>
                <c:pt idx="14">
                  <c:v>16.399999999999899</c:v>
                </c:pt>
                <c:pt idx="15">
                  <c:v>17.8399999999999</c:v>
                </c:pt>
                <c:pt idx="16">
                  <c:v>18.399999999999899</c:v>
                </c:pt>
                <c:pt idx="17">
                  <c:v>19.5199999999999</c:v>
                </c:pt>
                <c:pt idx="18">
                  <c:v>20.319999999999901</c:v>
                </c:pt>
                <c:pt idx="19">
                  <c:v>21.3599999999999</c:v>
                </c:pt>
                <c:pt idx="20">
                  <c:v>22.239999999999899</c:v>
                </c:pt>
                <c:pt idx="21">
                  <c:v>23.0399999999999</c:v>
                </c:pt>
                <c:pt idx="22">
                  <c:v>24.079999999999899</c:v>
                </c:pt>
                <c:pt idx="23">
                  <c:v>25.279999999999799</c:v>
                </c:pt>
                <c:pt idx="24">
                  <c:v>25.3599999999998</c:v>
                </c:pt>
                <c:pt idx="25">
                  <c:v>25.679999999999801</c:v>
                </c:pt>
                <c:pt idx="26">
                  <c:v>27.759999999999799</c:v>
                </c:pt>
                <c:pt idx="27">
                  <c:v>29.0399999999998</c:v>
                </c:pt>
                <c:pt idx="28">
                  <c:v>29.999999999999801</c:v>
                </c:pt>
                <c:pt idx="29">
                  <c:v>31.279999999999799</c:v>
                </c:pt>
                <c:pt idx="30">
                  <c:v>32.959999999999802</c:v>
                </c:pt>
                <c:pt idx="31">
                  <c:v>34.159999999999798</c:v>
                </c:pt>
                <c:pt idx="32">
                  <c:v>35.679999999999801</c:v>
                </c:pt>
                <c:pt idx="33">
                  <c:v>37.839999999999797</c:v>
                </c:pt>
                <c:pt idx="34">
                  <c:v>40.479999999999798</c:v>
                </c:pt>
                <c:pt idx="35">
                  <c:v>42.479999999999798</c:v>
                </c:pt>
                <c:pt idx="36">
                  <c:v>43.599999999999802</c:v>
                </c:pt>
                <c:pt idx="37">
                  <c:v>46.239999999999803</c:v>
                </c:pt>
                <c:pt idx="38">
                  <c:v>47.199999999999797</c:v>
                </c:pt>
                <c:pt idx="39">
                  <c:v>47.679999999999801</c:v>
                </c:pt>
                <c:pt idx="40">
                  <c:v>49.119999999999699</c:v>
                </c:pt>
                <c:pt idx="41">
                  <c:v>49.599999999999703</c:v>
                </c:pt>
                <c:pt idx="42">
                  <c:v>49.919999999999703</c:v>
                </c:pt>
                <c:pt idx="43">
                  <c:v>49.839999999999698</c:v>
                </c:pt>
                <c:pt idx="44">
                  <c:v>49.839999999999698</c:v>
                </c:pt>
                <c:pt idx="45">
                  <c:v>49.919999999999703</c:v>
                </c:pt>
                <c:pt idx="46">
                  <c:v>49.999999999999702</c:v>
                </c:pt>
                <c:pt idx="47">
                  <c:v>49.999999999999702</c:v>
                </c:pt>
                <c:pt idx="48">
                  <c:v>49.839999999999698</c:v>
                </c:pt>
                <c:pt idx="49">
                  <c:v>49.999999999999702</c:v>
                </c:pt>
                <c:pt idx="50">
                  <c:v>49.999999999999702</c:v>
                </c:pt>
                <c:pt idx="51">
                  <c:v>49.999999999999702</c:v>
                </c:pt>
                <c:pt idx="52">
                  <c:v>49.999999999999702</c:v>
                </c:pt>
                <c:pt idx="53">
                  <c:v>49.999999999999702</c:v>
                </c:pt>
                <c:pt idx="54">
                  <c:v>49.999999999999702</c:v>
                </c:pt>
                <c:pt idx="55">
                  <c:v>49.999999999999702</c:v>
                </c:pt>
                <c:pt idx="56">
                  <c:v>49.999999999999702</c:v>
                </c:pt>
                <c:pt idx="57">
                  <c:v>49.999999999999702</c:v>
                </c:pt>
                <c:pt idx="58">
                  <c:v>49.999999999999702</c:v>
                </c:pt>
                <c:pt idx="59">
                  <c:v>49.999999999999702</c:v>
                </c:pt>
                <c:pt idx="60">
                  <c:v>49.999999999999702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CB6-D346-8C9B-A01FE095E9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411280"/>
        <c:axId val="189413552"/>
      </c:scatterChart>
      <c:valAx>
        <c:axId val="189411280"/>
        <c:scaling>
          <c:orientation val="minMax"/>
          <c:max val="0.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Current Injection (nA)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13552"/>
        <c:crosses val="autoZero"/>
        <c:crossBetween val="midCat"/>
      </c:valAx>
      <c:valAx>
        <c:axId val="18941355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11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CASE #2:</a:t>
            </a:r>
            <a:r>
              <a:rPr lang="en-US" baseline="0"/>
              <a:t> FS Curve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'variable-excitation-fs-2'!$A$1:$A$41</c:f>
              <c:numCache>
                <c:formatCode>0.00E+00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'variable-excitation-fs-2'!$B$1:$B$41</c:f>
              <c:numCache>
                <c:formatCode>0.00E+00</c:formatCode>
                <c:ptCount val="41"/>
                <c:pt idx="0">
                  <c:v>0.23999999999999799</c:v>
                </c:pt>
                <c:pt idx="1">
                  <c:v>7.9999999999999599E-2</c:v>
                </c:pt>
                <c:pt idx="2">
                  <c:v>0.63999999999999702</c:v>
                </c:pt>
                <c:pt idx="3">
                  <c:v>1.51999999999999</c:v>
                </c:pt>
                <c:pt idx="4">
                  <c:v>1.6799999999999899</c:v>
                </c:pt>
                <c:pt idx="5">
                  <c:v>3.0399999999999801</c:v>
                </c:pt>
                <c:pt idx="6">
                  <c:v>6.1599999999999699</c:v>
                </c:pt>
                <c:pt idx="7">
                  <c:v>9.5999999999999606</c:v>
                </c:pt>
                <c:pt idx="8">
                  <c:v>13.5199999999999</c:v>
                </c:pt>
                <c:pt idx="9">
                  <c:v>17.119999999999902</c:v>
                </c:pt>
                <c:pt idx="10">
                  <c:v>21.919999999999899</c:v>
                </c:pt>
                <c:pt idx="11">
                  <c:v>24.799999999999802</c:v>
                </c:pt>
                <c:pt idx="12">
                  <c:v>26.8799999999998</c:v>
                </c:pt>
                <c:pt idx="13">
                  <c:v>29.279999999999799</c:v>
                </c:pt>
                <c:pt idx="14">
                  <c:v>29.279999999999799</c:v>
                </c:pt>
                <c:pt idx="15">
                  <c:v>32.079999999999799</c:v>
                </c:pt>
                <c:pt idx="16">
                  <c:v>33.279999999999802</c:v>
                </c:pt>
                <c:pt idx="17">
                  <c:v>34.3999999999998</c:v>
                </c:pt>
                <c:pt idx="18">
                  <c:v>35.679999999999801</c:v>
                </c:pt>
                <c:pt idx="19">
                  <c:v>36.479999999999798</c:v>
                </c:pt>
                <c:pt idx="20">
                  <c:v>37.599999999999802</c:v>
                </c:pt>
                <c:pt idx="21">
                  <c:v>38.559999999999803</c:v>
                </c:pt>
                <c:pt idx="22">
                  <c:v>39.199999999999797</c:v>
                </c:pt>
                <c:pt idx="23">
                  <c:v>39.519999999999797</c:v>
                </c:pt>
                <c:pt idx="24">
                  <c:v>39.759999999999799</c:v>
                </c:pt>
                <c:pt idx="25">
                  <c:v>41.279999999999802</c:v>
                </c:pt>
                <c:pt idx="26">
                  <c:v>41.0399999999998</c:v>
                </c:pt>
                <c:pt idx="27">
                  <c:v>41.599999999999802</c:v>
                </c:pt>
                <c:pt idx="28">
                  <c:v>41.999999999999801</c:v>
                </c:pt>
                <c:pt idx="29">
                  <c:v>42.879999999999697</c:v>
                </c:pt>
                <c:pt idx="30">
                  <c:v>41.919999999999803</c:v>
                </c:pt>
                <c:pt idx="31">
                  <c:v>41.919999999999803</c:v>
                </c:pt>
                <c:pt idx="32">
                  <c:v>43.279999999999802</c:v>
                </c:pt>
                <c:pt idx="33">
                  <c:v>43.599999999999802</c:v>
                </c:pt>
                <c:pt idx="34">
                  <c:v>42.559999999999803</c:v>
                </c:pt>
                <c:pt idx="35">
                  <c:v>43.519999999999797</c:v>
                </c:pt>
                <c:pt idx="36">
                  <c:v>42.799999999999798</c:v>
                </c:pt>
                <c:pt idx="37">
                  <c:v>44.7199999999997</c:v>
                </c:pt>
                <c:pt idx="38">
                  <c:v>44.319999999999801</c:v>
                </c:pt>
                <c:pt idx="39">
                  <c:v>44.959999999999802</c:v>
                </c:pt>
                <c:pt idx="40">
                  <c:v>44.7199999999997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5CA-6549-822C-05415D1775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645680"/>
        <c:axId val="189647952"/>
      </c:scatterChart>
      <c:valAx>
        <c:axId val="189645680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Synapses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647952"/>
        <c:crosses val="autoZero"/>
        <c:crossBetween val="midCat"/>
      </c:valAx>
      <c:valAx>
        <c:axId val="18964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</a:t>
                </a:r>
                <a:r>
                  <a:rPr lang="en-US" baseline="0"/>
                  <a:t> (Hz)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645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CASE #3:</a:t>
            </a:r>
            <a:r>
              <a:rPr lang="en-US" baseline="0"/>
              <a:t> FI Curve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'variable-excitation-fi-3'!$A$1:$A$61</c:f>
              <c:numCache>
                <c:formatCode>0.00E+00</c:formatCode>
                <c:ptCount val="6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2.9999999999999898E-2</c:v>
                </c:pt>
                <c:pt idx="4">
                  <c:v>0.04</c:v>
                </c:pt>
                <c:pt idx="5">
                  <c:v>0.05</c:v>
                </c:pt>
                <c:pt idx="6">
                  <c:v>5.9999999999999901E-2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8.99999999999999E-2</c:v>
                </c:pt>
                <c:pt idx="10">
                  <c:v>0.1</c:v>
                </c:pt>
                <c:pt idx="11">
                  <c:v>0.11</c:v>
                </c:pt>
                <c:pt idx="12">
                  <c:v>0.119999999999999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0.17999999999999899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0.20999999999999899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0.23999999999999899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0.28999999999999898</c:v>
                </c:pt>
                <c:pt idx="30">
                  <c:v>0.29999999999999899</c:v>
                </c:pt>
                <c:pt idx="31">
                  <c:v>0.309999999999999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0.35999999999999899</c:v>
                </c:pt>
                <c:pt idx="37">
                  <c:v>0.369999999999999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0.41999999999999899</c:v>
                </c:pt>
                <c:pt idx="43">
                  <c:v>0.42999999999999899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0.47999999999999898</c:v>
                </c:pt>
                <c:pt idx="49">
                  <c:v>0.48999999999999899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0.57999999999999896</c:v>
                </c:pt>
                <c:pt idx="59">
                  <c:v>0.58999999999999897</c:v>
                </c:pt>
                <c:pt idx="60">
                  <c:v>0.59999999999999898</c:v>
                </c:pt>
              </c:numCache>
            </c:numRef>
          </c:xVal>
          <c:yVal>
            <c:numRef>
              <c:f>'variable-excitation-fi-3'!$B$1:$B$61</c:f>
              <c:numCache>
                <c:formatCode>0.00E+00</c:formatCode>
                <c:ptCount val="61"/>
                <c:pt idx="0">
                  <c:v>0.23999999999999799</c:v>
                </c:pt>
                <c:pt idx="1">
                  <c:v>0.39999999999999802</c:v>
                </c:pt>
                <c:pt idx="2">
                  <c:v>0.71999999999999598</c:v>
                </c:pt>
                <c:pt idx="3">
                  <c:v>0.87999999999999601</c:v>
                </c:pt>
                <c:pt idx="4">
                  <c:v>1.5999999999999901</c:v>
                </c:pt>
                <c:pt idx="5">
                  <c:v>2.6399999999999801</c:v>
                </c:pt>
                <c:pt idx="6">
                  <c:v>2.23999999999999</c:v>
                </c:pt>
                <c:pt idx="7">
                  <c:v>3.7599999999999798</c:v>
                </c:pt>
                <c:pt idx="8">
                  <c:v>3.51999999999998</c:v>
                </c:pt>
                <c:pt idx="9">
                  <c:v>5.19999999999997</c:v>
                </c:pt>
                <c:pt idx="10">
                  <c:v>5.7599999999999696</c:v>
                </c:pt>
                <c:pt idx="11">
                  <c:v>6.8799999999999697</c:v>
                </c:pt>
                <c:pt idx="12">
                  <c:v>7.7599999999999598</c:v>
                </c:pt>
                <c:pt idx="13">
                  <c:v>9.0399999999999601</c:v>
                </c:pt>
                <c:pt idx="14">
                  <c:v>9.5199999999999605</c:v>
                </c:pt>
                <c:pt idx="15">
                  <c:v>11.5199999999999</c:v>
                </c:pt>
                <c:pt idx="16">
                  <c:v>11.5999999999999</c:v>
                </c:pt>
                <c:pt idx="17">
                  <c:v>12.799999999999899</c:v>
                </c:pt>
                <c:pt idx="18">
                  <c:v>13.4399999999999</c:v>
                </c:pt>
                <c:pt idx="19">
                  <c:v>14.639999999999899</c:v>
                </c:pt>
                <c:pt idx="20">
                  <c:v>16.399999999999899</c:v>
                </c:pt>
                <c:pt idx="21">
                  <c:v>16.479999999999901</c:v>
                </c:pt>
                <c:pt idx="22">
                  <c:v>18.079999999999899</c:v>
                </c:pt>
                <c:pt idx="23">
                  <c:v>19.119999999999902</c:v>
                </c:pt>
                <c:pt idx="24">
                  <c:v>19.999999999999901</c:v>
                </c:pt>
                <c:pt idx="25">
                  <c:v>21.6799999999999</c:v>
                </c:pt>
                <c:pt idx="26">
                  <c:v>21.439999999999898</c:v>
                </c:pt>
                <c:pt idx="27">
                  <c:v>22.239999999999899</c:v>
                </c:pt>
                <c:pt idx="28">
                  <c:v>24.319999999999901</c:v>
                </c:pt>
                <c:pt idx="29">
                  <c:v>24.639999999999901</c:v>
                </c:pt>
                <c:pt idx="30">
                  <c:v>24.8799999999998</c:v>
                </c:pt>
                <c:pt idx="31">
                  <c:v>26.239999999999799</c:v>
                </c:pt>
                <c:pt idx="32">
                  <c:v>27.599999999999799</c:v>
                </c:pt>
                <c:pt idx="33">
                  <c:v>27.759999999999799</c:v>
                </c:pt>
                <c:pt idx="34">
                  <c:v>29.439999999999799</c:v>
                </c:pt>
                <c:pt idx="35">
                  <c:v>31.439999999999799</c:v>
                </c:pt>
                <c:pt idx="36">
                  <c:v>31.759999999999799</c:v>
                </c:pt>
                <c:pt idx="37">
                  <c:v>32.639999999999802</c:v>
                </c:pt>
                <c:pt idx="38">
                  <c:v>33.839999999999797</c:v>
                </c:pt>
                <c:pt idx="39">
                  <c:v>35.839999999999797</c:v>
                </c:pt>
                <c:pt idx="40">
                  <c:v>37.199999999999797</c:v>
                </c:pt>
                <c:pt idx="41">
                  <c:v>36.7199999999998</c:v>
                </c:pt>
                <c:pt idx="42">
                  <c:v>39.3599999999998</c:v>
                </c:pt>
                <c:pt idx="43">
                  <c:v>40.7199999999998</c:v>
                </c:pt>
                <c:pt idx="44">
                  <c:v>40.799999999999798</c:v>
                </c:pt>
                <c:pt idx="45">
                  <c:v>42.159999999999798</c:v>
                </c:pt>
                <c:pt idx="46">
                  <c:v>43.439999999999799</c:v>
                </c:pt>
                <c:pt idx="47">
                  <c:v>44.319999999999801</c:v>
                </c:pt>
                <c:pt idx="48">
                  <c:v>44.3999999999998</c:v>
                </c:pt>
                <c:pt idx="49">
                  <c:v>45.3599999999998</c:v>
                </c:pt>
                <c:pt idx="50">
                  <c:v>46.879999999999797</c:v>
                </c:pt>
                <c:pt idx="51">
                  <c:v>47.3599999999998</c:v>
                </c:pt>
                <c:pt idx="52">
                  <c:v>47.919999999999803</c:v>
                </c:pt>
                <c:pt idx="53">
                  <c:v>48.639999999999802</c:v>
                </c:pt>
                <c:pt idx="54">
                  <c:v>48.3999999999998</c:v>
                </c:pt>
                <c:pt idx="55">
                  <c:v>48.879999999999697</c:v>
                </c:pt>
                <c:pt idx="56">
                  <c:v>49.439999999999699</c:v>
                </c:pt>
                <c:pt idx="57">
                  <c:v>48.799999999999699</c:v>
                </c:pt>
                <c:pt idx="58">
                  <c:v>49.439999999999699</c:v>
                </c:pt>
                <c:pt idx="59">
                  <c:v>49.919999999999703</c:v>
                </c:pt>
                <c:pt idx="60">
                  <c:v>49.679999999999701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BD9-3E45-BCCB-1015CDFFCA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0523664"/>
        <c:axId val="390525392"/>
      </c:scatterChart>
      <c:valAx>
        <c:axId val="390523664"/>
        <c:scaling>
          <c:orientation val="minMax"/>
          <c:max val="0.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Current Injection (nA)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525392"/>
        <c:crosses val="autoZero"/>
        <c:crossBetween val="midCat"/>
      </c:valAx>
      <c:valAx>
        <c:axId val="390525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523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CASE #3:</a:t>
            </a:r>
            <a:r>
              <a:rPr lang="en-US" baseline="0"/>
              <a:t> FS Curve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'variable-excitation-fs-3'!$A$1:$A$41</c:f>
              <c:numCache>
                <c:formatCode>0.00E+00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'variable-excitation-fs-3'!$B$1:$B$41</c:f>
              <c:numCache>
                <c:formatCode>0.00E+00</c:formatCode>
                <c:ptCount val="41"/>
                <c:pt idx="0">
                  <c:v>0.29999999999993998</c:v>
                </c:pt>
                <c:pt idx="1">
                  <c:v>0.79999999999984095</c:v>
                </c:pt>
                <c:pt idx="2">
                  <c:v>0.69999999999985996</c:v>
                </c:pt>
                <c:pt idx="3">
                  <c:v>0.59999999999987996</c:v>
                </c:pt>
                <c:pt idx="4">
                  <c:v>1.09999999999978</c:v>
                </c:pt>
                <c:pt idx="5">
                  <c:v>1.69999999999966</c:v>
                </c:pt>
                <c:pt idx="6">
                  <c:v>1.29999999999974</c:v>
                </c:pt>
                <c:pt idx="7">
                  <c:v>4.4999999999991003</c:v>
                </c:pt>
                <c:pt idx="8">
                  <c:v>5.09999999999898</c:v>
                </c:pt>
                <c:pt idx="9">
                  <c:v>8.7999999999982492</c:v>
                </c:pt>
                <c:pt idx="10">
                  <c:v>12.399999999997499</c:v>
                </c:pt>
                <c:pt idx="11">
                  <c:v>17.999999999996401</c:v>
                </c:pt>
                <c:pt idx="12">
                  <c:v>20.899999999995799</c:v>
                </c:pt>
                <c:pt idx="13">
                  <c:v>22.399999999995501</c:v>
                </c:pt>
                <c:pt idx="14">
                  <c:v>24.099999999995202</c:v>
                </c:pt>
                <c:pt idx="15">
                  <c:v>25.499999999994898</c:v>
                </c:pt>
                <c:pt idx="16">
                  <c:v>26.9999999999946</c:v>
                </c:pt>
                <c:pt idx="17">
                  <c:v>26.199999999994802</c:v>
                </c:pt>
                <c:pt idx="18">
                  <c:v>28.099999999994399</c:v>
                </c:pt>
                <c:pt idx="19">
                  <c:v>28.099999999994399</c:v>
                </c:pt>
                <c:pt idx="20">
                  <c:v>28.999999999994198</c:v>
                </c:pt>
                <c:pt idx="21">
                  <c:v>28.999999999994198</c:v>
                </c:pt>
                <c:pt idx="22">
                  <c:v>29.999999999993999</c:v>
                </c:pt>
                <c:pt idx="23">
                  <c:v>29.5999999999941</c:v>
                </c:pt>
                <c:pt idx="24">
                  <c:v>29.699999999994098</c:v>
                </c:pt>
                <c:pt idx="25">
                  <c:v>30.199999999993999</c:v>
                </c:pt>
                <c:pt idx="26">
                  <c:v>30.899999999993799</c:v>
                </c:pt>
                <c:pt idx="27">
                  <c:v>31.099999999993798</c:v>
                </c:pt>
                <c:pt idx="28">
                  <c:v>31.099999999993798</c:v>
                </c:pt>
                <c:pt idx="29">
                  <c:v>31.499999999993701</c:v>
                </c:pt>
                <c:pt idx="30">
                  <c:v>32.499999999993499</c:v>
                </c:pt>
                <c:pt idx="31">
                  <c:v>32.199999999993601</c:v>
                </c:pt>
                <c:pt idx="32">
                  <c:v>31.599999999993699</c:v>
                </c:pt>
                <c:pt idx="33">
                  <c:v>31.999999999993602</c:v>
                </c:pt>
                <c:pt idx="34">
                  <c:v>33.399999999993298</c:v>
                </c:pt>
                <c:pt idx="35">
                  <c:v>33.4999999999933</c:v>
                </c:pt>
                <c:pt idx="36">
                  <c:v>31.999999999993602</c:v>
                </c:pt>
                <c:pt idx="37">
                  <c:v>33.4999999999933</c:v>
                </c:pt>
                <c:pt idx="38">
                  <c:v>34.599999999993102</c:v>
                </c:pt>
                <c:pt idx="39">
                  <c:v>32.999999999993399</c:v>
                </c:pt>
                <c:pt idx="40">
                  <c:v>34.399999999993099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E9D-2844-8CC9-1972E1922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3774160"/>
        <c:axId val="193776432"/>
      </c:scatterChart>
      <c:valAx>
        <c:axId val="193774160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Synapses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776432"/>
        <c:crosses val="autoZero"/>
        <c:crossBetween val="midCat"/>
      </c:valAx>
      <c:valAx>
        <c:axId val="19377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</a:t>
                </a:r>
                <a:r>
                  <a:rPr lang="en-US" baseline="0"/>
                  <a:t> Frequency (Hz)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7741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CASE #4: FI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'variable-excitation-fi-4'!$A$1:$A$61</c:f>
              <c:numCache>
                <c:formatCode>0.00E+00</c:formatCode>
                <c:ptCount val="6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2.9999999999999898E-2</c:v>
                </c:pt>
                <c:pt idx="4">
                  <c:v>0.04</c:v>
                </c:pt>
                <c:pt idx="5">
                  <c:v>0.05</c:v>
                </c:pt>
                <c:pt idx="6">
                  <c:v>5.9999999999999901E-2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8.99999999999999E-2</c:v>
                </c:pt>
                <c:pt idx="10">
                  <c:v>0.1</c:v>
                </c:pt>
                <c:pt idx="11">
                  <c:v>0.11</c:v>
                </c:pt>
                <c:pt idx="12">
                  <c:v>0.119999999999999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0.17999999999999899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0.20999999999999899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0.23999999999999899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0.28999999999999898</c:v>
                </c:pt>
                <c:pt idx="30">
                  <c:v>0.29999999999999899</c:v>
                </c:pt>
                <c:pt idx="31">
                  <c:v>0.309999999999999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0.35999999999999899</c:v>
                </c:pt>
                <c:pt idx="37">
                  <c:v>0.369999999999999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0.41999999999999899</c:v>
                </c:pt>
                <c:pt idx="43">
                  <c:v>0.42999999999999899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0.47999999999999898</c:v>
                </c:pt>
                <c:pt idx="49">
                  <c:v>0.48999999999999899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0.57999999999999896</c:v>
                </c:pt>
                <c:pt idx="59">
                  <c:v>0.58999999999999897</c:v>
                </c:pt>
                <c:pt idx="60">
                  <c:v>0.59999999999999898</c:v>
                </c:pt>
              </c:numCache>
            </c:numRef>
          </c:xVal>
          <c:yVal>
            <c:numRef>
              <c:f>'variable-excitation-fi-4'!$B$1:$B$61</c:f>
              <c:numCache>
                <c:formatCode>0.00E+00</c:formatCode>
                <c:ptCount val="61"/>
                <c:pt idx="0">
                  <c:v>0.23999999999999799</c:v>
                </c:pt>
                <c:pt idx="1">
                  <c:v>0.55999999999999694</c:v>
                </c:pt>
                <c:pt idx="2">
                  <c:v>0.47999999999999698</c:v>
                </c:pt>
                <c:pt idx="3">
                  <c:v>0.71999999999999598</c:v>
                </c:pt>
                <c:pt idx="4">
                  <c:v>0.55999999999999694</c:v>
                </c:pt>
                <c:pt idx="5">
                  <c:v>1.03999999999999</c:v>
                </c:pt>
                <c:pt idx="6">
                  <c:v>0.95999999999999497</c:v>
                </c:pt>
                <c:pt idx="7">
                  <c:v>0.87999999999999601</c:v>
                </c:pt>
                <c:pt idx="8">
                  <c:v>0.79999999999999605</c:v>
                </c:pt>
                <c:pt idx="9">
                  <c:v>1.5999999999999901</c:v>
                </c:pt>
                <c:pt idx="10">
                  <c:v>1.19999999999999</c:v>
                </c:pt>
                <c:pt idx="11">
                  <c:v>1.99999999999999</c:v>
                </c:pt>
                <c:pt idx="12">
                  <c:v>2.4799999999999902</c:v>
                </c:pt>
                <c:pt idx="13">
                  <c:v>2.5599999999999801</c:v>
                </c:pt>
                <c:pt idx="14">
                  <c:v>3.43999999999998</c:v>
                </c:pt>
                <c:pt idx="15">
                  <c:v>3.6799999999999802</c:v>
                </c:pt>
                <c:pt idx="16">
                  <c:v>3.99999999999998</c:v>
                </c:pt>
                <c:pt idx="17">
                  <c:v>3.7599999999999798</c:v>
                </c:pt>
                <c:pt idx="18">
                  <c:v>4.3199999999999799</c:v>
                </c:pt>
                <c:pt idx="19">
                  <c:v>5.3599999999999701</c:v>
                </c:pt>
                <c:pt idx="20">
                  <c:v>5.4399999999999702</c:v>
                </c:pt>
                <c:pt idx="21">
                  <c:v>7.19999999999997</c:v>
                </c:pt>
                <c:pt idx="22">
                  <c:v>6.7199999999999704</c:v>
                </c:pt>
                <c:pt idx="23">
                  <c:v>7.5999999999999597</c:v>
                </c:pt>
                <c:pt idx="24">
                  <c:v>8.3199999999999594</c:v>
                </c:pt>
                <c:pt idx="25">
                  <c:v>8.2399999999999594</c:v>
                </c:pt>
                <c:pt idx="26">
                  <c:v>8.4799999999999596</c:v>
                </c:pt>
                <c:pt idx="27">
                  <c:v>9.5999999999999606</c:v>
                </c:pt>
                <c:pt idx="28">
                  <c:v>10.319999999999901</c:v>
                </c:pt>
                <c:pt idx="29">
                  <c:v>11.1199999999999</c:v>
                </c:pt>
                <c:pt idx="30">
                  <c:v>10.799999999999899</c:v>
                </c:pt>
                <c:pt idx="31">
                  <c:v>12.479999999999899</c:v>
                </c:pt>
                <c:pt idx="32">
                  <c:v>11.5199999999999</c:v>
                </c:pt>
                <c:pt idx="33">
                  <c:v>14.9599999999999</c:v>
                </c:pt>
                <c:pt idx="34">
                  <c:v>14.479999999999899</c:v>
                </c:pt>
                <c:pt idx="35">
                  <c:v>15.3599999999999</c:v>
                </c:pt>
                <c:pt idx="36">
                  <c:v>15.2799999999999</c:v>
                </c:pt>
                <c:pt idx="37">
                  <c:v>15.6799999999999</c:v>
                </c:pt>
                <c:pt idx="38">
                  <c:v>16.159999999999901</c:v>
                </c:pt>
                <c:pt idx="39">
                  <c:v>17.8399999999999</c:v>
                </c:pt>
                <c:pt idx="40">
                  <c:v>18.239999999999899</c:v>
                </c:pt>
                <c:pt idx="41">
                  <c:v>18.239999999999899</c:v>
                </c:pt>
                <c:pt idx="42">
                  <c:v>19.759999999999899</c:v>
                </c:pt>
                <c:pt idx="43">
                  <c:v>21.279999999999902</c:v>
                </c:pt>
                <c:pt idx="44">
                  <c:v>21.6799999999999</c:v>
                </c:pt>
                <c:pt idx="45">
                  <c:v>22.559999999999899</c:v>
                </c:pt>
                <c:pt idx="46">
                  <c:v>22.639999999999901</c:v>
                </c:pt>
                <c:pt idx="47">
                  <c:v>23.6799999999999</c:v>
                </c:pt>
                <c:pt idx="48">
                  <c:v>25.1999999999998</c:v>
                </c:pt>
                <c:pt idx="49">
                  <c:v>25.519999999999801</c:v>
                </c:pt>
                <c:pt idx="50">
                  <c:v>26.319999999999801</c:v>
                </c:pt>
                <c:pt idx="51">
                  <c:v>27.279999999999799</c:v>
                </c:pt>
                <c:pt idx="52">
                  <c:v>27.1999999999998</c:v>
                </c:pt>
                <c:pt idx="53">
                  <c:v>27.759999999999799</c:v>
                </c:pt>
                <c:pt idx="54">
                  <c:v>28.079999999999799</c:v>
                </c:pt>
                <c:pt idx="55">
                  <c:v>29.919999999999799</c:v>
                </c:pt>
                <c:pt idx="56">
                  <c:v>31.0399999999998</c:v>
                </c:pt>
                <c:pt idx="57">
                  <c:v>31.999999999999801</c:v>
                </c:pt>
                <c:pt idx="58">
                  <c:v>31.3599999999998</c:v>
                </c:pt>
                <c:pt idx="59">
                  <c:v>33.3599999999998</c:v>
                </c:pt>
                <c:pt idx="60">
                  <c:v>34.079999999999799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526-9649-A9EA-E84C949B8C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78609760"/>
        <c:axId val="1479283536"/>
      </c:scatterChart>
      <c:valAx>
        <c:axId val="1478609760"/>
        <c:scaling>
          <c:orientation val="minMax"/>
          <c:max val="0.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Current Injection</a:t>
                </a:r>
                <a:r>
                  <a:rPr lang="en-US" baseline="0"/>
                  <a:t> (nA)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9283536"/>
        <c:crosses val="autoZero"/>
        <c:crossBetween val="midCat"/>
      </c:valAx>
      <c:valAx>
        <c:axId val="147928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86097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CASE #4: FS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'variable-excitation-fs-4'!$A$1:$A$41</c:f>
              <c:numCache>
                <c:formatCode>0.00E+00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'variable-excitation-fs-4'!$B$1:$B$41</c:f>
              <c:numCache>
                <c:formatCode>0.00E+00</c:formatCode>
                <c:ptCount val="41"/>
                <c:pt idx="0">
                  <c:v>0.39999999999999802</c:v>
                </c:pt>
                <c:pt idx="1">
                  <c:v>0.39999999999999802</c:v>
                </c:pt>
                <c:pt idx="2">
                  <c:v>0.31999999999999801</c:v>
                </c:pt>
                <c:pt idx="3">
                  <c:v>0.71999999999999598</c:v>
                </c:pt>
                <c:pt idx="4">
                  <c:v>0.39999999999999802</c:v>
                </c:pt>
                <c:pt idx="5">
                  <c:v>0.23999999999999799</c:v>
                </c:pt>
                <c:pt idx="6">
                  <c:v>0.95999999999999597</c:v>
                </c:pt>
                <c:pt idx="7">
                  <c:v>1.19999999999999</c:v>
                </c:pt>
                <c:pt idx="8">
                  <c:v>1.19999999999999</c:v>
                </c:pt>
                <c:pt idx="9">
                  <c:v>1.51999999999999</c:v>
                </c:pt>
                <c:pt idx="10">
                  <c:v>3.51999999999998</c:v>
                </c:pt>
                <c:pt idx="11">
                  <c:v>5.1199999999999699</c:v>
                </c:pt>
                <c:pt idx="12">
                  <c:v>9.0399999999999601</c:v>
                </c:pt>
                <c:pt idx="13">
                  <c:v>9.9999999999999591</c:v>
                </c:pt>
                <c:pt idx="14">
                  <c:v>11.7599999999999</c:v>
                </c:pt>
                <c:pt idx="15">
                  <c:v>11.9199999999999</c:v>
                </c:pt>
                <c:pt idx="16">
                  <c:v>13.5199999999999</c:v>
                </c:pt>
                <c:pt idx="17">
                  <c:v>14.559999999999899</c:v>
                </c:pt>
                <c:pt idx="18">
                  <c:v>14.719999999999899</c:v>
                </c:pt>
                <c:pt idx="19">
                  <c:v>14.239999999999901</c:v>
                </c:pt>
                <c:pt idx="20">
                  <c:v>14.719999999999899</c:v>
                </c:pt>
                <c:pt idx="21">
                  <c:v>15.5999999999999</c:v>
                </c:pt>
                <c:pt idx="22">
                  <c:v>15.9199999999999</c:v>
                </c:pt>
                <c:pt idx="23">
                  <c:v>14.9599999999999</c:v>
                </c:pt>
                <c:pt idx="24">
                  <c:v>16.799999999999901</c:v>
                </c:pt>
                <c:pt idx="25">
                  <c:v>15.9199999999999</c:v>
                </c:pt>
                <c:pt idx="26">
                  <c:v>17.119999999999902</c:v>
                </c:pt>
                <c:pt idx="27">
                  <c:v>17.0399999999999</c:v>
                </c:pt>
                <c:pt idx="28">
                  <c:v>16.239999999999899</c:v>
                </c:pt>
                <c:pt idx="29">
                  <c:v>17.3599999999999</c:v>
                </c:pt>
                <c:pt idx="30">
                  <c:v>17.119999999999902</c:v>
                </c:pt>
                <c:pt idx="31">
                  <c:v>17.119999999999902</c:v>
                </c:pt>
                <c:pt idx="32">
                  <c:v>17.6799999999999</c:v>
                </c:pt>
                <c:pt idx="33">
                  <c:v>17.1999999999999</c:v>
                </c:pt>
                <c:pt idx="34">
                  <c:v>17.5199999999999</c:v>
                </c:pt>
                <c:pt idx="35">
                  <c:v>18.079999999999899</c:v>
                </c:pt>
                <c:pt idx="36">
                  <c:v>18.399999999999899</c:v>
                </c:pt>
                <c:pt idx="37">
                  <c:v>18.319999999999901</c:v>
                </c:pt>
                <c:pt idx="38">
                  <c:v>17.919999999999899</c:v>
                </c:pt>
                <c:pt idx="39">
                  <c:v>18.319999999999901</c:v>
                </c:pt>
                <c:pt idx="40">
                  <c:v>18.719999999999899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812-A649-871C-B1F58FC02A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9393536"/>
        <c:axId val="389115728"/>
      </c:scatterChart>
      <c:valAx>
        <c:axId val="389393536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Synapses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115728"/>
        <c:crosses val="autoZero"/>
        <c:crossBetween val="midCat"/>
      </c:valAx>
      <c:valAx>
        <c:axId val="389115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3935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CASE #5:</a:t>
            </a:r>
            <a:r>
              <a:rPr lang="en-US" baseline="0"/>
              <a:t> FI Curve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'variable-excitation-fi-5'!$A$1:$A$61</c:f>
              <c:numCache>
                <c:formatCode>0.00E+00</c:formatCode>
                <c:ptCount val="6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2.9999999999999898E-2</c:v>
                </c:pt>
                <c:pt idx="4">
                  <c:v>0.04</c:v>
                </c:pt>
                <c:pt idx="5">
                  <c:v>0.05</c:v>
                </c:pt>
                <c:pt idx="6">
                  <c:v>5.9999999999999901E-2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8.99999999999999E-2</c:v>
                </c:pt>
                <c:pt idx="10">
                  <c:v>0.1</c:v>
                </c:pt>
                <c:pt idx="11">
                  <c:v>0.11</c:v>
                </c:pt>
                <c:pt idx="12">
                  <c:v>0.119999999999999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0.17999999999999899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0.20999999999999899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0.23999999999999899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0.28999999999999898</c:v>
                </c:pt>
                <c:pt idx="30">
                  <c:v>0.29999999999999899</c:v>
                </c:pt>
                <c:pt idx="31">
                  <c:v>0.309999999999999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0.35999999999999899</c:v>
                </c:pt>
                <c:pt idx="37">
                  <c:v>0.369999999999999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0.41999999999999899</c:v>
                </c:pt>
                <c:pt idx="43">
                  <c:v>0.42999999999999899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0.47999999999999898</c:v>
                </c:pt>
                <c:pt idx="49">
                  <c:v>0.48999999999999899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0.57999999999999896</c:v>
                </c:pt>
                <c:pt idx="59">
                  <c:v>0.58999999999999897</c:v>
                </c:pt>
                <c:pt idx="60">
                  <c:v>0.59999999999999898</c:v>
                </c:pt>
              </c:numCache>
            </c:numRef>
          </c:xVal>
          <c:yVal>
            <c:numRef>
              <c:f>'variable-excitation-fi-5'!$B$1:$B$61</c:f>
              <c:numCache>
                <c:formatCode>0.00E+00</c:formatCode>
                <c:ptCount val="61"/>
                <c:pt idx="0">
                  <c:v>0.47999999999999698</c:v>
                </c:pt>
                <c:pt idx="1">
                  <c:v>0.31999999999999801</c:v>
                </c:pt>
                <c:pt idx="2">
                  <c:v>0.47999999999999698</c:v>
                </c:pt>
                <c:pt idx="3">
                  <c:v>0.39999999999999802</c:v>
                </c:pt>
                <c:pt idx="4">
                  <c:v>0.31999999999999801</c:v>
                </c:pt>
                <c:pt idx="5">
                  <c:v>0.55999999999999694</c:v>
                </c:pt>
                <c:pt idx="6">
                  <c:v>0.87999999999999601</c:v>
                </c:pt>
                <c:pt idx="7">
                  <c:v>0.79999999999999605</c:v>
                </c:pt>
                <c:pt idx="8">
                  <c:v>0.95999999999999497</c:v>
                </c:pt>
                <c:pt idx="9">
                  <c:v>1.03999999999999</c:v>
                </c:pt>
                <c:pt idx="10">
                  <c:v>1.51999999999999</c:v>
                </c:pt>
                <c:pt idx="11">
                  <c:v>1.1199999999999899</c:v>
                </c:pt>
                <c:pt idx="12">
                  <c:v>1.27999999999999</c:v>
                </c:pt>
                <c:pt idx="13">
                  <c:v>1.03999999999999</c:v>
                </c:pt>
                <c:pt idx="14">
                  <c:v>1.19999999999999</c:v>
                </c:pt>
                <c:pt idx="15">
                  <c:v>1.5999999999999901</c:v>
                </c:pt>
                <c:pt idx="16">
                  <c:v>1.3599999999999901</c:v>
                </c:pt>
                <c:pt idx="17">
                  <c:v>1.43999999999999</c:v>
                </c:pt>
                <c:pt idx="18">
                  <c:v>0.95999999999999497</c:v>
                </c:pt>
                <c:pt idx="19">
                  <c:v>1.99999999999999</c:v>
                </c:pt>
                <c:pt idx="20">
                  <c:v>1.6799999999999899</c:v>
                </c:pt>
                <c:pt idx="21">
                  <c:v>1.75999999999999</c:v>
                </c:pt>
                <c:pt idx="22">
                  <c:v>2.7199999999999802</c:v>
                </c:pt>
                <c:pt idx="23">
                  <c:v>3.1999999999999802</c:v>
                </c:pt>
                <c:pt idx="24">
                  <c:v>2.95999999999998</c:v>
                </c:pt>
                <c:pt idx="25">
                  <c:v>2.7199999999999802</c:v>
                </c:pt>
                <c:pt idx="26">
                  <c:v>3.9199999999999799</c:v>
                </c:pt>
                <c:pt idx="27">
                  <c:v>3.2799999999999798</c:v>
                </c:pt>
                <c:pt idx="28">
                  <c:v>3.8399999999999799</c:v>
                </c:pt>
                <c:pt idx="29">
                  <c:v>4.3199999999999799</c:v>
                </c:pt>
                <c:pt idx="30">
                  <c:v>3.5999999999999801</c:v>
                </c:pt>
                <c:pt idx="31">
                  <c:v>4.47999999999998</c:v>
                </c:pt>
                <c:pt idx="32">
                  <c:v>3.9199999999999799</c:v>
                </c:pt>
                <c:pt idx="33">
                  <c:v>4.7199999999999802</c:v>
                </c:pt>
                <c:pt idx="34">
                  <c:v>4.9599999999999698</c:v>
                </c:pt>
                <c:pt idx="35">
                  <c:v>4.47999999999998</c:v>
                </c:pt>
                <c:pt idx="36">
                  <c:v>5.9999999999999698</c:v>
                </c:pt>
                <c:pt idx="37">
                  <c:v>5.5999999999999703</c:v>
                </c:pt>
                <c:pt idx="38">
                  <c:v>5.19999999999997</c:v>
                </c:pt>
                <c:pt idx="39">
                  <c:v>6.3199999999999701</c:v>
                </c:pt>
                <c:pt idx="40">
                  <c:v>6.7199999999999704</c:v>
                </c:pt>
                <c:pt idx="41">
                  <c:v>5.8399999999999697</c:v>
                </c:pt>
                <c:pt idx="42">
                  <c:v>6.9599999999999698</c:v>
                </c:pt>
                <c:pt idx="43">
                  <c:v>7.1199999999999699</c:v>
                </c:pt>
                <c:pt idx="44">
                  <c:v>8.3199999999999594</c:v>
                </c:pt>
                <c:pt idx="45">
                  <c:v>7.91999999999996</c:v>
                </c:pt>
                <c:pt idx="46">
                  <c:v>8.6399999999999597</c:v>
                </c:pt>
                <c:pt idx="47">
                  <c:v>9.0399999999999601</c:v>
                </c:pt>
                <c:pt idx="48">
                  <c:v>8.6399999999999597</c:v>
                </c:pt>
                <c:pt idx="49">
                  <c:v>9.7599999999999607</c:v>
                </c:pt>
                <c:pt idx="50">
                  <c:v>9.2799999999999603</c:v>
                </c:pt>
                <c:pt idx="51">
                  <c:v>9.5999999999999606</c:v>
                </c:pt>
                <c:pt idx="52">
                  <c:v>9.7599999999999607</c:v>
                </c:pt>
                <c:pt idx="53">
                  <c:v>12.079999999999901</c:v>
                </c:pt>
                <c:pt idx="54">
                  <c:v>11.2799999999999</c:v>
                </c:pt>
                <c:pt idx="55">
                  <c:v>11.1999999999999</c:v>
                </c:pt>
                <c:pt idx="56">
                  <c:v>10.639999999999899</c:v>
                </c:pt>
                <c:pt idx="57">
                  <c:v>11.9199999999999</c:v>
                </c:pt>
                <c:pt idx="58">
                  <c:v>13.1199999999999</c:v>
                </c:pt>
                <c:pt idx="59">
                  <c:v>12.399999999999901</c:v>
                </c:pt>
                <c:pt idx="60">
                  <c:v>14.8799999999999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355-1E45-894C-F90BF40450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9479344"/>
        <c:axId val="389481616"/>
      </c:scatterChart>
      <c:valAx>
        <c:axId val="389479344"/>
        <c:scaling>
          <c:orientation val="minMax"/>
          <c:max val="0.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Current</a:t>
                </a:r>
                <a:r>
                  <a:rPr lang="en-US" baseline="0"/>
                  <a:t> Injection (nA)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481616"/>
        <c:crosses val="autoZero"/>
        <c:crossBetween val="midCat"/>
      </c:valAx>
      <c:valAx>
        <c:axId val="389481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479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5444A-7190-A4E4-DA30-E142D1478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ED9FE-C87F-2267-4B81-8F24B232B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2397A-4496-A092-FE65-3D1BDBAA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EF2-118C-DC46-A20B-F1754C9E048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C342E-0833-8D09-EACC-A13B78EA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BE4DE-5254-E22C-E5D9-E101CF25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FE37-3F23-FD5D-E9CA-C0336E38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C6458-4E3D-7C79-123D-8A232DDD5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85D52-607C-0BB7-23BD-59BFA33E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EF2-118C-DC46-A20B-F1754C9E048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78932-9BD2-7393-9821-9CCBD1D7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ABEE1-C096-46AD-ABAE-9D5E1212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8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72345B-03CC-30C0-4691-AAEC48B4B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90B5C-A008-854B-74D7-D5096457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8CF27-39A1-D8F3-3300-D32D5A5E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EF2-118C-DC46-A20B-F1754C9E048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06443-7EC5-1110-72FF-A7482A6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82C85-308C-5835-F88F-50636998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1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445B-9E87-F209-82D1-BAC681D4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00253-366A-2A52-DBBC-348BADE83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A0590-0F6A-105B-D190-F8191AF7B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EF2-118C-DC46-A20B-F1754C9E048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8522-2FB5-A257-10AE-6931350A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C9AC3-7E49-704E-3686-D154E34D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BA44-A59C-04AE-9BC8-918D8145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66531-334D-1706-D673-027747AE6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95B2D-AEA7-0662-4071-E2C1B1E5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EF2-118C-DC46-A20B-F1754C9E048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42FA4-66CF-CE3B-090E-07FB27A9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18DE7-A3AA-24B1-580C-92A695A4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8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8089-F971-554E-26BF-DEA132FA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A007-69F8-96F1-5C49-1CAE1E997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E0A2E-524D-A497-10A3-B1BA2980D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F0BE1-1077-42CA-784C-3ED3206D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EF2-118C-DC46-A20B-F1754C9E048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DC9B1-D556-1BCE-62FF-96AB7E66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3EDDF-D660-F273-5559-42F4FCF2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8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78881-6F78-8AF4-57B6-5F0A7F55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36151-40AA-9F29-3923-A64EC7DCD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12ACB-6704-3BDF-5B74-031693B26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C732DA-589D-9F7F-4153-BFC4EF958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60DC3D-7D0D-8AA0-420B-85C2288D3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4F22B-DBF2-8A86-D2C1-9DFEADC3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EF2-118C-DC46-A20B-F1754C9E048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1E9E73-93F1-42A5-9766-2F179D4E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EE205-BC6F-2323-4D53-AA121A5F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B67C-8664-CE73-1B7B-D55FD2053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E3702D-368D-CDDB-C4F9-E7B7D053D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EF2-118C-DC46-A20B-F1754C9E048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09D98-2C21-C8C8-AC16-0E1F1399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3EFF1-CA5B-A098-7633-C3BA6B9C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63080-BD71-DF2B-92D6-DE25A673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EF2-118C-DC46-A20B-F1754C9E048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6B79C-8581-D0EC-513B-CDBEDB44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DDA80-3FD3-2A7E-27FD-D8590B59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7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75A6-10DA-B46A-818C-59AF5D21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AA87A-8B3D-F02E-08FF-6BA3182AF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E33C8-6566-9C34-4C41-C5951CE4E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29AA6-07A3-9DFE-A1E1-B98E6F33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EF2-118C-DC46-A20B-F1754C9E048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4C326-7FCA-BCC5-014C-451CDF8A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5DD62-F361-CC91-76E0-0250DE86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3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5A53-EC89-F577-1FCD-B3FA2E2A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C349EC-52CC-136C-7BE2-D63A8495F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BBBFC-80A9-24CF-0F47-A05C4A2F8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5DDE7-B8A9-46CC-DCDC-836483D8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EF2-118C-DC46-A20B-F1754C9E048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1903C-0A9C-43EA-97BE-29A499D4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C3107-8ED1-D53D-F5E9-8A1547FB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2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C4020E-28AD-1A79-9051-AC3D0701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91E99-A2CD-EB68-1779-AC73EC0BD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ADCDB-FB14-F554-AE84-67EDD99A0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46EF2-118C-DC46-A20B-F1754C9E048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1195-4E65-C1CC-DC23-76F183E2F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1AE28-4917-136C-6612-A3A1F2C5C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7BD4B-F7FB-29F1-88F4-C70D8BB321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Effect of Inhibitory Gamma Rhythm Conductance on Nonlinearity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15E8F-1345-1D60-75CD-1A0B98AE5F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2/6/2024</a:t>
            </a:r>
          </a:p>
        </p:txBody>
      </p:sp>
    </p:spTree>
    <p:extLst>
      <p:ext uri="{BB962C8B-B14F-4D97-AF65-F5344CB8AC3E}">
        <p14:creationId xmlns:p14="http://schemas.microsoft.com/office/powerpoint/2010/main" val="4066945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88B65-5556-1451-9A09-2D7DC30BA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51A3D22-9A16-6C59-E403-8E6009DA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432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#4: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F392AF-1A77-78D7-EB8A-70E2B003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632618"/>
            <a:ext cx="3416300" cy="7905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Conductance: 0.01 µS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Steady Current: 2.52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6D4D9E5-884F-A1E9-B6E8-095F489D96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5223904"/>
              </p:ext>
            </p:extLst>
          </p:nvPr>
        </p:nvGraphicFramePr>
        <p:xfrm>
          <a:off x="717550" y="249282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0986932-98C8-7D2C-1518-D780C5FAE3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8684272"/>
              </p:ext>
            </p:extLst>
          </p:nvPr>
        </p:nvGraphicFramePr>
        <p:xfrm>
          <a:off x="6096000" y="249282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769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line graph&#10;&#10;Description automatically generated">
            <a:extLst>
              <a:ext uri="{FF2B5EF4-FFF2-40B4-BE49-F238E27FC236}">
                <a16:creationId xmlns:a16="http://schemas.microsoft.com/office/drawing/2014/main" id="{770E6D35-67FF-0DF9-1801-CA5AB8FF7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42344"/>
            <a:ext cx="5029200" cy="3517900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72131C1-BDC1-9B7F-B4CF-6D27C0859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286" y="2046515"/>
            <a:ext cx="5029200" cy="42164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4ADA9EC-40E2-F0A8-B38B-7085A894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432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#4: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0404DBD-44B3-8333-53DF-2F69BCAD3231}"/>
              </a:ext>
            </a:extLst>
          </p:cNvPr>
          <p:cNvSpPr txBox="1">
            <a:spLocks/>
          </p:cNvSpPr>
          <p:nvPr/>
        </p:nvSpPr>
        <p:spPr>
          <a:xfrm>
            <a:off x="3581400" y="632618"/>
            <a:ext cx="3416300" cy="790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Conductance: 0.01 µS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Steady Current: 2.52 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64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27984-1BFE-C644-54C1-B4745E8F9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C5B4151-D867-D1ED-593B-7000BF6C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432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#5: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DBE101-A44A-1A86-E3F8-28C086207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632618"/>
            <a:ext cx="3416300" cy="7905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Conductance: 0.02 µS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Steady Current: 3.625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A661163-36FF-20F1-612A-07D4ADFA57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875300"/>
              </p:ext>
            </p:extLst>
          </p:nvPr>
        </p:nvGraphicFramePr>
        <p:xfrm>
          <a:off x="838200" y="252185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DFE2534-98FC-D053-3762-9E2FC8647C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8243304"/>
              </p:ext>
            </p:extLst>
          </p:nvPr>
        </p:nvGraphicFramePr>
        <p:xfrm>
          <a:off x="6291943" y="251199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6502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60EADCDF-F1C2-66D8-B85F-0616E2E9C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3208"/>
            <a:ext cx="5029200" cy="3505200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4D33EF7-17B5-9155-D5AC-F76AAC17F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37443"/>
            <a:ext cx="5029200" cy="42926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BF2B6D0-1A55-08FC-9563-B126CA60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432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#5: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38DAED-2580-1A34-F758-0D821F8823B7}"/>
              </a:ext>
            </a:extLst>
          </p:cNvPr>
          <p:cNvSpPr txBox="1">
            <a:spLocks/>
          </p:cNvSpPr>
          <p:nvPr/>
        </p:nvSpPr>
        <p:spPr>
          <a:xfrm>
            <a:off x="3581400" y="632618"/>
            <a:ext cx="3416300" cy="790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Conductance: 0.02 µS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Steady Current: 3.625 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401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83E81D6-81BB-FC2D-36A3-A5D1F2A647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5214387"/>
              </p:ext>
            </p:extLst>
          </p:nvPr>
        </p:nvGraphicFramePr>
        <p:xfrm>
          <a:off x="1187451" y="265374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51C47EE-AEC6-0280-3991-FEF3C78BC9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8130233"/>
              </p:ext>
            </p:extLst>
          </p:nvPr>
        </p:nvGraphicFramePr>
        <p:xfrm>
          <a:off x="6249090" y="265374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72792B5E-CAB9-E17F-B4FA-74C353EE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95052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A79876-3E4B-233A-D593-315B965487DC}"/>
              </a:ext>
            </a:extLst>
          </p:cNvPr>
          <p:cNvSpPr txBox="1"/>
          <p:nvPr/>
        </p:nvSpPr>
        <p:spPr>
          <a:xfrm>
            <a:off x="1187450" y="5428697"/>
            <a:ext cx="1012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Would like to investigate within the 0 – 0.01 range, which seems to be the most responsive.</a:t>
            </a:r>
          </a:p>
        </p:txBody>
      </p:sp>
    </p:spTree>
    <p:extLst>
      <p:ext uri="{BB962C8B-B14F-4D97-AF65-F5344CB8AC3E}">
        <p14:creationId xmlns:p14="http://schemas.microsoft.com/office/powerpoint/2010/main" val="3093654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D181A6F-AEFC-DBD1-BCCE-3C7A451BC0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2266847"/>
              </p:ext>
            </p:extLst>
          </p:nvPr>
        </p:nvGraphicFramePr>
        <p:xfrm>
          <a:off x="890494" y="552450"/>
          <a:ext cx="10007600" cy="575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599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F99A-C8CD-74DB-5E3C-CB3F24D0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3411E-53AE-08EF-60A9-11FB1AFBD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now optimized the inhibitory synapse configuration and timing in our model. We are interested in determining the effect of increasing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inhibitory conductance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GABA synapses in the background gamma rhythm on the nonlinearity of the dendrite.</a:t>
            </a:r>
          </a:p>
        </p:txBody>
      </p:sp>
    </p:spTree>
    <p:extLst>
      <p:ext uri="{BB962C8B-B14F-4D97-AF65-F5344CB8AC3E}">
        <p14:creationId xmlns:p14="http://schemas.microsoft.com/office/powerpoint/2010/main" val="166064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EA45-98DF-5B1D-0B02-47E176B2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 Parameters</a:t>
            </a:r>
            <a:endParaRPr lang="en-US" dirty="0"/>
          </a:p>
        </p:txBody>
      </p:sp>
      <p:pic>
        <p:nvPicPr>
          <p:cNvPr id="5" name="Picture 4" descr="A graph showing a network of lines&#10;&#10;Description automatically generated with medium confidence">
            <a:extLst>
              <a:ext uri="{FF2B5EF4-FFF2-40B4-BE49-F238E27FC236}">
                <a16:creationId xmlns:a16="http://schemas.microsoft.com/office/drawing/2014/main" id="{4F881F9C-C29C-204D-168B-74BAFA8E7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2713"/>
            <a:ext cx="4070405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E693D2-EE36-93F6-2F11-B9FF98161B0D}"/>
              </a:ext>
            </a:extLst>
          </p:cNvPr>
          <p:cNvSpPr txBox="1"/>
          <p:nvPr/>
        </p:nvSpPr>
        <p:spPr>
          <a:xfrm>
            <a:off x="6214208" y="475545"/>
            <a:ext cx="363415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Inhibitory Gamma</a:t>
            </a:r>
            <a:endParaRPr lang="en-US" dirty="0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N_syn</a:t>
            </a:r>
            <a:r>
              <a:rPr lang="en-US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 = 30 (ON SOMA)</a:t>
            </a:r>
          </a:p>
          <a:p>
            <a:r>
              <a:rPr lang="en-US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Firing rate: 50 Hz</a:t>
            </a:r>
          </a:p>
          <a:p>
            <a:r>
              <a:rPr lang="en-US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Distribution: 3 </a:t>
            </a:r>
            <a:r>
              <a:rPr lang="en-US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ms</a:t>
            </a:r>
            <a:endParaRPr lang="en-US" dirty="0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Conductance: </a:t>
            </a:r>
            <a:r>
              <a:rPr lang="en-US" b="1" u="sng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VARIABLE</a:t>
            </a:r>
            <a:endParaRPr lang="en-US" b="1" dirty="0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  <a:p>
            <a:endParaRPr lang="en-US" dirty="0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Adjusted Current</a:t>
            </a:r>
            <a:endParaRPr lang="en-US" dirty="0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Amplitude: </a:t>
            </a:r>
            <a:r>
              <a:rPr lang="en-US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VARIABLE</a:t>
            </a:r>
          </a:p>
          <a:p>
            <a:r>
              <a:rPr lang="en-US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Noise: 0 </a:t>
            </a:r>
            <a:r>
              <a:rPr lang="en-US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nA</a:t>
            </a:r>
            <a:b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US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b="1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Stimulus</a:t>
            </a:r>
            <a:endParaRPr lang="en-US" dirty="0">
              <a:solidFill>
                <a:schemeClr val="accent6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Total synapses: 40 synapses</a:t>
            </a:r>
          </a:p>
          <a:p>
            <a:r>
              <a:rPr lang="en-US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AMPA: 0.0015 µS</a:t>
            </a:r>
          </a:p>
          <a:p>
            <a:r>
              <a:rPr lang="en-US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NMDA: 0.0039 µS</a:t>
            </a:r>
          </a:p>
          <a:p>
            <a:r>
              <a:rPr lang="en-US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Firing rate: 50 Hz</a:t>
            </a:r>
          </a:p>
          <a:p>
            <a:r>
              <a:rPr lang="en-US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Start Time: 5 </a:t>
            </a:r>
            <a:r>
              <a:rPr lang="en-US" dirty="0" err="1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ms</a:t>
            </a:r>
            <a:endParaRPr lang="en-US" dirty="0">
              <a:solidFill>
                <a:schemeClr val="accent6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Noise: 0 </a:t>
            </a:r>
            <a:r>
              <a:rPr lang="en-US" dirty="0" err="1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ms</a:t>
            </a:r>
            <a:endParaRPr lang="en-US" dirty="0">
              <a:solidFill>
                <a:schemeClr val="accent6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Location: 50% of DEND</a:t>
            </a:r>
          </a:p>
          <a:p>
            <a:r>
              <a:rPr lang="en-US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(FOCAL, SYNCHED)</a:t>
            </a:r>
          </a:p>
          <a:p>
            <a:r>
              <a:rPr lang="en-US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AVG: 25 trials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03ED08D6-5ECF-27CE-117A-3F622A049207}"/>
              </a:ext>
            </a:extLst>
          </p:cNvPr>
          <p:cNvSpPr/>
          <p:nvPr/>
        </p:nvSpPr>
        <p:spPr>
          <a:xfrm rot="10800000">
            <a:off x="9553764" y="3511883"/>
            <a:ext cx="316523" cy="2368061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2E5C45-0310-D07F-6B95-62BA8B51850E}"/>
              </a:ext>
            </a:extLst>
          </p:cNvPr>
          <p:cNvSpPr txBox="1"/>
          <p:nvPr/>
        </p:nvSpPr>
        <p:spPr>
          <a:xfrm>
            <a:off x="9993380" y="4511247"/>
            <a:ext cx="232116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CONSTANT</a:t>
            </a:r>
            <a:endParaRPr lang="en-US" dirty="0">
              <a:solidFill>
                <a:schemeClr val="accent6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27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040D-D224-97B5-CD49-D6049B30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432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024B-B067-E1ED-8E83-A06A4143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632618"/>
            <a:ext cx="3416300" cy="7905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Conductance: 0 µS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Steady Current: 1.10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48E140A-918C-7EE6-60F6-932E372498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3097553"/>
              </p:ext>
            </p:extLst>
          </p:nvPr>
        </p:nvGraphicFramePr>
        <p:xfrm>
          <a:off x="838200" y="242025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8F81554-088D-82BD-B18A-49D76D0A01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737182"/>
              </p:ext>
            </p:extLst>
          </p:nvPr>
        </p:nvGraphicFramePr>
        <p:xfrm>
          <a:off x="6204857" y="242025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4276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396A58-65E1-68BF-4B40-44AD0E21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432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#1: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459887-D5F7-BDCF-8174-54F1F6608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632618"/>
            <a:ext cx="3416300" cy="7905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Conductance: 0 µS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Steady Current: 1.10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graph of a line&#10;&#10;Description automatically generated">
            <a:extLst>
              <a:ext uri="{FF2B5EF4-FFF2-40B4-BE49-F238E27FC236}">
                <a16:creationId xmlns:a16="http://schemas.microsoft.com/office/drawing/2014/main" id="{36B430CE-22D2-6200-F166-1AD1ED53D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6022"/>
            <a:ext cx="5029200" cy="35433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22B628C-4490-F1DB-1D15-6C540929B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742" y="1945822"/>
            <a:ext cx="50292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9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C89A60-8B07-9D61-6EE9-3DB9A04F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432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#2: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412FA-EDE5-5B32-19EC-B3A849DE8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632618"/>
            <a:ext cx="3416300" cy="7905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Conductance: 0.0025 µS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Steady Current: 1.5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1CA787-49AB-6352-0F7B-9180EEB6B8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887195"/>
              </p:ext>
            </p:extLst>
          </p:nvPr>
        </p:nvGraphicFramePr>
        <p:xfrm>
          <a:off x="838200" y="2463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533C7C4-120E-0258-690D-1AB5B7618B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7341280"/>
              </p:ext>
            </p:extLst>
          </p:nvPr>
        </p:nvGraphicFramePr>
        <p:xfrm>
          <a:off x="6096000" y="2463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5327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C456D-E48E-661E-89A1-E92ABFA9D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4A9A67-3A7F-049A-ACBB-656DA7B3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432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#2: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71569A-C7AE-B4F3-6033-E6F556CE8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632618"/>
            <a:ext cx="3416300" cy="7905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Conductance: 0.0025 µS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Steady Current: 1.5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graph of a line&#10;&#10;Description automatically generated">
            <a:extLst>
              <a:ext uri="{FF2B5EF4-FFF2-40B4-BE49-F238E27FC236}">
                <a16:creationId xmlns:a16="http://schemas.microsoft.com/office/drawing/2014/main" id="{91675A99-C1D4-E203-06EB-4705C69B8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58572"/>
            <a:ext cx="5029200" cy="35052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C66D424-40F0-01F5-A44C-A7475362C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914" y="1970882"/>
            <a:ext cx="50292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6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C9A1D17-C6D3-A2BA-D6EF-3B7E30A328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497006"/>
              </p:ext>
            </p:extLst>
          </p:nvPr>
        </p:nvGraphicFramePr>
        <p:xfrm>
          <a:off x="838200" y="279762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910CCAA-D6D6-2244-35CB-4E2A40DDFD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7957928"/>
              </p:ext>
            </p:extLst>
          </p:nvPr>
        </p:nvGraphicFramePr>
        <p:xfrm>
          <a:off x="6277428" y="279762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0C9BCA4F-B427-91D4-5C38-81AE6DE8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432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#3: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60C0639-5125-3E70-0517-84133B5C9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632618"/>
            <a:ext cx="3416300" cy="7905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Conductance: 0.005 µS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Steady Current: 1.875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4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998C8-EA0F-0C5E-FD4E-E120F25A3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CA3C891-5A38-A475-2A81-95470373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432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#3: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047D86-0DB6-336E-723A-87FA3FF87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632618"/>
            <a:ext cx="3416300" cy="7905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Conductance: 0.005 µS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Steady Current: 1.875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graph of a line graph&#10;&#10;Description automatically generated">
            <a:extLst>
              <a:ext uri="{FF2B5EF4-FFF2-40B4-BE49-F238E27FC236}">
                <a16:creationId xmlns:a16="http://schemas.microsoft.com/office/drawing/2014/main" id="{B2BE452A-DE9C-B943-D27F-FED9FFBF5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2200"/>
            <a:ext cx="5029200" cy="35560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C940490-C5DB-67D6-12E2-2AFF5573F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2" y="1878693"/>
            <a:ext cx="50292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4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464</Words>
  <Application>Microsoft Macintosh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Office Theme</vt:lpstr>
      <vt:lpstr>Effect of Inhibitory Gamma Rhythm Conductance on Nonlinearity</vt:lpstr>
      <vt:lpstr>GOAL</vt:lpstr>
      <vt:lpstr>Model Parameters</vt:lpstr>
      <vt:lpstr>CASE #1:</vt:lpstr>
      <vt:lpstr>CASE #1:</vt:lpstr>
      <vt:lpstr>CASE #2:</vt:lpstr>
      <vt:lpstr>CASE #2:</vt:lpstr>
      <vt:lpstr>CASE #3:</vt:lpstr>
      <vt:lpstr>CASE #3:</vt:lpstr>
      <vt:lpstr>CASE #4:</vt:lpstr>
      <vt:lpstr>CASE #4:</vt:lpstr>
      <vt:lpstr>CASE #5:</vt:lpstr>
      <vt:lpstr>CASE #5:</vt:lpstr>
      <vt:lpstr>CASE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 of Inhibitory Gamma Rhythm Conductance on Nonlinearity</dc:title>
  <dc:creator>Christopher Jewell</dc:creator>
  <cp:lastModifiedBy>Christopher Jewell</cp:lastModifiedBy>
  <cp:revision>8</cp:revision>
  <dcterms:created xsi:type="dcterms:W3CDTF">2024-02-07T06:11:18Z</dcterms:created>
  <dcterms:modified xsi:type="dcterms:W3CDTF">2024-03-16T01:17:38Z</dcterms:modified>
</cp:coreProperties>
</file>