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83"/>
    <p:restoredTop sz="95915"/>
  </p:normalViewPr>
  <p:slideViewPr>
    <p:cSldViewPr snapToGrid="0">
      <p:cViewPr>
        <p:scale>
          <a:sx n="101" d="100"/>
          <a:sy n="101" d="100"/>
        </p:scale>
        <p:origin x="-240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I_CURVE/FI_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S_CURVE/FS_5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I_CURVE/FI_6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S_CURVE/FS_6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I_CURVE/FI_7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S_CURVE/FS_7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S_CURVE/FS_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I_CURVE/FI_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S_CURVE/FS_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I_CURVE/FI_3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S_CURVE/FS_3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I_CURVE/FI_4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S_CURVE/FS_4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J4%20Morphology/hoc/INHIBITORY_GAMMA/FI_CURVE/FI_5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 (#1)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FI_1!$A$1:$A$121</c:f>
              <c:numCache>
                <c:formatCode>0.00E+00</c:formatCode>
                <c:ptCount val="121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1.4999999999999901E-2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2.9999999999999898E-2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4.4999999999999901E-2</c:v>
                </c:pt>
                <c:pt idx="10">
                  <c:v>0.05</c:v>
                </c:pt>
                <c:pt idx="11">
                  <c:v>5.5E-2</c:v>
                </c:pt>
                <c:pt idx="12">
                  <c:v>5.9999999999999901E-2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8.99999999999999E-2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0.104999999999999</c:v>
                </c:pt>
                <c:pt idx="22">
                  <c:v>0.11</c:v>
                </c:pt>
                <c:pt idx="23">
                  <c:v>0.115</c:v>
                </c:pt>
                <c:pt idx="24">
                  <c:v>0.119999999999999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0.14499999999999899</c:v>
                </c:pt>
                <c:pt idx="30">
                  <c:v>0.149999999999999</c:v>
                </c:pt>
                <c:pt idx="31">
                  <c:v>0.154999999999999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0.17999999999999899</c:v>
                </c:pt>
                <c:pt idx="37">
                  <c:v>0.184999999999999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0.20999999999999899</c:v>
                </c:pt>
                <c:pt idx="43">
                  <c:v>0.214999999999999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0.23999999999999899</c:v>
                </c:pt>
                <c:pt idx="49">
                  <c:v>0.244999999999999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0.28999999999999898</c:v>
                </c:pt>
                <c:pt idx="59">
                  <c:v>0.29499999999999899</c:v>
                </c:pt>
                <c:pt idx="60">
                  <c:v>0.29999999999999899</c:v>
                </c:pt>
                <c:pt idx="61">
                  <c:v>0.30499999999999899</c:v>
                </c:pt>
                <c:pt idx="62">
                  <c:v>0.309999999999999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0.35499999999999898</c:v>
                </c:pt>
                <c:pt idx="72">
                  <c:v>0.35999999999999899</c:v>
                </c:pt>
                <c:pt idx="73">
                  <c:v>0.36499999999999899</c:v>
                </c:pt>
                <c:pt idx="74">
                  <c:v>0.369999999999999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0.41999999999999899</c:v>
                </c:pt>
                <c:pt idx="85">
                  <c:v>0.42499999999999899</c:v>
                </c:pt>
                <c:pt idx="86">
                  <c:v>0.42999999999999899</c:v>
                </c:pt>
                <c:pt idx="87">
                  <c:v>0.434999999999999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0.47999999999999898</c:v>
                </c:pt>
                <c:pt idx="97">
                  <c:v>0.48499999999999899</c:v>
                </c:pt>
                <c:pt idx="98">
                  <c:v>0.48999999999999899</c:v>
                </c:pt>
                <c:pt idx="99">
                  <c:v>0.494999999999999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0.57999999999999896</c:v>
                </c:pt>
                <c:pt idx="117">
                  <c:v>0.58499999999999897</c:v>
                </c:pt>
                <c:pt idx="118">
                  <c:v>0.58999999999999897</c:v>
                </c:pt>
                <c:pt idx="119">
                  <c:v>0.59499999999999897</c:v>
                </c:pt>
                <c:pt idx="120">
                  <c:v>0.59999999999999898</c:v>
                </c:pt>
              </c:numCache>
            </c:numRef>
          </c:xVal>
          <c:yVal>
            <c:numRef>
              <c:f>FI_1!$B$1:$B$121</c:f>
              <c:numCache>
                <c:formatCode>0.00E+00</c:formatCode>
                <c:ptCount val="121"/>
                <c:pt idx="0">
                  <c:v>0</c:v>
                </c:pt>
                <c:pt idx="1">
                  <c:v>1.99999999999968</c:v>
                </c:pt>
                <c:pt idx="2">
                  <c:v>1.99999999999968</c:v>
                </c:pt>
                <c:pt idx="3">
                  <c:v>1.99999999999968</c:v>
                </c:pt>
                <c:pt idx="4">
                  <c:v>7.9999999999987201</c:v>
                </c:pt>
                <c:pt idx="5">
                  <c:v>9.9999999999984102</c:v>
                </c:pt>
                <c:pt idx="6">
                  <c:v>11.999999999998</c:v>
                </c:pt>
                <c:pt idx="7">
                  <c:v>11.999999999998</c:v>
                </c:pt>
                <c:pt idx="8">
                  <c:v>13.9999999999977</c:v>
                </c:pt>
                <c:pt idx="9">
                  <c:v>13.9999999999977</c:v>
                </c:pt>
                <c:pt idx="10">
                  <c:v>15.999999999997399</c:v>
                </c:pt>
                <c:pt idx="11">
                  <c:v>15.999999999997399</c:v>
                </c:pt>
                <c:pt idx="12">
                  <c:v>15.999999999997399</c:v>
                </c:pt>
                <c:pt idx="13">
                  <c:v>17.999999999997101</c:v>
                </c:pt>
                <c:pt idx="14">
                  <c:v>17.999999999997101</c:v>
                </c:pt>
                <c:pt idx="15">
                  <c:v>17.999999999997101</c:v>
                </c:pt>
                <c:pt idx="16">
                  <c:v>19.999999999996799</c:v>
                </c:pt>
                <c:pt idx="17">
                  <c:v>19.999999999996799</c:v>
                </c:pt>
                <c:pt idx="18">
                  <c:v>19.999999999996799</c:v>
                </c:pt>
                <c:pt idx="19">
                  <c:v>21.999999999996501</c:v>
                </c:pt>
                <c:pt idx="20">
                  <c:v>21.999999999996501</c:v>
                </c:pt>
                <c:pt idx="21">
                  <c:v>21.999999999996501</c:v>
                </c:pt>
                <c:pt idx="22">
                  <c:v>21.999999999996501</c:v>
                </c:pt>
                <c:pt idx="23">
                  <c:v>23.999999999996099</c:v>
                </c:pt>
                <c:pt idx="24">
                  <c:v>23.999999999996099</c:v>
                </c:pt>
                <c:pt idx="25">
                  <c:v>23.999999999996099</c:v>
                </c:pt>
                <c:pt idx="26">
                  <c:v>25.999999999995801</c:v>
                </c:pt>
                <c:pt idx="27">
                  <c:v>25.999999999995801</c:v>
                </c:pt>
                <c:pt idx="28">
                  <c:v>25.999999999995801</c:v>
                </c:pt>
                <c:pt idx="29">
                  <c:v>25.999999999995801</c:v>
                </c:pt>
                <c:pt idx="30">
                  <c:v>27.999999999995499</c:v>
                </c:pt>
                <c:pt idx="31">
                  <c:v>27.999999999995499</c:v>
                </c:pt>
                <c:pt idx="32">
                  <c:v>27.999999999995499</c:v>
                </c:pt>
                <c:pt idx="33">
                  <c:v>29.9999999999952</c:v>
                </c:pt>
                <c:pt idx="34">
                  <c:v>29.9999999999952</c:v>
                </c:pt>
                <c:pt idx="35">
                  <c:v>29.9999999999952</c:v>
                </c:pt>
                <c:pt idx="36">
                  <c:v>29.9999999999952</c:v>
                </c:pt>
                <c:pt idx="37">
                  <c:v>31.999999999994898</c:v>
                </c:pt>
                <c:pt idx="38">
                  <c:v>31.999999999994898</c:v>
                </c:pt>
                <c:pt idx="39">
                  <c:v>31.999999999994898</c:v>
                </c:pt>
                <c:pt idx="40">
                  <c:v>33.9999999999945</c:v>
                </c:pt>
                <c:pt idx="41">
                  <c:v>33.9999999999945</c:v>
                </c:pt>
                <c:pt idx="42">
                  <c:v>33.9999999999945</c:v>
                </c:pt>
                <c:pt idx="43">
                  <c:v>33.9999999999945</c:v>
                </c:pt>
                <c:pt idx="44">
                  <c:v>35.999999999994202</c:v>
                </c:pt>
                <c:pt idx="45">
                  <c:v>35.999999999994202</c:v>
                </c:pt>
                <c:pt idx="46">
                  <c:v>35.999999999994202</c:v>
                </c:pt>
                <c:pt idx="47">
                  <c:v>37.999999999993904</c:v>
                </c:pt>
                <c:pt idx="48">
                  <c:v>37.999999999993904</c:v>
                </c:pt>
                <c:pt idx="49">
                  <c:v>37.999999999993904</c:v>
                </c:pt>
                <c:pt idx="50">
                  <c:v>37.999999999993904</c:v>
                </c:pt>
                <c:pt idx="51">
                  <c:v>39.999999999993598</c:v>
                </c:pt>
                <c:pt idx="52">
                  <c:v>39.999999999993598</c:v>
                </c:pt>
                <c:pt idx="53">
                  <c:v>39.999999999993598</c:v>
                </c:pt>
                <c:pt idx="54">
                  <c:v>41.9999999999933</c:v>
                </c:pt>
                <c:pt idx="55">
                  <c:v>41.9999999999933</c:v>
                </c:pt>
                <c:pt idx="56">
                  <c:v>41.9999999999933</c:v>
                </c:pt>
                <c:pt idx="57">
                  <c:v>43.999999999993001</c:v>
                </c:pt>
                <c:pt idx="58">
                  <c:v>43.999999999993001</c:v>
                </c:pt>
                <c:pt idx="59">
                  <c:v>43.999999999993001</c:v>
                </c:pt>
                <c:pt idx="60">
                  <c:v>45.999999999992603</c:v>
                </c:pt>
                <c:pt idx="61">
                  <c:v>45.999999999992603</c:v>
                </c:pt>
                <c:pt idx="62">
                  <c:v>45.999999999992603</c:v>
                </c:pt>
                <c:pt idx="63">
                  <c:v>47.999999999992298</c:v>
                </c:pt>
                <c:pt idx="64">
                  <c:v>47.999999999992298</c:v>
                </c:pt>
                <c:pt idx="65">
                  <c:v>47.999999999992298</c:v>
                </c:pt>
                <c:pt idx="66">
                  <c:v>49.999999999991999</c:v>
                </c:pt>
                <c:pt idx="67">
                  <c:v>49.999999999991999</c:v>
                </c:pt>
                <c:pt idx="68">
                  <c:v>49.999999999991999</c:v>
                </c:pt>
                <c:pt idx="69">
                  <c:v>51.999999999991701</c:v>
                </c:pt>
                <c:pt idx="70">
                  <c:v>51.999999999991701</c:v>
                </c:pt>
                <c:pt idx="71">
                  <c:v>51.999999999991701</c:v>
                </c:pt>
                <c:pt idx="72">
                  <c:v>53.999999999991402</c:v>
                </c:pt>
                <c:pt idx="73">
                  <c:v>53.999999999991402</c:v>
                </c:pt>
                <c:pt idx="74">
                  <c:v>53.999999999991402</c:v>
                </c:pt>
                <c:pt idx="75">
                  <c:v>55.999999999991097</c:v>
                </c:pt>
                <c:pt idx="76">
                  <c:v>55.999999999991097</c:v>
                </c:pt>
                <c:pt idx="77">
                  <c:v>55.999999999991097</c:v>
                </c:pt>
                <c:pt idx="78">
                  <c:v>57.999999999990699</c:v>
                </c:pt>
                <c:pt idx="79">
                  <c:v>57.999999999990699</c:v>
                </c:pt>
                <c:pt idx="80">
                  <c:v>57.999999999990699</c:v>
                </c:pt>
                <c:pt idx="81">
                  <c:v>59.999999999990401</c:v>
                </c:pt>
                <c:pt idx="82">
                  <c:v>59.999999999990401</c:v>
                </c:pt>
                <c:pt idx="83">
                  <c:v>59.999999999990401</c:v>
                </c:pt>
                <c:pt idx="84">
                  <c:v>61.999999999990102</c:v>
                </c:pt>
                <c:pt idx="85">
                  <c:v>61.999999999990102</c:v>
                </c:pt>
                <c:pt idx="86">
                  <c:v>61.999999999990102</c:v>
                </c:pt>
                <c:pt idx="87">
                  <c:v>63.999999999989797</c:v>
                </c:pt>
                <c:pt idx="88">
                  <c:v>63.999999999989797</c:v>
                </c:pt>
                <c:pt idx="89">
                  <c:v>65.999999999989498</c:v>
                </c:pt>
                <c:pt idx="90">
                  <c:v>65.999999999989498</c:v>
                </c:pt>
                <c:pt idx="91">
                  <c:v>65.999999999989498</c:v>
                </c:pt>
                <c:pt idx="92">
                  <c:v>65.999999999989498</c:v>
                </c:pt>
                <c:pt idx="93">
                  <c:v>67.9999999999891</c:v>
                </c:pt>
                <c:pt idx="94">
                  <c:v>67.9999999999891</c:v>
                </c:pt>
                <c:pt idx="95">
                  <c:v>67.9999999999891</c:v>
                </c:pt>
                <c:pt idx="96">
                  <c:v>69.999999999988802</c:v>
                </c:pt>
                <c:pt idx="97">
                  <c:v>69.999999999988802</c:v>
                </c:pt>
                <c:pt idx="98">
                  <c:v>69.999999999988802</c:v>
                </c:pt>
                <c:pt idx="99">
                  <c:v>71.999999999988503</c:v>
                </c:pt>
                <c:pt idx="100">
                  <c:v>71.999999999988503</c:v>
                </c:pt>
                <c:pt idx="101">
                  <c:v>71.999999999988503</c:v>
                </c:pt>
                <c:pt idx="102">
                  <c:v>73.999999999988205</c:v>
                </c:pt>
                <c:pt idx="103">
                  <c:v>73.999999999988205</c:v>
                </c:pt>
                <c:pt idx="104">
                  <c:v>75.999999999987907</c:v>
                </c:pt>
                <c:pt idx="105">
                  <c:v>75.999999999987907</c:v>
                </c:pt>
                <c:pt idx="106">
                  <c:v>75.999999999987907</c:v>
                </c:pt>
                <c:pt idx="107">
                  <c:v>75.999999999987907</c:v>
                </c:pt>
                <c:pt idx="108">
                  <c:v>77.999999999987594</c:v>
                </c:pt>
                <c:pt idx="109">
                  <c:v>77.999999999987594</c:v>
                </c:pt>
                <c:pt idx="110">
                  <c:v>77.999999999987594</c:v>
                </c:pt>
                <c:pt idx="111">
                  <c:v>79.999999999987196</c:v>
                </c:pt>
                <c:pt idx="112">
                  <c:v>79.999999999987196</c:v>
                </c:pt>
                <c:pt idx="113">
                  <c:v>79.999999999987196</c:v>
                </c:pt>
                <c:pt idx="114">
                  <c:v>81.999999999986898</c:v>
                </c:pt>
                <c:pt idx="115">
                  <c:v>81.999999999986898</c:v>
                </c:pt>
                <c:pt idx="116">
                  <c:v>81.999999999986898</c:v>
                </c:pt>
                <c:pt idx="117">
                  <c:v>83.999999999986599</c:v>
                </c:pt>
                <c:pt idx="118">
                  <c:v>83.999999999986599</c:v>
                </c:pt>
                <c:pt idx="119">
                  <c:v>83.999999999986599</c:v>
                </c:pt>
                <c:pt idx="120">
                  <c:v>83.999999999986599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DA0-7D4B-BDF6-9B8F75CEB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204544"/>
        <c:axId val="978702800"/>
      </c:scatterChart>
      <c:valAx>
        <c:axId val="1308204544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Injected Current (</a:t>
                </a:r>
                <a:r>
                  <a:rPr lang="en-US" dirty="0" err="1"/>
                  <a:t>nA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702800"/>
        <c:crosses val="autoZero"/>
        <c:crossBetween val="midCat"/>
      </c:valAx>
      <c:valAx>
        <c:axId val="97870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204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 (#5)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FS_5!$A$1:$A$41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FS_5!$B$1:$B$41</c:f>
              <c:numCache>
                <c:formatCode>0.00E+00</c:formatCode>
                <c:ptCount val="41"/>
                <c:pt idx="0">
                  <c:v>1.3999999999997701</c:v>
                </c:pt>
                <c:pt idx="1">
                  <c:v>1.1999999999997999</c:v>
                </c:pt>
                <c:pt idx="2">
                  <c:v>1.1999999999997999</c:v>
                </c:pt>
                <c:pt idx="3">
                  <c:v>0.99999999999984102</c:v>
                </c:pt>
                <c:pt idx="4">
                  <c:v>1.49999999999976</c:v>
                </c:pt>
                <c:pt idx="5">
                  <c:v>1.5999999999997401</c:v>
                </c:pt>
                <c:pt idx="6">
                  <c:v>1.49999999999976</c:v>
                </c:pt>
                <c:pt idx="7">
                  <c:v>1.49999999999976</c:v>
                </c:pt>
                <c:pt idx="8">
                  <c:v>1.99999999999968</c:v>
                </c:pt>
                <c:pt idx="9">
                  <c:v>2.0999999999996599</c:v>
                </c:pt>
                <c:pt idx="10">
                  <c:v>1.5999999999997401</c:v>
                </c:pt>
                <c:pt idx="11">
                  <c:v>2.0999999999996599</c:v>
                </c:pt>
                <c:pt idx="12">
                  <c:v>3.49999999999944</c:v>
                </c:pt>
                <c:pt idx="13">
                  <c:v>4.9999999999991998</c:v>
                </c:pt>
                <c:pt idx="14">
                  <c:v>6.4999999999989599</c:v>
                </c:pt>
                <c:pt idx="15">
                  <c:v>6.8999999999988999</c:v>
                </c:pt>
                <c:pt idx="16">
                  <c:v>10.0999999999983</c:v>
                </c:pt>
                <c:pt idx="17">
                  <c:v>9.9999999999984102</c:v>
                </c:pt>
                <c:pt idx="18">
                  <c:v>10.0999999999983</c:v>
                </c:pt>
                <c:pt idx="19">
                  <c:v>12.099999999997999</c:v>
                </c:pt>
                <c:pt idx="20">
                  <c:v>11.7999999999981</c:v>
                </c:pt>
                <c:pt idx="21">
                  <c:v>12.399999999998</c:v>
                </c:pt>
                <c:pt idx="22">
                  <c:v>11.8999999999981</c:v>
                </c:pt>
                <c:pt idx="23">
                  <c:v>12.099999999997999</c:v>
                </c:pt>
                <c:pt idx="24">
                  <c:v>13.7999999999978</c:v>
                </c:pt>
                <c:pt idx="25">
                  <c:v>11.599999999998101</c:v>
                </c:pt>
                <c:pt idx="26">
                  <c:v>13.8999999999977</c:v>
                </c:pt>
                <c:pt idx="27">
                  <c:v>12.099999999997999</c:v>
                </c:pt>
                <c:pt idx="28">
                  <c:v>13.2999999999978</c:v>
                </c:pt>
                <c:pt idx="29">
                  <c:v>14.099999999997699</c:v>
                </c:pt>
                <c:pt idx="30">
                  <c:v>13.6999999999978</c:v>
                </c:pt>
                <c:pt idx="31">
                  <c:v>14.3999999999977</c:v>
                </c:pt>
                <c:pt idx="32">
                  <c:v>14.799999999997601</c:v>
                </c:pt>
                <c:pt idx="33">
                  <c:v>13.599999999997801</c:v>
                </c:pt>
                <c:pt idx="34">
                  <c:v>15.0999999999976</c:v>
                </c:pt>
                <c:pt idx="35">
                  <c:v>14.799999999997601</c:v>
                </c:pt>
                <c:pt idx="36">
                  <c:v>12.9999999999979</c:v>
                </c:pt>
                <c:pt idx="37">
                  <c:v>14.2999999999977</c:v>
                </c:pt>
                <c:pt idx="38">
                  <c:v>14.2999999999977</c:v>
                </c:pt>
                <c:pt idx="39">
                  <c:v>15.0999999999976</c:v>
                </c:pt>
                <c:pt idx="40">
                  <c:v>14.699999999997599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3A2-E24B-A990-D09CDAF88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800367"/>
        <c:axId val="889285535"/>
      </c:scatterChart>
      <c:valAx>
        <c:axId val="760800367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</a:t>
                </a:r>
                <a:r>
                  <a:rPr lang="en-US" baseline="0" dirty="0"/>
                  <a:t> Synapses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285535"/>
        <c:crosses val="autoZero"/>
        <c:crossBetween val="midCat"/>
      </c:valAx>
      <c:valAx>
        <c:axId val="889285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</a:t>
                </a:r>
                <a:r>
                  <a:rPr lang="en-US" baseline="0" dirty="0"/>
                  <a:t> (Hz)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8003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 (#6)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FI_6!$A$1:$A$61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FI_6!$B$1:$B$61</c:f>
              <c:numCache>
                <c:formatCode>0.00E+00</c:formatCode>
                <c:ptCount val="61"/>
                <c:pt idx="0">
                  <c:v>1.3333333333331201</c:v>
                </c:pt>
                <c:pt idx="1">
                  <c:v>2.2666666666662998</c:v>
                </c:pt>
                <c:pt idx="2">
                  <c:v>2.79999999999955</c:v>
                </c:pt>
                <c:pt idx="3">
                  <c:v>2.13333333333299</c:v>
                </c:pt>
                <c:pt idx="4">
                  <c:v>2.2666666666662998</c:v>
                </c:pt>
                <c:pt idx="5">
                  <c:v>2.13333333333299</c:v>
                </c:pt>
                <c:pt idx="6">
                  <c:v>2.39999999999961</c:v>
                </c:pt>
                <c:pt idx="7">
                  <c:v>3.0666666666661699</c:v>
                </c:pt>
                <c:pt idx="8">
                  <c:v>3.8666666666660499</c:v>
                </c:pt>
                <c:pt idx="9">
                  <c:v>3.4666666666661099</c:v>
                </c:pt>
                <c:pt idx="10">
                  <c:v>3.8666666666660499</c:v>
                </c:pt>
                <c:pt idx="11">
                  <c:v>3.5999999999994201</c:v>
                </c:pt>
                <c:pt idx="12">
                  <c:v>3.9999999999993601</c:v>
                </c:pt>
                <c:pt idx="13">
                  <c:v>5.3333333333324804</c:v>
                </c:pt>
                <c:pt idx="14">
                  <c:v>4.3999999999992996</c:v>
                </c:pt>
                <c:pt idx="15">
                  <c:v>5.8666666666657301</c:v>
                </c:pt>
                <c:pt idx="16">
                  <c:v>6.3999999999989798</c:v>
                </c:pt>
                <c:pt idx="17">
                  <c:v>5.3333333333324804</c:v>
                </c:pt>
                <c:pt idx="18">
                  <c:v>5.9999999999990399</c:v>
                </c:pt>
                <c:pt idx="19">
                  <c:v>6.2666666666656701</c:v>
                </c:pt>
                <c:pt idx="20">
                  <c:v>6.6666666666656003</c:v>
                </c:pt>
                <c:pt idx="21">
                  <c:v>7.9999999999987201</c:v>
                </c:pt>
                <c:pt idx="22">
                  <c:v>7.8666666666654104</c:v>
                </c:pt>
                <c:pt idx="23">
                  <c:v>7.9999999999987201</c:v>
                </c:pt>
                <c:pt idx="24">
                  <c:v>8.3999999999986592</c:v>
                </c:pt>
                <c:pt idx="25">
                  <c:v>8.7999999999985992</c:v>
                </c:pt>
                <c:pt idx="26">
                  <c:v>9.5999999999984702</c:v>
                </c:pt>
                <c:pt idx="27">
                  <c:v>9.3333333333318507</c:v>
                </c:pt>
                <c:pt idx="28">
                  <c:v>11.1999999999982</c:v>
                </c:pt>
                <c:pt idx="29">
                  <c:v>10.266666666664999</c:v>
                </c:pt>
                <c:pt idx="30">
                  <c:v>11.4666666666648</c:v>
                </c:pt>
                <c:pt idx="31">
                  <c:v>9.9999999999984102</c:v>
                </c:pt>
                <c:pt idx="32">
                  <c:v>11.066666666664901</c:v>
                </c:pt>
                <c:pt idx="33">
                  <c:v>13.066666666664499</c:v>
                </c:pt>
                <c:pt idx="34">
                  <c:v>14.6666666666643</c:v>
                </c:pt>
                <c:pt idx="35">
                  <c:v>15.466666666664199</c:v>
                </c:pt>
                <c:pt idx="36">
                  <c:v>13.599999999997801</c:v>
                </c:pt>
                <c:pt idx="37">
                  <c:v>13.1999999999979</c:v>
                </c:pt>
                <c:pt idx="38">
                  <c:v>16.266666666664001</c:v>
                </c:pt>
                <c:pt idx="39">
                  <c:v>17.733333333330499</c:v>
                </c:pt>
                <c:pt idx="40">
                  <c:v>16.799999999997301</c:v>
                </c:pt>
                <c:pt idx="41">
                  <c:v>17.1999999999972</c:v>
                </c:pt>
                <c:pt idx="42">
                  <c:v>19.999999999996799</c:v>
                </c:pt>
                <c:pt idx="43">
                  <c:v>19.333333333330199</c:v>
                </c:pt>
                <c:pt idx="44">
                  <c:v>20.399999999996702</c:v>
                </c:pt>
                <c:pt idx="45">
                  <c:v>19.333333333330199</c:v>
                </c:pt>
                <c:pt idx="46">
                  <c:v>19.866666666663502</c:v>
                </c:pt>
                <c:pt idx="47">
                  <c:v>20.799999999996601</c:v>
                </c:pt>
                <c:pt idx="48">
                  <c:v>20.799999999996601</c:v>
                </c:pt>
                <c:pt idx="49">
                  <c:v>21.999999999996501</c:v>
                </c:pt>
                <c:pt idx="50">
                  <c:v>22.533333333329701</c:v>
                </c:pt>
                <c:pt idx="51">
                  <c:v>23.066666666663</c:v>
                </c:pt>
                <c:pt idx="52">
                  <c:v>22.666666666663001</c:v>
                </c:pt>
                <c:pt idx="53">
                  <c:v>25.733333333329199</c:v>
                </c:pt>
                <c:pt idx="54">
                  <c:v>24.399999999996101</c:v>
                </c:pt>
                <c:pt idx="55">
                  <c:v>25.8666666666625</c:v>
                </c:pt>
                <c:pt idx="56">
                  <c:v>27.5999999999956</c:v>
                </c:pt>
                <c:pt idx="57">
                  <c:v>26.666666666662401</c:v>
                </c:pt>
                <c:pt idx="58">
                  <c:v>25.733333333329199</c:v>
                </c:pt>
                <c:pt idx="59">
                  <c:v>27.199999999995601</c:v>
                </c:pt>
                <c:pt idx="60">
                  <c:v>28.2666666666621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0D-E449-AF1E-69A4ED5E8D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983104"/>
        <c:axId val="890985376"/>
      </c:scatterChart>
      <c:valAx>
        <c:axId val="890983104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Injected Current (</a:t>
                </a: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nA</a:t>
                </a: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985376"/>
        <c:crosses val="autoZero"/>
        <c:crossBetween val="midCat"/>
      </c:valAx>
      <c:valAx>
        <c:axId val="89098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</a:t>
                </a:r>
                <a:r>
                  <a:rPr lang="en-US" baseline="0" dirty="0"/>
                  <a:t> (Hz)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983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FS (#6)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FS_6!$A$1:$A$41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FS_6!$B$1:$B$41</c:f>
              <c:numCache>
                <c:formatCode>0.00E+00</c:formatCode>
                <c:ptCount val="41"/>
                <c:pt idx="0">
                  <c:v>1.99999999999968</c:v>
                </c:pt>
                <c:pt idx="1">
                  <c:v>1.99999999999968</c:v>
                </c:pt>
                <c:pt idx="2">
                  <c:v>1.99999999999968</c:v>
                </c:pt>
                <c:pt idx="3">
                  <c:v>2.4999999999995999</c:v>
                </c:pt>
                <c:pt idx="4">
                  <c:v>1.6999999999997299</c:v>
                </c:pt>
                <c:pt idx="5">
                  <c:v>2.8999999999995301</c:v>
                </c:pt>
                <c:pt idx="6">
                  <c:v>1.7999999999997101</c:v>
                </c:pt>
                <c:pt idx="7">
                  <c:v>2.2999999999996299</c:v>
                </c:pt>
                <c:pt idx="8">
                  <c:v>2.59999999999958</c:v>
                </c:pt>
                <c:pt idx="9">
                  <c:v>2.39999999999961</c:v>
                </c:pt>
                <c:pt idx="10">
                  <c:v>3.3999999999994599</c:v>
                </c:pt>
                <c:pt idx="11">
                  <c:v>3.3999999999994501</c:v>
                </c:pt>
                <c:pt idx="12">
                  <c:v>4.8999999999992196</c:v>
                </c:pt>
                <c:pt idx="13">
                  <c:v>6.1999999999990099</c:v>
                </c:pt>
                <c:pt idx="14">
                  <c:v>7.39999999999882</c:v>
                </c:pt>
                <c:pt idx="15">
                  <c:v>8.5999999999986301</c:v>
                </c:pt>
                <c:pt idx="16">
                  <c:v>10.3999999999983</c:v>
                </c:pt>
                <c:pt idx="17">
                  <c:v>10.3999999999983</c:v>
                </c:pt>
                <c:pt idx="18">
                  <c:v>12.499999999998</c:v>
                </c:pt>
                <c:pt idx="19">
                  <c:v>11.1999999999982</c:v>
                </c:pt>
                <c:pt idx="20">
                  <c:v>11.3999999999981</c:v>
                </c:pt>
                <c:pt idx="21">
                  <c:v>13.399999999997799</c:v>
                </c:pt>
                <c:pt idx="22">
                  <c:v>11.0999999999982</c:v>
                </c:pt>
                <c:pt idx="23">
                  <c:v>11.999999999998</c:v>
                </c:pt>
                <c:pt idx="24">
                  <c:v>14.099999999997699</c:v>
                </c:pt>
                <c:pt idx="25">
                  <c:v>14.199999999997701</c:v>
                </c:pt>
                <c:pt idx="26">
                  <c:v>14.2999999999977</c:v>
                </c:pt>
                <c:pt idx="27">
                  <c:v>14.5999999999976</c:v>
                </c:pt>
                <c:pt idx="28">
                  <c:v>14.199999999997701</c:v>
                </c:pt>
                <c:pt idx="29">
                  <c:v>13.6999999999978</c:v>
                </c:pt>
                <c:pt idx="30">
                  <c:v>14.199999999997701</c:v>
                </c:pt>
                <c:pt idx="31">
                  <c:v>13.599999999997801</c:v>
                </c:pt>
                <c:pt idx="32">
                  <c:v>13.9999999999977</c:v>
                </c:pt>
                <c:pt idx="33">
                  <c:v>14.2999999999977</c:v>
                </c:pt>
                <c:pt idx="34">
                  <c:v>15.399999999997499</c:v>
                </c:pt>
                <c:pt idx="35">
                  <c:v>14.699999999997599</c:v>
                </c:pt>
                <c:pt idx="36">
                  <c:v>13.9999999999977</c:v>
                </c:pt>
                <c:pt idx="37">
                  <c:v>14.4999999999976</c:v>
                </c:pt>
                <c:pt idx="38">
                  <c:v>15.5999999999975</c:v>
                </c:pt>
                <c:pt idx="39">
                  <c:v>14.099999999997699</c:v>
                </c:pt>
                <c:pt idx="40">
                  <c:v>15.8999999999974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EC4-F942-AD8D-C04894100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417408"/>
        <c:axId val="594419136"/>
      </c:scatterChart>
      <c:valAx>
        <c:axId val="594417408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419136"/>
        <c:crosses val="autoZero"/>
        <c:crossBetween val="midCat"/>
      </c:valAx>
      <c:valAx>
        <c:axId val="59441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417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 (#7)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FI_7!$A$1:$A$61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FI_7!$B$1:$B$61</c:f>
              <c:numCache>
                <c:formatCode>0.00E+00</c:formatCode>
                <c:ptCount val="61"/>
                <c:pt idx="0">
                  <c:v>1.86666666666637</c:v>
                </c:pt>
                <c:pt idx="1">
                  <c:v>1.0666666666664899</c:v>
                </c:pt>
                <c:pt idx="2">
                  <c:v>2.13333333333299</c:v>
                </c:pt>
                <c:pt idx="3">
                  <c:v>1.5999999999997401</c:v>
                </c:pt>
                <c:pt idx="4">
                  <c:v>0.93333333333318502</c:v>
                </c:pt>
                <c:pt idx="5">
                  <c:v>1.3333333333331201</c:v>
                </c:pt>
                <c:pt idx="6">
                  <c:v>1.5999999999997401</c:v>
                </c:pt>
                <c:pt idx="7">
                  <c:v>1.5999999999997401</c:v>
                </c:pt>
                <c:pt idx="8">
                  <c:v>0.93333333333318502</c:v>
                </c:pt>
                <c:pt idx="9">
                  <c:v>1.7333333333330501</c:v>
                </c:pt>
                <c:pt idx="10">
                  <c:v>1.4666666666664301</c:v>
                </c:pt>
                <c:pt idx="11">
                  <c:v>1.99999999999968</c:v>
                </c:pt>
                <c:pt idx="12">
                  <c:v>2.79999999999955</c:v>
                </c:pt>
                <c:pt idx="13">
                  <c:v>1.7333333333330501</c:v>
                </c:pt>
                <c:pt idx="14">
                  <c:v>1.86666666666637</c:v>
                </c:pt>
                <c:pt idx="15">
                  <c:v>2.13333333333299</c:v>
                </c:pt>
                <c:pt idx="16">
                  <c:v>2.79999999999955</c:v>
                </c:pt>
                <c:pt idx="17">
                  <c:v>2.9333333333328602</c:v>
                </c:pt>
                <c:pt idx="18">
                  <c:v>2.53333333333293</c:v>
                </c:pt>
                <c:pt idx="19">
                  <c:v>2.39999999999961</c:v>
                </c:pt>
                <c:pt idx="20">
                  <c:v>3.0666666666661699</c:v>
                </c:pt>
                <c:pt idx="21">
                  <c:v>2.53333333333293</c:v>
                </c:pt>
                <c:pt idx="22">
                  <c:v>3.8666666666660499</c:v>
                </c:pt>
                <c:pt idx="23">
                  <c:v>3.8666666666660499</c:v>
                </c:pt>
                <c:pt idx="24">
                  <c:v>3.7333333333327401</c:v>
                </c:pt>
                <c:pt idx="25">
                  <c:v>2.6666666666662402</c:v>
                </c:pt>
                <c:pt idx="26">
                  <c:v>3.8666666666660499</c:v>
                </c:pt>
                <c:pt idx="27">
                  <c:v>3.9999999999993601</c:v>
                </c:pt>
                <c:pt idx="28">
                  <c:v>3.7333333333327401</c:v>
                </c:pt>
                <c:pt idx="29">
                  <c:v>4.3999999999992996</c:v>
                </c:pt>
                <c:pt idx="30">
                  <c:v>4.5333333333326102</c:v>
                </c:pt>
                <c:pt idx="31">
                  <c:v>4.3999999999992996</c:v>
                </c:pt>
                <c:pt idx="32">
                  <c:v>6.3999999999989798</c:v>
                </c:pt>
                <c:pt idx="33">
                  <c:v>6.6666666666656003</c:v>
                </c:pt>
                <c:pt idx="34">
                  <c:v>7.0666666666655402</c:v>
                </c:pt>
                <c:pt idx="35">
                  <c:v>6.3999999999989798</c:v>
                </c:pt>
                <c:pt idx="36">
                  <c:v>7.8666666666654104</c:v>
                </c:pt>
                <c:pt idx="37">
                  <c:v>6.9333333333322296</c:v>
                </c:pt>
                <c:pt idx="38">
                  <c:v>7.8666666666654104</c:v>
                </c:pt>
                <c:pt idx="39">
                  <c:v>6.9333333333322296</c:v>
                </c:pt>
                <c:pt idx="40">
                  <c:v>8.5333333333319707</c:v>
                </c:pt>
                <c:pt idx="41">
                  <c:v>8.3999999999986592</c:v>
                </c:pt>
                <c:pt idx="42">
                  <c:v>10.1333333333317</c:v>
                </c:pt>
                <c:pt idx="43">
                  <c:v>9.0666666666652205</c:v>
                </c:pt>
                <c:pt idx="44">
                  <c:v>10.1333333333317</c:v>
                </c:pt>
                <c:pt idx="45">
                  <c:v>9.4666666666651604</c:v>
                </c:pt>
                <c:pt idx="46">
                  <c:v>10.3999999999983</c:v>
                </c:pt>
                <c:pt idx="47">
                  <c:v>10.533333333331599</c:v>
                </c:pt>
                <c:pt idx="48">
                  <c:v>10.799999999998199</c:v>
                </c:pt>
                <c:pt idx="49">
                  <c:v>12.1333333333314</c:v>
                </c:pt>
                <c:pt idx="50">
                  <c:v>11.866666666664701</c:v>
                </c:pt>
                <c:pt idx="51">
                  <c:v>13.066666666664499</c:v>
                </c:pt>
                <c:pt idx="52">
                  <c:v>13.7333333333311</c:v>
                </c:pt>
                <c:pt idx="53">
                  <c:v>14.266666666664401</c:v>
                </c:pt>
                <c:pt idx="54">
                  <c:v>16.1333333333307</c:v>
                </c:pt>
                <c:pt idx="55">
                  <c:v>14.533333333331001</c:v>
                </c:pt>
                <c:pt idx="56">
                  <c:v>15.466666666664199</c:v>
                </c:pt>
                <c:pt idx="57">
                  <c:v>17.066666666663899</c:v>
                </c:pt>
                <c:pt idx="58">
                  <c:v>17.066666666663899</c:v>
                </c:pt>
                <c:pt idx="59">
                  <c:v>16.799999999997301</c:v>
                </c:pt>
                <c:pt idx="60">
                  <c:v>17.1999999999972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0F-1D40-931F-094CF65E47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9884512"/>
        <c:axId val="889886784"/>
      </c:scatterChart>
      <c:valAx>
        <c:axId val="889884512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Injected Current (</a:t>
                </a:r>
                <a:r>
                  <a:rPr lang="en-US" dirty="0" err="1"/>
                  <a:t>nA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886784"/>
        <c:crosses val="autoZero"/>
        <c:crossBetween val="midCat"/>
      </c:valAx>
      <c:valAx>
        <c:axId val="88988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</a:t>
                </a:r>
                <a:r>
                  <a:rPr lang="en-US" baseline="0" dirty="0"/>
                  <a:t> (Hz)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884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FS (#7)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FS_7!$A$1:$A$41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FS_7!$B$1:$B$41</c:f>
              <c:numCache>
                <c:formatCode>0.00E+00</c:formatCode>
                <c:ptCount val="41"/>
                <c:pt idx="0">
                  <c:v>1.09999999999982</c:v>
                </c:pt>
                <c:pt idx="1">
                  <c:v>1.3999999999997701</c:v>
                </c:pt>
                <c:pt idx="2">
                  <c:v>0.99999999999984102</c:v>
                </c:pt>
                <c:pt idx="3">
                  <c:v>1.29999999999979</c:v>
                </c:pt>
                <c:pt idx="4">
                  <c:v>1.6999999999997299</c:v>
                </c:pt>
                <c:pt idx="5">
                  <c:v>0.89999999999985703</c:v>
                </c:pt>
                <c:pt idx="6">
                  <c:v>1.09999999999982</c:v>
                </c:pt>
                <c:pt idx="7">
                  <c:v>1.09999999999982</c:v>
                </c:pt>
                <c:pt idx="8">
                  <c:v>1.3999999999997701</c:v>
                </c:pt>
                <c:pt idx="9">
                  <c:v>1.1999999999997999</c:v>
                </c:pt>
                <c:pt idx="10">
                  <c:v>1.5999999999997401</c:v>
                </c:pt>
                <c:pt idx="11">
                  <c:v>1.49999999999976</c:v>
                </c:pt>
                <c:pt idx="12">
                  <c:v>1.8999999999996899</c:v>
                </c:pt>
                <c:pt idx="13">
                  <c:v>1.5999999999997401</c:v>
                </c:pt>
                <c:pt idx="14">
                  <c:v>2.2999999999996299</c:v>
                </c:pt>
                <c:pt idx="15">
                  <c:v>2.2999999999996299</c:v>
                </c:pt>
                <c:pt idx="16">
                  <c:v>4.0999999999993397</c:v>
                </c:pt>
                <c:pt idx="17">
                  <c:v>4.1999999999993296</c:v>
                </c:pt>
                <c:pt idx="18">
                  <c:v>4.2999999999993097</c:v>
                </c:pt>
                <c:pt idx="19">
                  <c:v>4.4999999999992797</c:v>
                </c:pt>
                <c:pt idx="20">
                  <c:v>4.7999999999992298</c:v>
                </c:pt>
                <c:pt idx="21">
                  <c:v>4.6999999999992497</c:v>
                </c:pt>
                <c:pt idx="22">
                  <c:v>5.9999999999990399</c:v>
                </c:pt>
                <c:pt idx="23">
                  <c:v>4.2999999999993097</c:v>
                </c:pt>
                <c:pt idx="24">
                  <c:v>4.1999999999993296</c:v>
                </c:pt>
                <c:pt idx="25">
                  <c:v>5.4999999999991198</c:v>
                </c:pt>
                <c:pt idx="26">
                  <c:v>5.1999999999991697</c:v>
                </c:pt>
                <c:pt idx="27">
                  <c:v>5.6999999999990898</c:v>
                </c:pt>
                <c:pt idx="28">
                  <c:v>6.2999999999989997</c:v>
                </c:pt>
                <c:pt idx="29">
                  <c:v>6.6999999999989299</c:v>
                </c:pt>
                <c:pt idx="30">
                  <c:v>5.6999999999990898</c:v>
                </c:pt>
                <c:pt idx="31">
                  <c:v>6.6999999999989299</c:v>
                </c:pt>
                <c:pt idx="32">
                  <c:v>6.5999999999989498</c:v>
                </c:pt>
                <c:pt idx="33">
                  <c:v>7.89999999999874</c:v>
                </c:pt>
                <c:pt idx="34">
                  <c:v>6.3999999999989798</c:v>
                </c:pt>
                <c:pt idx="35">
                  <c:v>5.4999999999991198</c:v>
                </c:pt>
                <c:pt idx="36">
                  <c:v>7.19999999999885</c:v>
                </c:pt>
                <c:pt idx="37">
                  <c:v>6.3999999999989798</c:v>
                </c:pt>
                <c:pt idx="38">
                  <c:v>6.2999999999989997</c:v>
                </c:pt>
                <c:pt idx="39">
                  <c:v>6.7999999999989198</c:v>
                </c:pt>
                <c:pt idx="40">
                  <c:v>6.99999999999888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5E-274D-AA1A-557D1E32CB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8951487"/>
        <c:axId val="760673039"/>
      </c:scatterChart>
      <c:valAx>
        <c:axId val="1108951487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Injected Current (</a:t>
                </a:r>
                <a:r>
                  <a:rPr lang="en-US" dirty="0" err="1"/>
                  <a:t>nA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673039"/>
        <c:crosses val="autoZero"/>
        <c:crossBetween val="midCat"/>
      </c:valAx>
      <c:valAx>
        <c:axId val="76067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89514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FS</a:t>
            </a:r>
            <a:r>
              <a:rPr lang="en-US" baseline="0" dirty="0"/>
              <a:t> (#1)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FS_1!$A$1:$A$41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FS_1!$B$1:$B$41</c:f>
              <c:numCache>
                <c:formatCode>0.00E+00</c:formatCode>
                <c:ptCount val="41"/>
                <c:pt idx="0">
                  <c:v>0</c:v>
                </c:pt>
                <c:pt idx="1">
                  <c:v>1.99999999999968</c:v>
                </c:pt>
                <c:pt idx="2">
                  <c:v>7.9999999999987201</c:v>
                </c:pt>
                <c:pt idx="3">
                  <c:v>11.999999999998</c:v>
                </c:pt>
                <c:pt idx="4">
                  <c:v>13.9999999999977</c:v>
                </c:pt>
                <c:pt idx="5">
                  <c:v>15.999999999997399</c:v>
                </c:pt>
                <c:pt idx="6">
                  <c:v>17.999999999997101</c:v>
                </c:pt>
                <c:pt idx="7">
                  <c:v>21.999999999996501</c:v>
                </c:pt>
                <c:pt idx="8">
                  <c:v>23.999999999996099</c:v>
                </c:pt>
                <c:pt idx="9">
                  <c:v>23.999999999996099</c:v>
                </c:pt>
                <c:pt idx="10">
                  <c:v>27.999999999995499</c:v>
                </c:pt>
                <c:pt idx="11">
                  <c:v>31.999999999994898</c:v>
                </c:pt>
                <c:pt idx="12">
                  <c:v>35.999999999994202</c:v>
                </c:pt>
                <c:pt idx="13">
                  <c:v>37.999999999993904</c:v>
                </c:pt>
                <c:pt idx="14">
                  <c:v>39.999999999993598</c:v>
                </c:pt>
                <c:pt idx="15">
                  <c:v>41.9999999999933</c:v>
                </c:pt>
                <c:pt idx="16">
                  <c:v>41.9999999999933</c:v>
                </c:pt>
                <c:pt idx="17">
                  <c:v>43.999999999993001</c:v>
                </c:pt>
                <c:pt idx="18">
                  <c:v>43.999999999993001</c:v>
                </c:pt>
                <c:pt idx="19">
                  <c:v>45.999999999992603</c:v>
                </c:pt>
                <c:pt idx="20">
                  <c:v>45.999999999992603</c:v>
                </c:pt>
                <c:pt idx="21">
                  <c:v>47.999999999992298</c:v>
                </c:pt>
                <c:pt idx="22">
                  <c:v>47.999999999992298</c:v>
                </c:pt>
                <c:pt idx="23">
                  <c:v>47.999999999992298</c:v>
                </c:pt>
                <c:pt idx="24">
                  <c:v>47.999999999992298</c:v>
                </c:pt>
                <c:pt idx="25">
                  <c:v>47.999999999992298</c:v>
                </c:pt>
                <c:pt idx="26">
                  <c:v>47.999999999992298</c:v>
                </c:pt>
                <c:pt idx="27">
                  <c:v>47.999999999992298</c:v>
                </c:pt>
                <c:pt idx="28">
                  <c:v>47.999999999992298</c:v>
                </c:pt>
                <c:pt idx="29">
                  <c:v>47.999999999992298</c:v>
                </c:pt>
                <c:pt idx="30">
                  <c:v>47.999999999992298</c:v>
                </c:pt>
                <c:pt idx="31">
                  <c:v>47.999999999992298</c:v>
                </c:pt>
                <c:pt idx="32">
                  <c:v>47.999999999992298</c:v>
                </c:pt>
                <c:pt idx="33">
                  <c:v>47.999999999992298</c:v>
                </c:pt>
                <c:pt idx="34">
                  <c:v>47.999999999992298</c:v>
                </c:pt>
                <c:pt idx="35">
                  <c:v>47.999999999992298</c:v>
                </c:pt>
                <c:pt idx="36">
                  <c:v>47.999999999992298</c:v>
                </c:pt>
                <c:pt idx="37">
                  <c:v>47.999999999992298</c:v>
                </c:pt>
                <c:pt idx="38">
                  <c:v>47.999999999992298</c:v>
                </c:pt>
                <c:pt idx="39">
                  <c:v>49.999999999991999</c:v>
                </c:pt>
                <c:pt idx="40">
                  <c:v>49.999999999991999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CE-484D-9FEA-294FAD075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360336"/>
        <c:axId val="594341696"/>
      </c:scatterChart>
      <c:valAx>
        <c:axId val="59436033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341696"/>
        <c:crosses val="autoZero"/>
        <c:crossBetween val="midCat"/>
      </c:valAx>
      <c:valAx>
        <c:axId val="59434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360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 (#2)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FI_2!$A$1:$A$61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FI_2!$B$1:$B$61</c:f>
              <c:numCache>
                <c:formatCode>0.00E+00</c:formatCode>
                <c:ptCount val="61"/>
                <c:pt idx="0">
                  <c:v>0.13333333333331199</c:v>
                </c:pt>
                <c:pt idx="1">
                  <c:v>0.13333333333331199</c:v>
                </c:pt>
                <c:pt idx="2">
                  <c:v>0.26666666666662397</c:v>
                </c:pt>
                <c:pt idx="3">
                  <c:v>0.66666666666656005</c:v>
                </c:pt>
                <c:pt idx="4">
                  <c:v>1.86666666666637</c:v>
                </c:pt>
                <c:pt idx="5">
                  <c:v>2.79999999999955</c:v>
                </c:pt>
                <c:pt idx="6">
                  <c:v>4.9333333333325502</c:v>
                </c:pt>
                <c:pt idx="7">
                  <c:v>6.79999999999891</c:v>
                </c:pt>
                <c:pt idx="8">
                  <c:v>9.0666666666652205</c:v>
                </c:pt>
                <c:pt idx="9">
                  <c:v>10.9333333333315</c:v>
                </c:pt>
                <c:pt idx="10">
                  <c:v>11.999999999998</c:v>
                </c:pt>
                <c:pt idx="11">
                  <c:v>12.9333333333312</c:v>
                </c:pt>
                <c:pt idx="12">
                  <c:v>15.066666666664201</c:v>
                </c:pt>
                <c:pt idx="13">
                  <c:v>17.1999999999972</c:v>
                </c:pt>
                <c:pt idx="14">
                  <c:v>17.1999999999972</c:v>
                </c:pt>
                <c:pt idx="15">
                  <c:v>19.0666666666636</c:v>
                </c:pt>
                <c:pt idx="16">
                  <c:v>20.533333333329999</c:v>
                </c:pt>
                <c:pt idx="17">
                  <c:v>20.6666666666633</c:v>
                </c:pt>
                <c:pt idx="18">
                  <c:v>22.133333333329801</c:v>
                </c:pt>
                <c:pt idx="19">
                  <c:v>22.533333333329701</c:v>
                </c:pt>
                <c:pt idx="20">
                  <c:v>23.466666666662899</c:v>
                </c:pt>
                <c:pt idx="21">
                  <c:v>24.399999999996101</c:v>
                </c:pt>
                <c:pt idx="22">
                  <c:v>24.933333333329301</c:v>
                </c:pt>
                <c:pt idx="23">
                  <c:v>25.466666666662601</c:v>
                </c:pt>
                <c:pt idx="24">
                  <c:v>26.266666666662399</c:v>
                </c:pt>
                <c:pt idx="25">
                  <c:v>26.933333333328999</c:v>
                </c:pt>
                <c:pt idx="26">
                  <c:v>28.1333333333288</c:v>
                </c:pt>
                <c:pt idx="27">
                  <c:v>29.3333333333286</c:v>
                </c:pt>
                <c:pt idx="28">
                  <c:v>29.866666666661899</c:v>
                </c:pt>
                <c:pt idx="29">
                  <c:v>32.133333333328203</c:v>
                </c:pt>
                <c:pt idx="30">
                  <c:v>31.999999999994898</c:v>
                </c:pt>
                <c:pt idx="31">
                  <c:v>34.399999999994499</c:v>
                </c:pt>
                <c:pt idx="32">
                  <c:v>37.733333333327302</c:v>
                </c:pt>
                <c:pt idx="33">
                  <c:v>39.466666666660402</c:v>
                </c:pt>
                <c:pt idx="34">
                  <c:v>40.9333333333268</c:v>
                </c:pt>
                <c:pt idx="35">
                  <c:v>43.866666666659597</c:v>
                </c:pt>
                <c:pt idx="36">
                  <c:v>46.266666666659297</c:v>
                </c:pt>
                <c:pt idx="37">
                  <c:v>47.1999999999925</c:v>
                </c:pt>
                <c:pt idx="38">
                  <c:v>48.133333333325602</c:v>
                </c:pt>
                <c:pt idx="39">
                  <c:v>49.333333333325399</c:v>
                </c:pt>
                <c:pt idx="40">
                  <c:v>49.5999999999921</c:v>
                </c:pt>
                <c:pt idx="41">
                  <c:v>49.866666666658702</c:v>
                </c:pt>
                <c:pt idx="42">
                  <c:v>49.999999999991999</c:v>
                </c:pt>
                <c:pt idx="43">
                  <c:v>49.999999999991999</c:v>
                </c:pt>
                <c:pt idx="44">
                  <c:v>49.999999999991999</c:v>
                </c:pt>
                <c:pt idx="45">
                  <c:v>49.999999999991999</c:v>
                </c:pt>
                <c:pt idx="46">
                  <c:v>49.999999999991999</c:v>
                </c:pt>
                <c:pt idx="47">
                  <c:v>49.999999999991999</c:v>
                </c:pt>
                <c:pt idx="48">
                  <c:v>49.999999999991999</c:v>
                </c:pt>
                <c:pt idx="49">
                  <c:v>49.999999999991999</c:v>
                </c:pt>
                <c:pt idx="50">
                  <c:v>49.999999999991999</c:v>
                </c:pt>
                <c:pt idx="51">
                  <c:v>49.999999999991999</c:v>
                </c:pt>
                <c:pt idx="52">
                  <c:v>49.999999999991999</c:v>
                </c:pt>
                <c:pt idx="53">
                  <c:v>49.999999999991999</c:v>
                </c:pt>
                <c:pt idx="54">
                  <c:v>49.999999999991999</c:v>
                </c:pt>
                <c:pt idx="55">
                  <c:v>49.999999999991999</c:v>
                </c:pt>
                <c:pt idx="56">
                  <c:v>49.999999999991999</c:v>
                </c:pt>
                <c:pt idx="57">
                  <c:v>49.999999999991999</c:v>
                </c:pt>
                <c:pt idx="58">
                  <c:v>49.999999999991999</c:v>
                </c:pt>
                <c:pt idx="59">
                  <c:v>49.999999999991999</c:v>
                </c:pt>
                <c:pt idx="60">
                  <c:v>49.999999999991999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F75-6F45-A8E1-CB54A2080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354016"/>
        <c:axId val="2021681984"/>
      </c:scatterChart>
      <c:valAx>
        <c:axId val="979354016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Injected Current (</a:t>
                </a:r>
                <a:r>
                  <a:rPr lang="en-US" dirty="0" err="1"/>
                  <a:t>nA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681984"/>
        <c:crosses val="autoZero"/>
        <c:crossBetween val="midCat"/>
      </c:valAx>
      <c:valAx>
        <c:axId val="202168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354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FS (#2)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FS_2!$A$1:$A$41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FS_2!$B$1:$B$41</c:f>
              <c:numCache>
                <c:formatCode>0.00E+00</c:formatCode>
                <c:ptCount val="41"/>
                <c:pt idx="0">
                  <c:v>9.9999999999984102E-2</c:v>
                </c:pt>
                <c:pt idx="1">
                  <c:v>0.19999999999996801</c:v>
                </c:pt>
                <c:pt idx="2">
                  <c:v>0</c:v>
                </c:pt>
                <c:pt idx="3">
                  <c:v>9.9999999999984102E-2</c:v>
                </c:pt>
                <c:pt idx="4">
                  <c:v>0.79999999999987204</c:v>
                </c:pt>
                <c:pt idx="5">
                  <c:v>1.09999999999982</c:v>
                </c:pt>
                <c:pt idx="6">
                  <c:v>2.1999999999996498</c:v>
                </c:pt>
                <c:pt idx="7">
                  <c:v>3.9999999999993601</c:v>
                </c:pt>
                <c:pt idx="8">
                  <c:v>8.1999999999986901</c:v>
                </c:pt>
                <c:pt idx="9">
                  <c:v>10.799999999998199</c:v>
                </c:pt>
                <c:pt idx="10">
                  <c:v>14.3999999999977</c:v>
                </c:pt>
                <c:pt idx="11">
                  <c:v>18.499999999997002</c:v>
                </c:pt>
                <c:pt idx="12">
                  <c:v>21.499999999996501</c:v>
                </c:pt>
                <c:pt idx="13">
                  <c:v>23.099999999996299</c:v>
                </c:pt>
                <c:pt idx="14">
                  <c:v>24.599999999996001</c:v>
                </c:pt>
                <c:pt idx="15">
                  <c:v>26.299999999995801</c:v>
                </c:pt>
                <c:pt idx="16">
                  <c:v>28.0999999999955</c:v>
                </c:pt>
                <c:pt idx="17">
                  <c:v>28.9999999999953</c:v>
                </c:pt>
                <c:pt idx="18">
                  <c:v>30.399999999995099</c:v>
                </c:pt>
                <c:pt idx="19">
                  <c:v>31.199999999995001</c:v>
                </c:pt>
                <c:pt idx="20">
                  <c:v>33.599999999994601</c:v>
                </c:pt>
                <c:pt idx="21">
                  <c:v>34.099999999994502</c:v>
                </c:pt>
                <c:pt idx="22">
                  <c:v>35.199999999994397</c:v>
                </c:pt>
                <c:pt idx="23">
                  <c:v>34.8999999999944</c:v>
                </c:pt>
                <c:pt idx="24">
                  <c:v>36.299999999994199</c:v>
                </c:pt>
                <c:pt idx="25">
                  <c:v>36.999999999994102</c:v>
                </c:pt>
                <c:pt idx="26">
                  <c:v>37.299999999994</c:v>
                </c:pt>
                <c:pt idx="27">
                  <c:v>38.299999999993901</c:v>
                </c:pt>
                <c:pt idx="28">
                  <c:v>38.6999999999938</c:v>
                </c:pt>
                <c:pt idx="29">
                  <c:v>38.299999999993901</c:v>
                </c:pt>
                <c:pt idx="30">
                  <c:v>39.499999999993697</c:v>
                </c:pt>
                <c:pt idx="31">
                  <c:v>40.099999999993599</c:v>
                </c:pt>
                <c:pt idx="32">
                  <c:v>39.999999999993598</c:v>
                </c:pt>
                <c:pt idx="33">
                  <c:v>40.099999999993599</c:v>
                </c:pt>
                <c:pt idx="34">
                  <c:v>40.299999999993602</c:v>
                </c:pt>
                <c:pt idx="35">
                  <c:v>41.299999999993403</c:v>
                </c:pt>
                <c:pt idx="36">
                  <c:v>40.999999999993399</c:v>
                </c:pt>
                <c:pt idx="37">
                  <c:v>42.399999999993199</c:v>
                </c:pt>
                <c:pt idx="38">
                  <c:v>42.199999999993203</c:v>
                </c:pt>
                <c:pt idx="39">
                  <c:v>41.799999999993297</c:v>
                </c:pt>
                <c:pt idx="40">
                  <c:v>41.899999999993298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FB-9443-8F0B-6A9D891860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430223"/>
        <c:axId val="1637040624"/>
      </c:scatterChart>
      <c:valAx>
        <c:axId val="386430223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040624"/>
        <c:crosses val="autoZero"/>
        <c:crossBetween val="midCat"/>
      </c:valAx>
      <c:valAx>
        <c:axId val="16370406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430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 (#3)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FI_3!$A$1:$A$61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FI_3!$B$1:$B$61</c:f>
              <c:numCache>
                <c:formatCode>0.00E+00</c:formatCode>
                <c:ptCount val="61"/>
                <c:pt idx="0">
                  <c:v>2.6666666666662402</c:v>
                </c:pt>
                <c:pt idx="1">
                  <c:v>1.99999999999968</c:v>
                </c:pt>
                <c:pt idx="2">
                  <c:v>3.4666666666661099</c:v>
                </c:pt>
                <c:pt idx="3">
                  <c:v>3.5999999999994201</c:v>
                </c:pt>
                <c:pt idx="4">
                  <c:v>5.5999999999991097</c:v>
                </c:pt>
                <c:pt idx="5">
                  <c:v>5.5999999999991097</c:v>
                </c:pt>
                <c:pt idx="6">
                  <c:v>8.2666666666653494</c:v>
                </c:pt>
                <c:pt idx="7">
                  <c:v>8.7999999999985992</c:v>
                </c:pt>
                <c:pt idx="8">
                  <c:v>10.6666666666649</c:v>
                </c:pt>
                <c:pt idx="9">
                  <c:v>10.799999999998199</c:v>
                </c:pt>
                <c:pt idx="10">
                  <c:v>11.4666666666648</c:v>
                </c:pt>
                <c:pt idx="11">
                  <c:v>12.9333333333312</c:v>
                </c:pt>
                <c:pt idx="12">
                  <c:v>13.9999999999977</c:v>
                </c:pt>
                <c:pt idx="13">
                  <c:v>15.466666666664199</c:v>
                </c:pt>
                <c:pt idx="14">
                  <c:v>17.333333333330501</c:v>
                </c:pt>
                <c:pt idx="15">
                  <c:v>17.333333333330501</c:v>
                </c:pt>
                <c:pt idx="16">
                  <c:v>19.0666666666636</c:v>
                </c:pt>
                <c:pt idx="17">
                  <c:v>19.333333333330199</c:v>
                </c:pt>
                <c:pt idx="18">
                  <c:v>19.999999999996799</c:v>
                </c:pt>
                <c:pt idx="19">
                  <c:v>22.133333333329801</c:v>
                </c:pt>
                <c:pt idx="20">
                  <c:v>21.733333333329799</c:v>
                </c:pt>
                <c:pt idx="21">
                  <c:v>23.5999999999962</c:v>
                </c:pt>
                <c:pt idx="22">
                  <c:v>23.999999999996099</c:v>
                </c:pt>
                <c:pt idx="23">
                  <c:v>24.933333333329301</c:v>
                </c:pt>
                <c:pt idx="24">
                  <c:v>26.266666666662399</c:v>
                </c:pt>
                <c:pt idx="25">
                  <c:v>27.199999999995601</c:v>
                </c:pt>
                <c:pt idx="26">
                  <c:v>27.866666666662201</c:v>
                </c:pt>
                <c:pt idx="27">
                  <c:v>28.666666666662099</c:v>
                </c:pt>
                <c:pt idx="28">
                  <c:v>29.3333333333286</c:v>
                </c:pt>
                <c:pt idx="29">
                  <c:v>31.5999999999949</c:v>
                </c:pt>
                <c:pt idx="30">
                  <c:v>32.533333333328102</c:v>
                </c:pt>
                <c:pt idx="31">
                  <c:v>34.533333333327803</c:v>
                </c:pt>
                <c:pt idx="32">
                  <c:v>35.599999999994303</c:v>
                </c:pt>
                <c:pt idx="33">
                  <c:v>37.199999999993999</c:v>
                </c:pt>
                <c:pt idx="34">
                  <c:v>37.333333333327303</c:v>
                </c:pt>
                <c:pt idx="35">
                  <c:v>40.133333333326902</c:v>
                </c:pt>
                <c:pt idx="36">
                  <c:v>41.733333333326698</c:v>
                </c:pt>
                <c:pt idx="37">
                  <c:v>41.866666666660002</c:v>
                </c:pt>
                <c:pt idx="38">
                  <c:v>44.666666666659502</c:v>
                </c:pt>
                <c:pt idx="39">
                  <c:v>44.799999999992799</c:v>
                </c:pt>
                <c:pt idx="40">
                  <c:v>45.999999999992603</c:v>
                </c:pt>
                <c:pt idx="41">
                  <c:v>47.1999999999925</c:v>
                </c:pt>
                <c:pt idx="42">
                  <c:v>47.599999999992399</c:v>
                </c:pt>
                <c:pt idx="43">
                  <c:v>47.333333333325797</c:v>
                </c:pt>
                <c:pt idx="44">
                  <c:v>48.533333333325601</c:v>
                </c:pt>
                <c:pt idx="45">
                  <c:v>48.666666666658898</c:v>
                </c:pt>
                <c:pt idx="46">
                  <c:v>49.5999999999921</c:v>
                </c:pt>
                <c:pt idx="47">
                  <c:v>49.866666666658702</c:v>
                </c:pt>
                <c:pt idx="48">
                  <c:v>49.733333333325398</c:v>
                </c:pt>
                <c:pt idx="49">
                  <c:v>49.866666666658702</c:v>
                </c:pt>
                <c:pt idx="50">
                  <c:v>49.733333333325398</c:v>
                </c:pt>
                <c:pt idx="51">
                  <c:v>49.999999999991999</c:v>
                </c:pt>
                <c:pt idx="52">
                  <c:v>49.999999999991999</c:v>
                </c:pt>
                <c:pt idx="53">
                  <c:v>49.999999999991999</c:v>
                </c:pt>
                <c:pt idx="54">
                  <c:v>49.866666666658702</c:v>
                </c:pt>
                <c:pt idx="55">
                  <c:v>49.999999999991999</c:v>
                </c:pt>
                <c:pt idx="56">
                  <c:v>49.999999999991999</c:v>
                </c:pt>
                <c:pt idx="57">
                  <c:v>49.999999999991999</c:v>
                </c:pt>
                <c:pt idx="58">
                  <c:v>49.999999999991999</c:v>
                </c:pt>
                <c:pt idx="59">
                  <c:v>49.999999999991999</c:v>
                </c:pt>
                <c:pt idx="60">
                  <c:v>49.999999999991999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DB8-BC47-A4FD-9B4B8A1E6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9829696"/>
        <c:axId val="889831968"/>
      </c:scatterChart>
      <c:valAx>
        <c:axId val="889829696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Injected Current (</a:t>
                </a:r>
                <a:r>
                  <a:rPr lang="en-US" dirty="0" err="1"/>
                  <a:t>nA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831968"/>
        <c:crosses val="autoZero"/>
        <c:crossBetween val="midCat"/>
      </c:valAx>
      <c:valAx>
        <c:axId val="88983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</a:t>
                </a:r>
                <a:r>
                  <a:rPr lang="en-US" baseline="0" dirty="0"/>
                  <a:t> (Hz)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829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FS</a:t>
            </a:r>
            <a:r>
              <a:rPr lang="en-US" baseline="0" dirty="0"/>
              <a:t> (#3)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FS_3!$A$1:$A$41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FS_3!$B$1:$B$41</c:f>
              <c:numCache>
                <c:formatCode>0.00E+00</c:formatCode>
                <c:ptCount val="41"/>
                <c:pt idx="0">
                  <c:v>1.7999999999997101</c:v>
                </c:pt>
                <c:pt idx="1">
                  <c:v>2.59999999999958</c:v>
                </c:pt>
                <c:pt idx="2">
                  <c:v>2.6999999999995699</c:v>
                </c:pt>
                <c:pt idx="3">
                  <c:v>2.59999999999958</c:v>
                </c:pt>
                <c:pt idx="4">
                  <c:v>3.1999999999994899</c:v>
                </c:pt>
                <c:pt idx="5">
                  <c:v>4.3999999999992996</c:v>
                </c:pt>
                <c:pt idx="6">
                  <c:v>5.5999999999991097</c:v>
                </c:pt>
                <c:pt idx="7">
                  <c:v>6.1999999999990099</c:v>
                </c:pt>
                <c:pt idx="8">
                  <c:v>8.2999999999986809</c:v>
                </c:pt>
                <c:pt idx="9">
                  <c:v>10.6999999999982</c:v>
                </c:pt>
                <c:pt idx="10">
                  <c:v>14.099999999997699</c:v>
                </c:pt>
                <c:pt idx="11">
                  <c:v>16.099999999997401</c:v>
                </c:pt>
                <c:pt idx="12">
                  <c:v>19.0999999999969</c:v>
                </c:pt>
                <c:pt idx="13">
                  <c:v>21.799999999996501</c:v>
                </c:pt>
                <c:pt idx="14">
                  <c:v>24.2999999999961</c:v>
                </c:pt>
                <c:pt idx="15">
                  <c:v>26.1999999999958</c:v>
                </c:pt>
                <c:pt idx="16">
                  <c:v>27.999999999995499</c:v>
                </c:pt>
                <c:pt idx="17">
                  <c:v>30.099999999995202</c:v>
                </c:pt>
                <c:pt idx="18">
                  <c:v>30.499999999995101</c:v>
                </c:pt>
                <c:pt idx="19">
                  <c:v>32.199999999994802</c:v>
                </c:pt>
                <c:pt idx="20">
                  <c:v>31.699999999994901</c:v>
                </c:pt>
                <c:pt idx="21">
                  <c:v>33.299999999994697</c:v>
                </c:pt>
                <c:pt idx="22">
                  <c:v>34.299999999994498</c:v>
                </c:pt>
                <c:pt idx="23">
                  <c:v>33.9999999999945</c:v>
                </c:pt>
                <c:pt idx="24">
                  <c:v>35.099999999994402</c:v>
                </c:pt>
                <c:pt idx="25">
                  <c:v>34.699999999994397</c:v>
                </c:pt>
                <c:pt idx="26">
                  <c:v>34.999999999994401</c:v>
                </c:pt>
                <c:pt idx="27">
                  <c:v>37.299999999994</c:v>
                </c:pt>
                <c:pt idx="28">
                  <c:v>35.999999999994202</c:v>
                </c:pt>
                <c:pt idx="29">
                  <c:v>37.799999999993901</c:v>
                </c:pt>
                <c:pt idx="30">
                  <c:v>36.7999999999941</c:v>
                </c:pt>
                <c:pt idx="31">
                  <c:v>37.299999999994</c:v>
                </c:pt>
                <c:pt idx="32">
                  <c:v>38.499999999993797</c:v>
                </c:pt>
                <c:pt idx="33">
                  <c:v>39.099999999993699</c:v>
                </c:pt>
                <c:pt idx="34">
                  <c:v>37.499999999994003</c:v>
                </c:pt>
                <c:pt idx="35">
                  <c:v>37.899999999993902</c:v>
                </c:pt>
                <c:pt idx="36">
                  <c:v>38.399999999993902</c:v>
                </c:pt>
                <c:pt idx="37">
                  <c:v>38.799999999993801</c:v>
                </c:pt>
                <c:pt idx="38">
                  <c:v>39.099999999993699</c:v>
                </c:pt>
                <c:pt idx="39">
                  <c:v>39.799999999993602</c:v>
                </c:pt>
                <c:pt idx="40">
                  <c:v>38.499999999993797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4E-D344-B6EB-6E7F6FFDB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16607"/>
        <c:axId val="382081119"/>
      </c:scatterChart>
      <c:valAx>
        <c:axId val="57516607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081119"/>
        <c:crosses val="autoZero"/>
        <c:crossBetween val="midCat"/>
      </c:valAx>
      <c:valAx>
        <c:axId val="382081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</a:t>
                </a:r>
                <a:r>
                  <a:rPr lang="en-US" baseline="0" dirty="0"/>
                  <a:t> (Hz)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16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 (#4)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FI_4!$A$1:$A$61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FI_4!$B$1:$B$61</c:f>
              <c:numCache>
                <c:formatCode>0.00E+00</c:formatCode>
                <c:ptCount val="61"/>
                <c:pt idx="0">
                  <c:v>2.2666666666662998</c:v>
                </c:pt>
                <c:pt idx="1">
                  <c:v>2.13333333333299</c:v>
                </c:pt>
                <c:pt idx="2">
                  <c:v>2.39999999999961</c:v>
                </c:pt>
                <c:pt idx="3">
                  <c:v>2.6666666666662402</c:v>
                </c:pt>
                <c:pt idx="4">
                  <c:v>3.4666666666661099</c:v>
                </c:pt>
                <c:pt idx="5">
                  <c:v>3.4666666666661099</c:v>
                </c:pt>
                <c:pt idx="6">
                  <c:v>4.3999999999992996</c:v>
                </c:pt>
                <c:pt idx="7">
                  <c:v>3.9999999999993601</c:v>
                </c:pt>
                <c:pt idx="8">
                  <c:v>6.2666666666656701</c:v>
                </c:pt>
                <c:pt idx="9">
                  <c:v>6.5333333333322896</c:v>
                </c:pt>
                <c:pt idx="10">
                  <c:v>7.3333333333321598</c:v>
                </c:pt>
                <c:pt idx="11">
                  <c:v>8.1333333333320397</c:v>
                </c:pt>
                <c:pt idx="12">
                  <c:v>8.3999999999986592</c:v>
                </c:pt>
                <c:pt idx="13">
                  <c:v>8.3999999999986592</c:v>
                </c:pt>
                <c:pt idx="14">
                  <c:v>11.1999999999982</c:v>
                </c:pt>
                <c:pt idx="15">
                  <c:v>11.333333333331501</c:v>
                </c:pt>
                <c:pt idx="16">
                  <c:v>11.4666666666648</c:v>
                </c:pt>
                <c:pt idx="17">
                  <c:v>12.266666666664699</c:v>
                </c:pt>
                <c:pt idx="18">
                  <c:v>13.9999999999977</c:v>
                </c:pt>
                <c:pt idx="19">
                  <c:v>14.133333333331001</c:v>
                </c:pt>
                <c:pt idx="20">
                  <c:v>15.066666666664201</c:v>
                </c:pt>
                <c:pt idx="21">
                  <c:v>15.466666666664199</c:v>
                </c:pt>
                <c:pt idx="22">
                  <c:v>16.933333333330602</c:v>
                </c:pt>
                <c:pt idx="23">
                  <c:v>18.799999999996999</c:v>
                </c:pt>
                <c:pt idx="24">
                  <c:v>17.8666666666638</c:v>
                </c:pt>
                <c:pt idx="25">
                  <c:v>19.0666666666636</c:v>
                </c:pt>
                <c:pt idx="26">
                  <c:v>20.933333333330001</c:v>
                </c:pt>
                <c:pt idx="27">
                  <c:v>20.266666666663401</c:v>
                </c:pt>
                <c:pt idx="28">
                  <c:v>21.466666666663201</c:v>
                </c:pt>
                <c:pt idx="29">
                  <c:v>23.199999999996301</c:v>
                </c:pt>
                <c:pt idx="30">
                  <c:v>23.066666666663</c:v>
                </c:pt>
                <c:pt idx="31">
                  <c:v>23.733333333329501</c:v>
                </c:pt>
                <c:pt idx="32">
                  <c:v>26.133333333329102</c:v>
                </c:pt>
                <c:pt idx="33">
                  <c:v>25.599999999995902</c:v>
                </c:pt>
                <c:pt idx="34">
                  <c:v>26.799999999995698</c:v>
                </c:pt>
                <c:pt idx="35">
                  <c:v>27.866666666662201</c:v>
                </c:pt>
                <c:pt idx="36">
                  <c:v>28.666666666662099</c:v>
                </c:pt>
                <c:pt idx="37">
                  <c:v>29.066666666662002</c:v>
                </c:pt>
                <c:pt idx="38">
                  <c:v>31.0666666666617</c:v>
                </c:pt>
                <c:pt idx="39">
                  <c:v>31.466666666661599</c:v>
                </c:pt>
                <c:pt idx="40">
                  <c:v>33.466666666661297</c:v>
                </c:pt>
                <c:pt idx="41">
                  <c:v>33.733333333327899</c:v>
                </c:pt>
                <c:pt idx="42">
                  <c:v>34.799999999994398</c:v>
                </c:pt>
                <c:pt idx="43">
                  <c:v>36.133333333327499</c:v>
                </c:pt>
                <c:pt idx="44">
                  <c:v>35.333333333327701</c:v>
                </c:pt>
                <c:pt idx="45">
                  <c:v>36.7999999999941</c:v>
                </c:pt>
                <c:pt idx="46">
                  <c:v>40.533333333326901</c:v>
                </c:pt>
                <c:pt idx="47">
                  <c:v>38.933333333327099</c:v>
                </c:pt>
                <c:pt idx="48">
                  <c:v>40.799999999993503</c:v>
                </c:pt>
                <c:pt idx="49">
                  <c:v>41.5999999999934</c:v>
                </c:pt>
                <c:pt idx="50">
                  <c:v>42.6666666666598</c:v>
                </c:pt>
                <c:pt idx="51">
                  <c:v>42.399999999993199</c:v>
                </c:pt>
                <c:pt idx="52">
                  <c:v>43.333333333326401</c:v>
                </c:pt>
                <c:pt idx="53">
                  <c:v>44.799999999992799</c:v>
                </c:pt>
                <c:pt idx="54">
                  <c:v>46.266666666659297</c:v>
                </c:pt>
                <c:pt idx="55">
                  <c:v>45.4666666666594</c:v>
                </c:pt>
                <c:pt idx="56">
                  <c:v>46.666666666659196</c:v>
                </c:pt>
                <c:pt idx="57">
                  <c:v>46.533333333325899</c:v>
                </c:pt>
                <c:pt idx="58">
                  <c:v>47.066666666659103</c:v>
                </c:pt>
                <c:pt idx="59">
                  <c:v>48.533333333325601</c:v>
                </c:pt>
                <c:pt idx="60">
                  <c:v>47.999999999992298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6B-034B-B67B-135409C54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14064"/>
        <c:axId val="594915792"/>
      </c:scatterChart>
      <c:valAx>
        <c:axId val="594914064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Injected Current (</a:t>
                </a:r>
                <a:r>
                  <a:rPr lang="en-US" dirty="0" err="1"/>
                  <a:t>nA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915792"/>
        <c:crosses val="autoZero"/>
        <c:crossBetween val="midCat"/>
      </c:valAx>
      <c:valAx>
        <c:axId val="59491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914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FS (#4)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FS_4!$A$1:$A$41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FS_4!$B$1:$B$41</c:f>
              <c:numCache>
                <c:formatCode>0.00E+00</c:formatCode>
                <c:ptCount val="41"/>
                <c:pt idx="0">
                  <c:v>1.5999999999997401</c:v>
                </c:pt>
                <c:pt idx="1">
                  <c:v>2.39999999999961</c:v>
                </c:pt>
                <c:pt idx="2">
                  <c:v>2.4999999999995999</c:v>
                </c:pt>
                <c:pt idx="3">
                  <c:v>2.39999999999961</c:v>
                </c:pt>
                <c:pt idx="4">
                  <c:v>2.4999999999995999</c:v>
                </c:pt>
                <c:pt idx="5">
                  <c:v>2.6999999999995699</c:v>
                </c:pt>
                <c:pt idx="6">
                  <c:v>3.1999999999994899</c:v>
                </c:pt>
                <c:pt idx="7">
                  <c:v>3.5999999999994201</c:v>
                </c:pt>
                <c:pt idx="8">
                  <c:v>4.1999999999993296</c:v>
                </c:pt>
                <c:pt idx="9">
                  <c:v>4.6999999999992497</c:v>
                </c:pt>
                <c:pt idx="10">
                  <c:v>6.3999999999989798</c:v>
                </c:pt>
                <c:pt idx="11">
                  <c:v>9.0999999999985501</c:v>
                </c:pt>
                <c:pt idx="12">
                  <c:v>10.999999999998201</c:v>
                </c:pt>
                <c:pt idx="13">
                  <c:v>13.599999999997801</c:v>
                </c:pt>
                <c:pt idx="14">
                  <c:v>17.099999999997198</c:v>
                </c:pt>
                <c:pt idx="15">
                  <c:v>19.199999999996901</c:v>
                </c:pt>
                <c:pt idx="16">
                  <c:v>19.399999999996901</c:v>
                </c:pt>
                <c:pt idx="17">
                  <c:v>21.099999999996601</c:v>
                </c:pt>
                <c:pt idx="18">
                  <c:v>21.499999999996501</c:v>
                </c:pt>
                <c:pt idx="19">
                  <c:v>22.699999999996301</c:v>
                </c:pt>
                <c:pt idx="20">
                  <c:v>23.799999999996199</c:v>
                </c:pt>
                <c:pt idx="21">
                  <c:v>25.299999999995901</c:v>
                </c:pt>
                <c:pt idx="22">
                  <c:v>25.099999999996001</c:v>
                </c:pt>
                <c:pt idx="23">
                  <c:v>24.699999999995999</c:v>
                </c:pt>
                <c:pt idx="24">
                  <c:v>25.699999999995899</c:v>
                </c:pt>
                <c:pt idx="25">
                  <c:v>26.1999999999958</c:v>
                </c:pt>
                <c:pt idx="26">
                  <c:v>27.0999999999956</c:v>
                </c:pt>
                <c:pt idx="27">
                  <c:v>26.599999999995699</c:v>
                </c:pt>
                <c:pt idx="28">
                  <c:v>27.799999999995499</c:v>
                </c:pt>
                <c:pt idx="29">
                  <c:v>27.299999999995599</c:v>
                </c:pt>
                <c:pt idx="30">
                  <c:v>27.499999999995602</c:v>
                </c:pt>
                <c:pt idx="31">
                  <c:v>27.0999999999956</c:v>
                </c:pt>
                <c:pt idx="32">
                  <c:v>27.899999999995501</c:v>
                </c:pt>
                <c:pt idx="33">
                  <c:v>26.999999999995701</c:v>
                </c:pt>
                <c:pt idx="34">
                  <c:v>28.299999999995499</c:v>
                </c:pt>
                <c:pt idx="35">
                  <c:v>28.199999999995502</c:v>
                </c:pt>
                <c:pt idx="36">
                  <c:v>27.0999999999956</c:v>
                </c:pt>
                <c:pt idx="37">
                  <c:v>28.199999999995502</c:v>
                </c:pt>
                <c:pt idx="38">
                  <c:v>28.499999999995399</c:v>
                </c:pt>
                <c:pt idx="39">
                  <c:v>27.899999999995501</c:v>
                </c:pt>
                <c:pt idx="40">
                  <c:v>28.899999999995401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CAC-A14F-B45B-203F68470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492703"/>
        <c:axId val="758658687"/>
      </c:scatterChart>
      <c:valAx>
        <c:axId val="614492703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658687"/>
        <c:crosses val="autoZero"/>
        <c:crossBetween val="midCat"/>
      </c:valAx>
      <c:valAx>
        <c:axId val="75865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4927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 (#5)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FI_5!$A$1:$A$61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FI_5!$B$1:$B$61</c:f>
              <c:numCache>
                <c:formatCode>0.00E+00</c:formatCode>
                <c:ptCount val="61"/>
                <c:pt idx="0">
                  <c:v>1.0666666666664899</c:v>
                </c:pt>
                <c:pt idx="1">
                  <c:v>1.7333333333330501</c:v>
                </c:pt>
                <c:pt idx="2">
                  <c:v>0.93333333333318502</c:v>
                </c:pt>
                <c:pt idx="3">
                  <c:v>1.4666666666664301</c:v>
                </c:pt>
                <c:pt idx="4">
                  <c:v>1.7333333333330501</c:v>
                </c:pt>
                <c:pt idx="5">
                  <c:v>1.99999999999968</c:v>
                </c:pt>
                <c:pt idx="6">
                  <c:v>1.3333333333331201</c:v>
                </c:pt>
                <c:pt idx="7">
                  <c:v>2.2666666666662998</c:v>
                </c:pt>
                <c:pt idx="8">
                  <c:v>1.5999999999997401</c:v>
                </c:pt>
                <c:pt idx="9">
                  <c:v>2.39999999999961</c:v>
                </c:pt>
                <c:pt idx="10">
                  <c:v>2.2666666666662998</c:v>
                </c:pt>
                <c:pt idx="11">
                  <c:v>2.13333333333299</c:v>
                </c:pt>
                <c:pt idx="12">
                  <c:v>2.79999999999955</c:v>
                </c:pt>
                <c:pt idx="13">
                  <c:v>1.86666666666637</c:v>
                </c:pt>
                <c:pt idx="14">
                  <c:v>3.5999999999994201</c:v>
                </c:pt>
                <c:pt idx="15">
                  <c:v>3.3333333333328001</c:v>
                </c:pt>
                <c:pt idx="16">
                  <c:v>3.4666666666661099</c:v>
                </c:pt>
                <c:pt idx="17">
                  <c:v>5.06666666666586</c:v>
                </c:pt>
                <c:pt idx="18">
                  <c:v>4.3999999999992996</c:v>
                </c:pt>
                <c:pt idx="19">
                  <c:v>3.9999999999993601</c:v>
                </c:pt>
                <c:pt idx="20">
                  <c:v>5.4666666666657902</c:v>
                </c:pt>
                <c:pt idx="21">
                  <c:v>5.1999999999991697</c:v>
                </c:pt>
                <c:pt idx="22">
                  <c:v>6.9333333333322296</c:v>
                </c:pt>
                <c:pt idx="23">
                  <c:v>8.3999999999986592</c:v>
                </c:pt>
                <c:pt idx="24">
                  <c:v>7.0666666666655402</c:v>
                </c:pt>
                <c:pt idx="25">
                  <c:v>8.3999999999986592</c:v>
                </c:pt>
                <c:pt idx="26">
                  <c:v>8.9333333333319107</c:v>
                </c:pt>
                <c:pt idx="27">
                  <c:v>8.9333333333319107</c:v>
                </c:pt>
                <c:pt idx="28">
                  <c:v>9.0666666666652205</c:v>
                </c:pt>
                <c:pt idx="29">
                  <c:v>10.266666666664999</c:v>
                </c:pt>
                <c:pt idx="30">
                  <c:v>10.9333333333315</c:v>
                </c:pt>
                <c:pt idx="31">
                  <c:v>11.333333333331501</c:v>
                </c:pt>
                <c:pt idx="32">
                  <c:v>12.533333333331299</c:v>
                </c:pt>
                <c:pt idx="33">
                  <c:v>12.399999999998</c:v>
                </c:pt>
                <c:pt idx="34">
                  <c:v>12.6666666666646</c:v>
                </c:pt>
                <c:pt idx="35">
                  <c:v>14.266666666664401</c:v>
                </c:pt>
                <c:pt idx="36">
                  <c:v>13.7333333333311</c:v>
                </c:pt>
                <c:pt idx="37">
                  <c:v>15.8666666666641</c:v>
                </c:pt>
                <c:pt idx="38">
                  <c:v>15.733333333330799</c:v>
                </c:pt>
                <c:pt idx="39">
                  <c:v>17.1999999999972</c:v>
                </c:pt>
                <c:pt idx="40">
                  <c:v>15.999999999997399</c:v>
                </c:pt>
                <c:pt idx="41">
                  <c:v>19.0666666666636</c:v>
                </c:pt>
                <c:pt idx="42">
                  <c:v>18.533333333330301</c:v>
                </c:pt>
                <c:pt idx="43">
                  <c:v>18.533333333330301</c:v>
                </c:pt>
                <c:pt idx="44">
                  <c:v>20.799999999996601</c:v>
                </c:pt>
                <c:pt idx="45">
                  <c:v>20.1333333333301</c:v>
                </c:pt>
                <c:pt idx="46">
                  <c:v>21.8666666666631</c:v>
                </c:pt>
                <c:pt idx="47">
                  <c:v>22.666666666663001</c:v>
                </c:pt>
                <c:pt idx="48">
                  <c:v>22.9333333333296</c:v>
                </c:pt>
                <c:pt idx="49">
                  <c:v>24.399999999996101</c:v>
                </c:pt>
                <c:pt idx="50">
                  <c:v>23.466666666662899</c:v>
                </c:pt>
                <c:pt idx="51">
                  <c:v>24.799999999996</c:v>
                </c:pt>
                <c:pt idx="52">
                  <c:v>26.5333333333291</c:v>
                </c:pt>
                <c:pt idx="53">
                  <c:v>25.8666666666625</c:v>
                </c:pt>
                <c:pt idx="54">
                  <c:v>26.933333333328999</c:v>
                </c:pt>
                <c:pt idx="55">
                  <c:v>27.7333333333289</c:v>
                </c:pt>
                <c:pt idx="56">
                  <c:v>28.1333333333288</c:v>
                </c:pt>
                <c:pt idx="57">
                  <c:v>28.933333333328701</c:v>
                </c:pt>
                <c:pt idx="58">
                  <c:v>29.733333333328599</c:v>
                </c:pt>
                <c:pt idx="59">
                  <c:v>29.599999999995301</c:v>
                </c:pt>
                <c:pt idx="60">
                  <c:v>30.266666666661799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A9C-BE42-A819-72E266B5E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97216"/>
        <c:axId val="594998944"/>
      </c:scatterChart>
      <c:valAx>
        <c:axId val="594997216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Injected Current (</a:t>
                </a:r>
                <a:r>
                  <a:rPr lang="en-US" dirty="0" err="1"/>
                  <a:t>nA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998944"/>
        <c:crosses val="autoZero"/>
        <c:crossBetween val="midCat"/>
      </c:valAx>
      <c:valAx>
        <c:axId val="59499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997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B64B-B81E-74B9-0EFC-6CBA4F6E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FD68B-CDBF-A92B-47A6-A410085F5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24C88-5555-92DD-5AE2-D9376083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456-4C6E-5344-AFBB-DCBD6411FF1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3690-C14C-5D0E-5F1F-D5764DE5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6A0D-86E0-DD28-DDD2-5D466904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F55D-D174-B94C-977B-45B7C34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EA71-80F0-ACF6-3E99-634C52E8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6F7FC-D559-3733-08D5-04380D01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0061-1472-498D-11EA-12748F89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456-4C6E-5344-AFBB-DCBD6411FF1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89AF-B2A8-26B7-9DC3-7486A1DB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12F1-446B-1388-B385-28724BF1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F55D-D174-B94C-977B-45B7C34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E720B-34B4-9C00-CD73-F0F6C01AF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6A98D-1970-1405-7E30-DDBEBA9B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C768-2151-CBFC-10CB-4E5B7542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456-4C6E-5344-AFBB-DCBD6411FF1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9F2E7-2543-B8CD-130D-37FBA0D5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856ED-F975-9352-DA51-59AE8AE0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F55D-D174-B94C-977B-45B7C34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BFD2-C7D1-1F40-113C-DC572591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4B30-38A1-FAE2-4137-5D10EF0F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FBD7-B035-FE70-9CB5-4B885BF1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456-4C6E-5344-AFBB-DCBD6411FF1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FB1E-69FD-88FF-B75D-0D8FDAFA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B4D7-CED5-F628-A2DD-D6C0E8BB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F55D-D174-B94C-977B-45B7C34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9D0C-2027-02A8-6AEB-C723D07D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6F8B-0A19-1B9C-A76D-0A4541DDC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8C0FE-182C-8B49-CF58-49CADB2D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456-4C6E-5344-AFBB-DCBD6411FF1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0FD54-84FB-CE7E-9C40-A18467FA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C56B-6579-BB1A-CF0F-3A823DAA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F55D-D174-B94C-977B-45B7C34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862C-6E91-CEA7-44AC-F3B01995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BF2B-43A5-DA65-3F64-DCFFEA634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BBFC1-AD1C-DA03-EABF-671210D8C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9148C-7EA9-4769-E20D-0952E379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456-4C6E-5344-AFBB-DCBD6411FF1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9F21F-5AFB-8F0F-B78D-A9F342E3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28027-92AC-A6D5-712C-8068A516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F55D-D174-B94C-977B-45B7C34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26A6-39A9-91BD-06B1-C47076C5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A30A-EC2D-E22A-11D0-4222CE33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03E76-7093-0377-8A53-5793CFAE4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205DB-83CB-2B5E-9EB9-76B55CD4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D5728-024B-1A1D-02B1-405E292A8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37EAD-0F97-CFB5-0159-35F6AC95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456-4C6E-5344-AFBB-DCBD6411FF1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D9C47-9E4A-68D7-0219-ABF93F86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2C157-2B05-ACD0-9EDB-ABE876F4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F55D-D174-B94C-977B-45B7C34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5D1E-CCD9-AE00-8A1F-C4564837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917DD-01D5-CEBF-8296-FADC39DE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456-4C6E-5344-AFBB-DCBD6411FF1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42B65-B6A7-D163-BC64-7C6D3E4D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4B4EF-A23B-A8EC-7798-632DC3AC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F55D-D174-B94C-977B-45B7C34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1F380-CBB9-7712-9F52-6DA1E46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456-4C6E-5344-AFBB-DCBD6411FF1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86450-272D-EB52-3848-EF97F5B1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F8F3A-97EC-5B27-6200-E2B86ACE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F55D-D174-B94C-977B-45B7C34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1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340E-72FC-CFE5-810A-AE1CEAF1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942A-8A85-C75F-AE95-3E150257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791EA-6F58-22E9-1D93-151C2B581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B5839-D396-9A44-680D-765602FE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456-4C6E-5344-AFBB-DCBD6411FF1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83D17-812E-B0A8-64CA-E5B2A78B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C1FA8-C98E-6E6C-88E7-E1756421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F55D-D174-B94C-977B-45B7C34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C456-181B-C5D2-9902-A404577A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39B4B-E771-B87C-006D-33EBF33E0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FAD87-07A2-58C7-569A-0CE2BDC79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30E1E-68F2-0C0E-5548-0FAB5242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456-4C6E-5344-AFBB-DCBD6411FF1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F22F1-4DEF-0E3A-041A-6C796AAC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FC47-6574-82C1-A1EF-02AB67F6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F55D-D174-B94C-977B-45B7C34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2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46EE2-0A71-0B20-CC59-0E8B6C1D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354F-D102-B00C-19C2-E88FA2484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92FA-5A69-F5DF-DF29-CBA1D2F1B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7456-4C6E-5344-AFBB-DCBD6411FF1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94AEC-BBE1-0849-19FB-ECE4E719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036DA-2A29-91A5-B56A-FC5C18C28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F55D-D174-B94C-977B-45B7C347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34E7-863C-9CC3-8DA3-3901959E0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35886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Impact of Inhibitory Gamma Background on Cell Nonlinearity</a:t>
            </a:r>
          </a:p>
        </p:txBody>
      </p:sp>
    </p:spTree>
    <p:extLst>
      <p:ext uri="{BB962C8B-B14F-4D97-AF65-F5344CB8AC3E}">
        <p14:creationId xmlns:p14="http://schemas.microsoft.com/office/powerpoint/2010/main" val="392143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EA99-5099-AF7E-3209-F46B4EBC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C59CC-257C-1A55-4B4D-64D3C97B0F36}"/>
              </a:ext>
            </a:extLst>
          </p:cNvPr>
          <p:cNvSpPr txBox="1"/>
          <p:nvPr/>
        </p:nvSpPr>
        <p:spPr>
          <a:xfrm>
            <a:off x="838200" y="1414562"/>
            <a:ext cx="97245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Inhibitory Gamma Parameters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Number of synapses = 30 (located on th</a:t>
            </a:r>
            <a:r>
              <a:rPr lang="en-US" dirty="0">
                <a:latin typeface="Helvetica Neue" panose="02000503000000020004" pitchFamily="2" charset="0"/>
              </a:rPr>
              <a:t>e soma)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Distribution: 3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ms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Adjusted Current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All current injected has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no noise</a:t>
            </a:r>
            <a:r>
              <a:rPr lang="en-US" dirty="0">
                <a:effectLst/>
                <a:latin typeface="Helvetica Neue" panose="02000503000000020004" pitchFamily="2" charset="0"/>
              </a:rPr>
              <a:t> (used to bring cell up to threshold)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Stimulus Synapses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Total synapses: 40 synapses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AMPA: 0.0015 µS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NMDA: 0.0039 µS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Start Time: 0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Noise: 0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Location: 50% of the dendrite (on top of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eachother</a:t>
            </a:r>
            <a:r>
              <a:rPr lang="en-US" dirty="0">
                <a:effectLst/>
                <a:latin typeface="Helvetica Neue" panose="02000503000000020004" pitchFamily="2" charset="0"/>
              </a:rPr>
              <a:t>, firing at the same time)</a:t>
            </a:r>
          </a:p>
        </p:txBody>
      </p:sp>
    </p:spTree>
    <p:extLst>
      <p:ext uri="{BB962C8B-B14F-4D97-AF65-F5344CB8AC3E}">
        <p14:creationId xmlns:p14="http://schemas.microsoft.com/office/powerpoint/2010/main" val="211254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6A735C-A0AE-0F92-DEC6-4DF4D184B9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990847"/>
              </p:ext>
            </p:extLst>
          </p:nvPr>
        </p:nvGraphicFramePr>
        <p:xfrm>
          <a:off x="6930571" y="9486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8A764B-D49D-C2AC-DC5D-6FFF43ADA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830770"/>
              </p:ext>
            </p:extLst>
          </p:nvPr>
        </p:nvGraphicFramePr>
        <p:xfrm>
          <a:off x="6930571" y="36918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91EA16-A785-4C80-38E7-EF536FD6DEBB}"/>
              </a:ext>
            </a:extLst>
          </p:cNvPr>
          <p:cNvSpPr txBox="1"/>
          <p:nvPr/>
        </p:nvSpPr>
        <p:spPr>
          <a:xfrm>
            <a:off x="689429" y="43542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CASE 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38A3B-065B-56C5-CC70-6128C6C3C8A3}"/>
              </a:ext>
            </a:extLst>
          </p:cNvPr>
          <p:cNvSpPr txBox="1"/>
          <p:nvPr/>
        </p:nvSpPr>
        <p:spPr>
          <a:xfrm>
            <a:off x="689429" y="144312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Helvetica Neue" panose="02000503000000020004" pitchFamily="2" charset="0"/>
              </a:rPr>
              <a:t>Inhib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Gamma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Conductance: 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0 µS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Adjusted Current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Amplitude: 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1.09 </a:t>
            </a:r>
            <a:r>
              <a:rPr lang="en-US" u="sng" dirty="0" err="1">
                <a:effectLst/>
                <a:latin typeface="Helvetica Neue" panose="02000503000000020004" pitchFamily="2" charset="0"/>
              </a:rPr>
              <a:t>nA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10" name="Picture 9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8E1A63DF-2D77-4BE0-7AB9-14AD3E9FA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87" y="3197453"/>
            <a:ext cx="5080001" cy="355600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D69E5A2-772C-7053-85BE-5AB583257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00" y="7090004"/>
            <a:ext cx="51943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0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68332F-671C-77DD-0A9C-4E488ADF16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367226"/>
              </p:ext>
            </p:extLst>
          </p:nvPr>
        </p:nvGraphicFramePr>
        <p:xfrm>
          <a:off x="6785429" y="7199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DEB33C-D780-0B53-BFF0-B0E67B231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53317"/>
              </p:ext>
            </p:extLst>
          </p:nvPr>
        </p:nvGraphicFramePr>
        <p:xfrm>
          <a:off x="6785429" y="37288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B72FCC-298C-CBD0-0CDE-2ED2109C5CE6}"/>
              </a:ext>
            </a:extLst>
          </p:cNvPr>
          <p:cNvSpPr txBox="1"/>
          <p:nvPr/>
        </p:nvSpPr>
        <p:spPr>
          <a:xfrm>
            <a:off x="689429" y="43542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CASE 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36002-698E-E0FB-5C99-8AC7D358AB57}"/>
              </a:ext>
            </a:extLst>
          </p:cNvPr>
          <p:cNvSpPr txBox="1"/>
          <p:nvPr/>
        </p:nvSpPr>
        <p:spPr>
          <a:xfrm>
            <a:off x="689429" y="144312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Helvetica Neue" panose="02000503000000020004" pitchFamily="2" charset="0"/>
              </a:rPr>
              <a:t>Inhib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Gamma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Conductance: 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0.0025 µS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Adjusted Current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Amplitude: 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1.45 </a:t>
            </a:r>
            <a:r>
              <a:rPr lang="en-US" u="sng" dirty="0" err="1">
                <a:effectLst/>
                <a:latin typeface="Helvetica Neue" panose="02000503000000020004" pitchFamily="2" charset="0"/>
              </a:rPr>
              <a:t>nA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8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719729-5C6D-950C-9CB8-5D05D0BBB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241731"/>
              </p:ext>
            </p:extLst>
          </p:nvPr>
        </p:nvGraphicFramePr>
        <p:xfrm>
          <a:off x="6930571" y="5268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BEA7278-3014-0076-ABBB-BF8A5D224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250116"/>
              </p:ext>
            </p:extLst>
          </p:nvPr>
        </p:nvGraphicFramePr>
        <p:xfrm>
          <a:off x="6930571" y="35886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7DBDC9-41A0-BB0E-36D0-EC05C9866943}"/>
              </a:ext>
            </a:extLst>
          </p:cNvPr>
          <p:cNvSpPr txBox="1"/>
          <p:nvPr/>
        </p:nvSpPr>
        <p:spPr>
          <a:xfrm>
            <a:off x="689429" y="43542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CASE #3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9E8C2-C782-B6EE-3C7C-735FB41CD36D}"/>
              </a:ext>
            </a:extLst>
          </p:cNvPr>
          <p:cNvSpPr txBox="1"/>
          <p:nvPr/>
        </p:nvSpPr>
        <p:spPr>
          <a:xfrm>
            <a:off x="689429" y="144312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Helvetica Neue" panose="02000503000000020004" pitchFamily="2" charset="0"/>
              </a:rPr>
              <a:t>Inhib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Gamma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Conductance: 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0.005 µS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Adjusted Current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Amplitude: 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1.775 </a:t>
            </a:r>
            <a:r>
              <a:rPr lang="en-US" u="sng" dirty="0" err="1">
                <a:effectLst/>
                <a:latin typeface="Helvetica Neue" panose="02000503000000020004" pitchFamily="2" charset="0"/>
              </a:rPr>
              <a:t>nA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9" name="Picture 8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C65AB6AD-8E1B-80DC-4D98-C0BC449BD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29" y="3352800"/>
            <a:ext cx="5194300" cy="35052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8B6C770-6DF0-BF88-4A29-8553F346E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29" y="7141710"/>
            <a:ext cx="51943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6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908777-BC75-DD81-2F1D-2E61B6383E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834644"/>
              </p:ext>
            </p:extLst>
          </p:nvPr>
        </p:nvGraphicFramePr>
        <p:xfrm>
          <a:off x="6930571" y="5645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2C82D30-DE5F-96C1-0B2F-D7BEB911A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536491"/>
              </p:ext>
            </p:extLst>
          </p:nvPr>
        </p:nvGraphicFramePr>
        <p:xfrm>
          <a:off x="6930571" y="3548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0CE953-012C-1FE1-67F0-E322B1A742F7}"/>
              </a:ext>
            </a:extLst>
          </p:cNvPr>
          <p:cNvSpPr txBox="1"/>
          <p:nvPr/>
        </p:nvSpPr>
        <p:spPr>
          <a:xfrm>
            <a:off x="689429" y="43542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CASE #4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7BAD1-C2D4-0300-C81A-3874545C33B3}"/>
              </a:ext>
            </a:extLst>
          </p:cNvPr>
          <p:cNvSpPr txBox="1"/>
          <p:nvPr/>
        </p:nvSpPr>
        <p:spPr>
          <a:xfrm>
            <a:off x="689429" y="144312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Helvetica Neue" panose="02000503000000020004" pitchFamily="2" charset="0"/>
              </a:rPr>
              <a:t>Inhib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Gamma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Conductance: 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0.01 µS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Adjusted Current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Amplitude: </a:t>
            </a:r>
            <a:r>
              <a:rPr lang="en-US" u="sng" dirty="0">
                <a:latin typeface="Helvetica Neue" panose="02000503000000020004" pitchFamily="2" charset="0"/>
              </a:rPr>
              <a:t>2.2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 </a:t>
            </a:r>
            <a:r>
              <a:rPr lang="en-US" u="sng" dirty="0" err="1">
                <a:effectLst/>
                <a:latin typeface="Helvetica Neue" panose="02000503000000020004" pitchFamily="2" charset="0"/>
              </a:rPr>
              <a:t>nA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9" name="Picture 8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6958EB5A-6849-8409-3973-36A4C617E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64" y="3307785"/>
            <a:ext cx="5194300" cy="35179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F6F11D7-D762-EBE6-A895-36DA030C2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00" y="7155543"/>
            <a:ext cx="51943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5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7766F3D-1FDF-1CAC-70EF-A29D688186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385514"/>
              </p:ext>
            </p:extLst>
          </p:nvPr>
        </p:nvGraphicFramePr>
        <p:xfrm>
          <a:off x="6930571" y="5358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2CAAF4-2D49-58E6-4655-CD02B1A23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881270"/>
              </p:ext>
            </p:extLst>
          </p:nvPr>
        </p:nvGraphicFramePr>
        <p:xfrm>
          <a:off x="6930571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19E1A3-ED33-8E9F-6BE1-25CEAAB67F2A}"/>
              </a:ext>
            </a:extLst>
          </p:cNvPr>
          <p:cNvSpPr txBox="1"/>
          <p:nvPr/>
        </p:nvSpPr>
        <p:spPr>
          <a:xfrm>
            <a:off x="689429" y="43542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CASE #5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684DC-2325-CA2C-254B-4A12311AB31B}"/>
              </a:ext>
            </a:extLst>
          </p:cNvPr>
          <p:cNvSpPr txBox="1"/>
          <p:nvPr/>
        </p:nvSpPr>
        <p:spPr>
          <a:xfrm>
            <a:off x="689429" y="144312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Helvetica Neue" panose="02000503000000020004" pitchFamily="2" charset="0"/>
              </a:rPr>
              <a:t>Inhib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Gamma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Conductance: 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0.02 µS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Adjusted Current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Amplitude: </a:t>
            </a:r>
            <a:r>
              <a:rPr lang="en-US" u="sng" dirty="0">
                <a:latin typeface="Helvetica Neue" panose="02000503000000020004" pitchFamily="2" charset="0"/>
              </a:rPr>
              <a:t>2.8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 </a:t>
            </a:r>
            <a:r>
              <a:rPr lang="en-US" u="sng" dirty="0" err="1">
                <a:effectLst/>
                <a:latin typeface="Helvetica Neue" panose="02000503000000020004" pitchFamily="2" charset="0"/>
              </a:rPr>
              <a:t>nA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9" name="Picture 8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6F3D02D9-232E-27C6-59FA-CEC1892AB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29" y="3302000"/>
            <a:ext cx="5194300" cy="35560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565B93A-6BDA-2915-FC5B-38410088B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29" y="7136719"/>
            <a:ext cx="51943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CB341A-7824-1237-D276-C5AF00DD1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677670"/>
              </p:ext>
            </p:extLst>
          </p:nvPr>
        </p:nvGraphicFramePr>
        <p:xfrm>
          <a:off x="6785429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D1D533-7C57-0B2C-F540-71564A64D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005172"/>
              </p:ext>
            </p:extLst>
          </p:nvPr>
        </p:nvGraphicFramePr>
        <p:xfrm>
          <a:off x="6785429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593195-5084-B542-5DD8-9187684FBDFB}"/>
              </a:ext>
            </a:extLst>
          </p:cNvPr>
          <p:cNvSpPr txBox="1"/>
          <p:nvPr/>
        </p:nvSpPr>
        <p:spPr>
          <a:xfrm>
            <a:off x="689429" y="43542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CASE #6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C2CA8-CB88-21CD-E9E3-A41C78EF15F0}"/>
              </a:ext>
            </a:extLst>
          </p:cNvPr>
          <p:cNvSpPr txBox="1"/>
          <p:nvPr/>
        </p:nvSpPr>
        <p:spPr>
          <a:xfrm>
            <a:off x="689429" y="144312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Helvetica Neue" panose="02000503000000020004" pitchFamily="2" charset="0"/>
              </a:rPr>
              <a:t>Inhib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Gamma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Conductance: 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0.03 µS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Adjusted Current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Amplitude: 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3.35 </a:t>
            </a:r>
            <a:r>
              <a:rPr lang="en-US" u="sng" dirty="0" err="1">
                <a:effectLst/>
                <a:latin typeface="Helvetica Neue" panose="02000503000000020004" pitchFamily="2" charset="0"/>
              </a:rPr>
              <a:t>nA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9" name="Picture 8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179D10CB-7696-5847-6FA1-A1F2C3890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1" y="3302000"/>
            <a:ext cx="5194300" cy="35560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BD344A5-2C29-EFD6-911D-9B0828D73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71" y="7176407"/>
            <a:ext cx="51943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24CBB1-887D-9DB0-C58C-26E0FCAE4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42802"/>
              </p:ext>
            </p:extLst>
          </p:nvPr>
        </p:nvGraphicFramePr>
        <p:xfrm>
          <a:off x="7239000" y="5686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DEC91E-2319-B6B1-C821-5385095B0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759060"/>
              </p:ext>
            </p:extLst>
          </p:nvPr>
        </p:nvGraphicFramePr>
        <p:xfrm>
          <a:off x="7239000" y="33118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82EA40-505C-9156-610C-CA6AE20D7631}"/>
              </a:ext>
            </a:extLst>
          </p:cNvPr>
          <p:cNvSpPr txBox="1"/>
          <p:nvPr/>
        </p:nvSpPr>
        <p:spPr>
          <a:xfrm>
            <a:off x="689429" y="43542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CASE #7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10E46-BA07-005D-03C2-2B3C04DE56F7}"/>
              </a:ext>
            </a:extLst>
          </p:cNvPr>
          <p:cNvSpPr txBox="1"/>
          <p:nvPr/>
        </p:nvSpPr>
        <p:spPr>
          <a:xfrm>
            <a:off x="689429" y="144312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  <a:latin typeface="Helvetica Neue" panose="02000503000000020004" pitchFamily="2" charset="0"/>
              </a:rPr>
              <a:t>Inhib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Gamma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Conductance: 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0.04 µS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Adjusted Current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Amplitude: </a:t>
            </a:r>
            <a:r>
              <a:rPr lang="en-US" u="sng" dirty="0">
                <a:effectLst/>
                <a:latin typeface="Helvetica Neue" panose="02000503000000020004" pitchFamily="2" charset="0"/>
              </a:rPr>
              <a:t>3.6 </a:t>
            </a:r>
            <a:r>
              <a:rPr lang="en-US" u="sng" dirty="0" err="1">
                <a:effectLst/>
                <a:latin typeface="Helvetica Neue" panose="02000503000000020004" pitchFamily="2" charset="0"/>
              </a:rPr>
              <a:t>nA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6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392</Words>
  <Application>Microsoft Macintosh PowerPoint</Application>
  <PresentationFormat>Widescreen</PresentationFormat>
  <Paragraphs>100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Impact of Inhibitory Gamma Background on Cell Nonlinearity</vt:lpstr>
      <vt:lpstr>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Inhibitory Gamma Background on Cell Nonlinearity</dc:title>
  <dc:creator>Christopher Jewell</dc:creator>
  <cp:lastModifiedBy>Christopher Jewell</cp:lastModifiedBy>
  <cp:revision>2</cp:revision>
  <dcterms:created xsi:type="dcterms:W3CDTF">2023-11-05T20:27:36Z</dcterms:created>
  <dcterms:modified xsi:type="dcterms:W3CDTF">2023-11-06T00:25:12Z</dcterms:modified>
</cp:coreProperties>
</file>