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304" r:id="rId9"/>
    <p:sldId id="277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270" r:id="rId38"/>
    <p:sldId id="271" r:id="rId39"/>
    <p:sldId id="332" r:id="rId40"/>
    <p:sldId id="333" r:id="rId41"/>
    <p:sldId id="33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4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5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5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6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6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7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7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8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8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9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9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10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10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11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11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12.csv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12.csv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13.csv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13.csv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14.csv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14.csv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15.csv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15.csv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variable-inhibition-fit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variable-inhibition-fit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variable-inhibition-fit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variable-inhibition-fit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variable-inhibition-fit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variable-inhibition-fit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2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3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s-curve-collection/fs-collection-compiled/variable-inhibition-fs-3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SLURM-jobs/variable-inhibition/fi-curve-collection/fi-collection-compiled/variable-inhibition-fi-4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'variable-inhibition-fi-0'!$A$1:$A$61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'variable-inhibition-fi-0'!$B$1:$B$61</c:f>
              <c:numCache>
                <c:formatCode>0.00E+00</c:formatCode>
                <c:ptCount val="61"/>
                <c:pt idx="0">
                  <c:v>0</c:v>
                </c:pt>
                <c:pt idx="1">
                  <c:v>8.8888888888924402</c:v>
                </c:pt>
                <c:pt idx="2">
                  <c:v>12.222222222227099</c:v>
                </c:pt>
                <c:pt idx="3">
                  <c:v>14.4444444444502</c:v>
                </c:pt>
                <c:pt idx="4">
                  <c:v>14.4444444444502</c:v>
                </c:pt>
                <c:pt idx="5">
                  <c:v>16.666666666673301</c:v>
                </c:pt>
                <c:pt idx="6">
                  <c:v>17.777777777784799</c:v>
                </c:pt>
                <c:pt idx="7">
                  <c:v>18.8888888888964</c:v>
                </c:pt>
                <c:pt idx="8">
                  <c:v>21.111111111119499</c:v>
                </c:pt>
                <c:pt idx="9">
                  <c:v>22.222222222231199</c:v>
                </c:pt>
                <c:pt idx="10">
                  <c:v>23.333333333342701</c:v>
                </c:pt>
                <c:pt idx="11">
                  <c:v>24.444444444454302</c:v>
                </c:pt>
                <c:pt idx="12">
                  <c:v>25.5555555555658</c:v>
                </c:pt>
                <c:pt idx="13">
                  <c:v>25.5555555555658</c:v>
                </c:pt>
                <c:pt idx="14">
                  <c:v>27.777777777788899</c:v>
                </c:pt>
                <c:pt idx="15">
                  <c:v>28.8888888889005</c:v>
                </c:pt>
                <c:pt idx="16">
                  <c:v>30.000000000012101</c:v>
                </c:pt>
                <c:pt idx="17">
                  <c:v>31.111111111123499</c:v>
                </c:pt>
                <c:pt idx="18">
                  <c:v>32.222222222235203</c:v>
                </c:pt>
                <c:pt idx="19">
                  <c:v>33.333333333346602</c:v>
                </c:pt>
                <c:pt idx="20">
                  <c:v>35.555555555569697</c:v>
                </c:pt>
                <c:pt idx="21">
                  <c:v>36.666666666681401</c:v>
                </c:pt>
                <c:pt idx="22">
                  <c:v>37.777777777792899</c:v>
                </c:pt>
                <c:pt idx="23">
                  <c:v>37.777777777792899</c:v>
                </c:pt>
                <c:pt idx="24">
                  <c:v>38.888888888904503</c:v>
                </c:pt>
                <c:pt idx="25">
                  <c:v>41.111111111127599</c:v>
                </c:pt>
                <c:pt idx="26">
                  <c:v>42.222222222239097</c:v>
                </c:pt>
                <c:pt idx="27">
                  <c:v>43.333333333350701</c:v>
                </c:pt>
                <c:pt idx="28">
                  <c:v>44.444444444462398</c:v>
                </c:pt>
                <c:pt idx="29">
                  <c:v>46.666666666685401</c:v>
                </c:pt>
                <c:pt idx="30">
                  <c:v>47.777777777796899</c:v>
                </c:pt>
                <c:pt idx="31">
                  <c:v>48.888888888908603</c:v>
                </c:pt>
                <c:pt idx="32">
                  <c:v>50.000000000020002</c:v>
                </c:pt>
                <c:pt idx="33">
                  <c:v>51.111111111131599</c:v>
                </c:pt>
                <c:pt idx="34">
                  <c:v>52.222222222243197</c:v>
                </c:pt>
                <c:pt idx="35">
                  <c:v>54.4444444444662</c:v>
                </c:pt>
                <c:pt idx="36">
                  <c:v>55.555555555577797</c:v>
                </c:pt>
                <c:pt idx="37">
                  <c:v>57.777777777800999</c:v>
                </c:pt>
                <c:pt idx="38">
                  <c:v>58.888888888912398</c:v>
                </c:pt>
                <c:pt idx="39">
                  <c:v>60.000000000024201</c:v>
                </c:pt>
                <c:pt idx="40">
                  <c:v>61.111111111135699</c:v>
                </c:pt>
                <c:pt idx="41">
                  <c:v>62.222222222247098</c:v>
                </c:pt>
                <c:pt idx="42">
                  <c:v>63.333333333358702</c:v>
                </c:pt>
                <c:pt idx="43">
                  <c:v>65.555555555581904</c:v>
                </c:pt>
                <c:pt idx="44">
                  <c:v>66.666666666693303</c:v>
                </c:pt>
                <c:pt idx="45">
                  <c:v>67.7777777778049</c:v>
                </c:pt>
                <c:pt idx="46">
                  <c:v>70.000000000028095</c:v>
                </c:pt>
                <c:pt idx="47">
                  <c:v>71.111111111139493</c:v>
                </c:pt>
                <c:pt idx="48">
                  <c:v>72.222222222251006</c:v>
                </c:pt>
                <c:pt idx="49">
                  <c:v>73.333333333362901</c:v>
                </c:pt>
                <c:pt idx="50">
                  <c:v>74.4444444444743</c:v>
                </c:pt>
                <c:pt idx="51">
                  <c:v>76.666666666697594</c:v>
                </c:pt>
                <c:pt idx="52">
                  <c:v>77.777777777809106</c:v>
                </c:pt>
                <c:pt idx="53">
                  <c:v>78.888888888920505</c:v>
                </c:pt>
                <c:pt idx="54">
                  <c:v>80.000000000032003</c:v>
                </c:pt>
                <c:pt idx="55">
                  <c:v>82.222222222255297</c:v>
                </c:pt>
                <c:pt idx="56">
                  <c:v>82.222222222255297</c:v>
                </c:pt>
                <c:pt idx="57">
                  <c:v>83.333333333366696</c:v>
                </c:pt>
                <c:pt idx="58">
                  <c:v>84.444444444478194</c:v>
                </c:pt>
                <c:pt idx="59">
                  <c:v>86.666666666701403</c:v>
                </c:pt>
                <c:pt idx="60">
                  <c:v>87.777777777812901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55-F64C-9DC6-962C335E4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110240"/>
        <c:axId val="864299455"/>
      </c:scatterChart>
      <c:valAx>
        <c:axId val="940110240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299455"/>
        <c:crosses val="autoZero"/>
        <c:crossBetween val="midCat"/>
      </c:valAx>
      <c:valAx>
        <c:axId val="86429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110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5: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'variable-inhibition-fs-4'!$A$1:$A$41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'variable-inhibition-fs-4'!$B$1:$B$41</c:f>
              <c:numCache>
                <c:formatCode>0.00E+00</c:formatCode>
                <c:ptCount val="41"/>
                <c:pt idx="0">
                  <c:v>0.81999999999983697</c:v>
                </c:pt>
                <c:pt idx="1">
                  <c:v>1.0774999999997801</c:v>
                </c:pt>
                <c:pt idx="2">
                  <c:v>1.44749999999971</c:v>
                </c:pt>
                <c:pt idx="3">
                  <c:v>2.1549999999995699</c:v>
                </c:pt>
                <c:pt idx="4">
                  <c:v>2.9399999999994102</c:v>
                </c:pt>
                <c:pt idx="5">
                  <c:v>4.0424999999991904</c:v>
                </c:pt>
                <c:pt idx="6">
                  <c:v>5.5424999999989</c:v>
                </c:pt>
                <c:pt idx="7">
                  <c:v>7.8824999999984202</c:v>
                </c:pt>
                <c:pt idx="8">
                  <c:v>11.009999999997801</c:v>
                </c:pt>
                <c:pt idx="9">
                  <c:v>14.437499999997099</c:v>
                </c:pt>
                <c:pt idx="10">
                  <c:v>19.214999999996099</c:v>
                </c:pt>
                <c:pt idx="11">
                  <c:v>23.109999999995399</c:v>
                </c:pt>
                <c:pt idx="12">
                  <c:v>25.854999999994799</c:v>
                </c:pt>
                <c:pt idx="13">
                  <c:v>27.532499999994499</c:v>
                </c:pt>
                <c:pt idx="14">
                  <c:v>29.129999999994201</c:v>
                </c:pt>
                <c:pt idx="15">
                  <c:v>30.274999999993899</c:v>
                </c:pt>
                <c:pt idx="16">
                  <c:v>31.439999999993699</c:v>
                </c:pt>
                <c:pt idx="17">
                  <c:v>32.447499999993497</c:v>
                </c:pt>
                <c:pt idx="18">
                  <c:v>33.4449999999933</c:v>
                </c:pt>
                <c:pt idx="19">
                  <c:v>34.204999999993099</c:v>
                </c:pt>
                <c:pt idx="20">
                  <c:v>34.712499999993</c:v>
                </c:pt>
                <c:pt idx="21">
                  <c:v>35.354999999992899</c:v>
                </c:pt>
                <c:pt idx="22">
                  <c:v>35.8849999999928</c:v>
                </c:pt>
                <c:pt idx="23">
                  <c:v>36.324999999992698</c:v>
                </c:pt>
                <c:pt idx="24">
                  <c:v>36.702499999992703</c:v>
                </c:pt>
                <c:pt idx="25">
                  <c:v>36.944999999992604</c:v>
                </c:pt>
                <c:pt idx="26">
                  <c:v>37.369999999992501</c:v>
                </c:pt>
                <c:pt idx="27">
                  <c:v>37.594999999992503</c:v>
                </c:pt>
                <c:pt idx="28">
                  <c:v>37.9574999999924</c:v>
                </c:pt>
                <c:pt idx="29">
                  <c:v>38.194999999992397</c:v>
                </c:pt>
                <c:pt idx="30">
                  <c:v>38.627499999992303</c:v>
                </c:pt>
                <c:pt idx="31">
                  <c:v>38.617499999992297</c:v>
                </c:pt>
                <c:pt idx="32">
                  <c:v>38.847499999992202</c:v>
                </c:pt>
                <c:pt idx="33">
                  <c:v>39.092499999992199</c:v>
                </c:pt>
                <c:pt idx="34">
                  <c:v>39.197499999992203</c:v>
                </c:pt>
                <c:pt idx="35">
                  <c:v>39.5224999999921</c:v>
                </c:pt>
                <c:pt idx="36">
                  <c:v>39.652499999992102</c:v>
                </c:pt>
                <c:pt idx="37">
                  <c:v>39.792499999992103</c:v>
                </c:pt>
                <c:pt idx="38">
                  <c:v>39.572499999992097</c:v>
                </c:pt>
                <c:pt idx="39">
                  <c:v>39.964999999992003</c:v>
                </c:pt>
                <c:pt idx="40">
                  <c:v>40.054999999991999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EC-4F4A-85B0-F7AA4821E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1483759"/>
        <c:axId val="64591600"/>
      </c:scatterChart>
      <c:valAx>
        <c:axId val="2051483759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91600"/>
        <c:crosses val="autoZero"/>
        <c:crossBetween val="midCat"/>
      </c:valAx>
      <c:valAx>
        <c:axId val="6459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4837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6: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'variable-inhibition-fi-5'!$A$1:$A$61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'variable-inhibition-fi-5'!$B$1:$B$61</c:f>
              <c:numCache>
                <c:formatCode>0.00E+00</c:formatCode>
                <c:ptCount val="61"/>
                <c:pt idx="0">
                  <c:v>0.34000000000013603</c:v>
                </c:pt>
                <c:pt idx="1">
                  <c:v>0.53111111111132403</c:v>
                </c:pt>
                <c:pt idx="2">
                  <c:v>0.79444444444476303</c:v>
                </c:pt>
                <c:pt idx="3">
                  <c:v>1.08888888888932</c:v>
                </c:pt>
                <c:pt idx="4">
                  <c:v>1.45777777777836</c:v>
                </c:pt>
                <c:pt idx="5">
                  <c:v>1.95555555555634</c:v>
                </c:pt>
                <c:pt idx="6">
                  <c:v>2.4977777777787802</c:v>
                </c:pt>
                <c:pt idx="7">
                  <c:v>3.2744444444457499</c:v>
                </c:pt>
                <c:pt idx="8">
                  <c:v>3.8811111111126699</c:v>
                </c:pt>
                <c:pt idx="9">
                  <c:v>4.8477777777797204</c:v>
                </c:pt>
                <c:pt idx="10">
                  <c:v>5.8511111111134504</c:v>
                </c:pt>
                <c:pt idx="11">
                  <c:v>6.7077777777804704</c:v>
                </c:pt>
                <c:pt idx="12">
                  <c:v>7.7444444444475504</c:v>
                </c:pt>
                <c:pt idx="13">
                  <c:v>8.8877777777813503</c:v>
                </c:pt>
                <c:pt idx="14">
                  <c:v>9.9388888888928797</c:v>
                </c:pt>
                <c:pt idx="15">
                  <c:v>11.022222222226601</c:v>
                </c:pt>
                <c:pt idx="16">
                  <c:v>12.0111111111159</c:v>
                </c:pt>
                <c:pt idx="17">
                  <c:v>13.0433333333385</c:v>
                </c:pt>
                <c:pt idx="18">
                  <c:v>14.0122222222278</c:v>
                </c:pt>
                <c:pt idx="19">
                  <c:v>15.0166666666727</c:v>
                </c:pt>
                <c:pt idx="20">
                  <c:v>16.0177777777842</c:v>
                </c:pt>
                <c:pt idx="21">
                  <c:v>16.8188888888956</c:v>
                </c:pt>
                <c:pt idx="22">
                  <c:v>17.840000000007102</c:v>
                </c:pt>
                <c:pt idx="23">
                  <c:v>18.732222222229701</c:v>
                </c:pt>
                <c:pt idx="24">
                  <c:v>19.6433333333412</c:v>
                </c:pt>
                <c:pt idx="25">
                  <c:v>20.601111111119401</c:v>
                </c:pt>
                <c:pt idx="26">
                  <c:v>21.5322222222308</c:v>
                </c:pt>
                <c:pt idx="27">
                  <c:v>22.430000000008999</c:v>
                </c:pt>
                <c:pt idx="28">
                  <c:v>23.3600000000093</c:v>
                </c:pt>
                <c:pt idx="29">
                  <c:v>24.361111111120898</c:v>
                </c:pt>
                <c:pt idx="30">
                  <c:v>25.330000000010099</c:v>
                </c:pt>
                <c:pt idx="31">
                  <c:v>26.3511111111217</c:v>
                </c:pt>
                <c:pt idx="32">
                  <c:v>27.307777777788701</c:v>
                </c:pt>
                <c:pt idx="33">
                  <c:v>28.3588888889002</c:v>
                </c:pt>
                <c:pt idx="34">
                  <c:v>29.395555555567299</c:v>
                </c:pt>
                <c:pt idx="35">
                  <c:v>30.6322222222345</c:v>
                </c:pt>
                <c:pt idx="36">
                  <c:v>31.731111111123798</c:v>
                </c:pt>
                <c:pt idx="37">
                  <c:v>32.9411111111243</c:v>
                </c:pt>
                <c:pt idx="38">
                  <c:v>34.156666666680302</c:v>
                </c:pt>
                <c:pt idx="39">
                  <c:v>35.167777777791898</c:v>
                </c:pt>
                <c:pt idx="40">
                  <c:v>36.462222222236797</c:v>
                </c:pt>
                <c:pt idx="41">
                  <c:v>37.638888888903999</c:v>
                </c:pt>
                <c:pt idx="42">
                  <c:v>38.800000000015501</c:v>
                </c:pt>
                <c:pt idx="43">
                  <c:v>40.002222222238203</c:v>
                </c:pt>
                <c:pt idx="44">
                  <c:v>41.195555555572099</c:v>
                </c:pt>
                <c:pt idx="45">
                  <c:v>42.248888888905803</c:v>
                </c:pt>
                <c:pt idx="46">
                  <c:v>43.366666666683997</c:v>
                </c:pt>
                <c:pt idx="47">
                  <c:v>44.200000000017702</c:v>
                </c:pt>
                <c:pt idx="48">
                  <c:v>45.122222222240303</c:v>
                </c:pt>
                <c:pt idx="49">
                  <c:v>46.034444444462899</c:v>
                </c:pt>
                <c:pt idx="50">
                  <c:v>46.750000000018701</c:v>
                </c:pt>
                <c:pt idx="51">
                  <c:v>47.392222222241202</c:v>
                </c:pt>
                <c:pt idx="52">
                  <c:v>47.908888888908102</c:v>
                </c:pt>
                <c:pt idx="53">
                  <c:v>48.264444444463798</c:v>
                </c:pt>
                <c:pt idx="54">
                  <c:v>48.544444444463899</c:v>
                </c:pt>
                <c:pt idx="55">
                  <c:v>48.9511111111307</c:v>
                </c:pt>
                <c:pt idx="56">
                  <c:v>49.165555555575303</c:v>
                </c:pt>
                <c:pt idx="57">
                  <c:v>49.347777777797603</c:v>
                </c:pt>
                <c:pt idx="58">
                  <c:v>49.532222222242098</c:v>
                </c:pt>
                <c:pt idx="59">
                  <c:v>49.624444444464302</c:v>
                </c:pt>
                <c:pt idx="60">
                  <c:v>49.707777777797702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67-A242-9020-FAFD32753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0563312"/>
        <c:axId val="1041218336"/>
      </c:scatterChart>
      <c:valAx>
        <c:axId val="1040563312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218336"/>
        <c:crosses val="autoZero"/>
        <c:crossBetween val="midCat"/>
      </c:valAx>
      <c:valAx>
        <c:axId val="104121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56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6: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'variable-inhibition-fs-5'!$A$1:$A$41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'variable-inhibition-fs-5'!$B$1:$B$41</c:f>
              <c:numCache>
                <c:formatCode>0.00E+00</c:formatCode>
                <c:ptCount val="41"/>
                <c:pt idx="0">
                  <c:v>0.39749999999991997</c:v>
                </c:pt>
                <c:pt idx="1">
                  <c:v>0.43999999999991202</c:v>
                </c:pt>
                <c:pt idx="2">
                  <c:v>0.66499999999986803</c:v>
                </c:pt>
                <c:pt idx="3">
                  <c:v>0.77499999999984603</c:v>
                </c:pt>
                <c:pt idx="4">
                  <c:v>1.1799999999997599</c:v>
                </c:pt>
                <c:pt idx="5">
                  <c:v>1.6524999999996699</c:v>
                </c:pt>
                <c:pt idx="6">
                  <c:v>2.35999999999953</c:v>
                </c:pt>
                <c:pt idx="7">
                  <c:v>3.7424999999992501</c:v>
                </c:pt>
                <c:pt idx="8">
                  <c:v>5.8549999999988298</c:v>
                </c:pt>
                <c:pt idx="9">
                  <c:v>8.8524999999982406</c:v>
                </c:pt>
                <c:pt idx="10">
                  <c:v>13.5374999999973</c:v>
                </c:pt>
                <c:pt idx="11">
                  <c:v>18.279999999996299</c:v>
                </c:pt>
                <c:pt idx="12">
                  <c:v>21.244999999995699</c:v>
                </c:pt>
                <c:pt idx="13">
                  <c:v>22.9524999999954</c:v>
                </c:pt>
                <c:pt idx="14">
                  <c:v>24.0624999999952</c:v>
                </c:pt>
                <c:pt idx="15">
                  <c:v>25.372499999994901</c:v>
                </c:pt>
                <c:pt idx="16">
                  <c:v>26.4049999999947</c:v>
                </c:pt>
                <c:pt idx="17">
                  <c:v>27.059999999994599</c:v>
                </c:pt>
                <c:pt idx="18">
                  <c:v>27.7699999999944</c:v>
                </c:pt>
                <c:pt idx="19">
                  <c:v>28.354999999994298</c:v>
                </c:pt>
                <c:pt idx="20">
                  <c:v>29.024999999994201</c:v>
                </c:pt>
                <c:pt idx="21">
                  <c:v>29.414999999994102</c:v>
                </c:pt>
                <c:pt idx="22">
                  <c:v>29.877499999994001</c:v>
                </c:pt>
                <c:pt idx="23">
                  <c:v>30.192499999993998</c:v>
                </c:pt>
                <c:pt idx="24">
                  <c:v>30.6174999999939</c:v>
                </c:pt>
                <c:pt idx="25">
                  <c:v>30.962499999993799</c:v>
                </c:pt>
                <c:pt idx="26">
                  <c:v>30.9649999999938</c:v>
                </c:pt>
                <c:pt idx="27">
                  <c:v>31.302499999993699</c:v>
                </c:pt>
                <c:pt idx="28">
                  <c:v>31.579999999993699</c:v>
                </c:pt>
                <c:pt idx="29">
                  <c:v>31.9474999999936</c:v>
                </c:pt>
                <c:pt idx="30">
                  <c:v>31.9474999999936</c:v>
                </c:pt>
                <c:pt idx="31">
                  <c:v>32.144999999993601</c:v>
                </c:pt>
                <c:pt idx="32">
                  <c:v>32.424999999993503</c:v>
                </c:pt>
                <c:pt idx="33">
                  <c:v>32.524999999993497</c:v>
                </c:pt>
                <c:pt idx="34">
                  <c:v>32.612499999993503</c:v>
                </c:pt>
                <c:pt idx="35">
                  <c:v>32.859999999993398</c:v>
                </c:pt>
                <c:pt idx="36">
                  <c:v>32.782499999993398</c:v>
                </c:pt>
                <c:pt idx="37">
                  <c:v>32.999999999993399</c:v>
                </c:pt>
                <c:pt idx="38">
                  <c:v>32.929999999993399</c:v>
                </c:pt>
                <c:pt idx="39">
                  <c:v>33.232499999993301</c:v>
                </c:pt>
                <c:pt idx="40">
                  <c:v>33.387499999993302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66-BA41-B7EF-21FDFCC50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713248"/>
        <c:axId val="327717616"/>
      </c:scatterChart>
      <c:valAx>
        <c:axId val="327713248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717616"/>
        <c:crosses val="autoZero"/>
        <c:crossBetween val="midCat"/>
      </c:valAx>
      <c:valAx>
        <c:axId val="32771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71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7: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'variable-inhibition-fi-6'!$A$1:$A$61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'variable-inhibition-fi-6'!$B$1:$B$61</c:f>
              <c:numCache>
                <c:formatCode>0.00E+00</c:formatCode>
                <c:ptCount val="61"/>
                <c:pt idx="0">
                  <c:v>0.21111111111119499</c:v>
                </c:pt>
                <c:pt idx="1">
                  <c:v>0.30000000000012</c:v>
                </c:pt>
                <c:pt idx="2">
                  <c:v>0.44222222222239899</c:v>
                </c:pt>
                <c:pt idx="3">
                  <c:v>0.60111111111135196</c:v>
                </c:pt>
                <c:pt idx="4">
                  <c:v>0.83888888888922497</c:v>
                </c:pt>
                <c:pt idx="5">
                  <c:v>1.1011111111115499</c:v>
                </c:pt>
                <c:pt idx="6">
                  <c:v>1.3355555555560901</c:v>
                </c:pt>
                <c:pt idx="7">
                  <c:v>1.7488888888895899</c:v>
                </c:pt>
                <c:pt idx="8">
                  <c:v>2.2811111111120201</c:v>
                </c:pt>
                <c:pt idx="9">
                  <c:v>2.7277777777788699</c:v>
                </c:pt>
                <c:pt idx="10">
                  <c:v>3.3911111111124699</c:v>
                </c:pt>
                <c:pt idx="11">
                  <c:v>4.0522222222238504</c:v>
                </c:pt>
                <c:pt idx="12">
                  <c:v>4.9000000000019597</c:v>
                </c:pt>
                <c:pt idx="13">
                  <c:v>5.5788888888911297</c:v>
                </c:pt>
                <c:pt idx="14">
                  <c:v>6.5488888888915202</c:v>
                </c:pt>
                <c:pt idx="15">
                  <c:v>7.2511111111140201</c:v>
                </c:pt>
                <c:pt idx="16">
                  <c:v>8.3033333333366706</c:v>
                </c:pt>
                <c:pt idx="17">
                  <c:v>9.18222222222591</c:v>
                </c:pt>
                <c:pt idx="18">
                  <c:v>10.0944444444485</c:v>
                </c:pt>
                <c:pt idx="19">
                  <c:v>10.922222222226599</c:v>
                </c:pt>
                <c:pt idx="20">
                  <c:v>11.9700000000048</c:v>
                </c:pt>
                <c:pt idx="21">
                  <c:v>12.785555555560601</c:v>
                </c:pt>
                <c:pt idx="22">
                  <c:v>13.795555555561</c:v>
                </c:pt>
                <c:pt idx="23">
                  <c:v>14.6822222222281</c:v>
                </c:pt>
                <c:pt idx="24">
                  <c:v>15.5522222222284</c:v>
                </c:pt>
                <c:pt idx="25">
                  <c:v>16.484444444451</c:v>
                </c:pt>
                <c:pt idx="26">
                  <c:v>17.315555555562501</c:v>
                </c:pt>
                <c:pt idx="27">
                  <c:v>18.216666666673898</c:v>
                </c:pt>
                <c:pt idx="28">
                  <c:v>19.256666666674398</c:v>
                </c:pt>
                <c:pt idx="29">
                  <c:v>20.1444444444525</c:v>
                </c:pt>
                <c:pt idx="30">
                  <c:v>21.0177777777862</c:v>
                </c:pt>
                <c:pt idx="31">
                  <c:v>21.8322222222309</c:v>
                </c:pt>
                <c:pt idx="32">
                  <c:v>22.7811111111202</c:v>
                </c:pt>
                <c:pt idx="33">
                  <c:v>23.670000000009502</c:v>
                </c:pt>
                <c:pt idx="34">
                  <c:v>24.582222222232001</c:v>
                </c:pt>
                <c:pt idx="35">
                  <c:v>25.664444444454698</c:v>
                </c:pt>
                <c:pt idx="36">
                  <c:v>26.510000000010599</c:v>
                </c:pt>
                <c:pt idx="37">
                  <c:v>27.3833333333443</c:v>
                </c:pt>
                <c:pt idx="38">
                  <c:v>28.536666666678101</c:v>
                </c:pt>
                <c:pt idx="39">
                  <c:v>29.520000000011802</c:v>
                </c:pt>
                <c:pt idx="40">
                  <c:v>30.5355555555678</c:v>
                </c:pt>
                <c:pt idx="41">
                  <c:v>31.556666666679298</c:v>
                </c:pt>
                <c:pt idx="42">
                  <c:v>32.581111111124201</c:v>
                </c:pt>
                <c:pt idx="43">
                  <c:v>33.725555555569002</c:v>
                </c:pt>
                <c:pt idx="44">
                  <c:v>34.704444444458296</c:v>
                </c:pt>
                <c:pt idx="45">
                  <c:v>35.907777777792198</c:v>
                </c:pt>
                <c:pt idx="46">
                  <c:v>36.868888888903697</c:v>
                </c:pt>
                <c:pt idx="47">
                  <c:v>37.912222222237403</c:v>
                </c:pt>
                <c:pt idx="48">
                  <c:v>38.932222222237797</c:v>
                </c:pt>
                <c:pt idx="49">
                  <c:v>39.950000000015997</c:v>
                </c:pt>
                <c:pt idx="50">
                  <c:v>41.088888888905402</c:v>
                </c:pt>
                <c:pt idx="51">
                  <c:v>41.915555555572297</c:v>
                </c:pt>
                <c:pt idx="52">
                  <c:v>42.876666666683903</c:v>
                </c:pt>
                <c:pt idx="53">
                  <c:v>43.710000000017502</c:v>
                </c:pt>
                <c:pt idx="54">
                  <c:v>44.521111111128903</c:v>
                </c:pt>
                <c:pt idx="55">
                  <c:v>45.190000000018102</c:v>
                </c:pt>
                <c:pt idx="56">
                  <c:v>45.9244444444629</c:v>
                </c:pt>
                <c:pt idx="57">
                  <c:v>46.487777777796403</c:v>
                </c:pt>
                <c:pt idx="58">
                  <c:v>47.066666666685499</c:v>
                </c:pt>
                <c:pt idx="59">
                  <c:v>47.450000000019003</c:v>
                </c:pt>
                <c:pt idx="60">
                  <c:v>47.913333333352597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FA3-3C4C-A61A-C058D28BC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9967168"/>
        <c:axId val="1549970560"/>
      </c:scatterChart>
      <c:valAx>
        <c:axId val="1549967168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70560"/>
        <c:crosses val="autoZero"/>
        <c:crossBetween val="midCat"/>
      </c:valAx>
      <c:valAx>
        <c:axId val="154997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67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7: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'variable-inhibition-fs-6'!$A$1:$A$41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'variable-inhibition-fs-6'!$B$1:$B$41</c:f>
              <c:numCache>
                <c:formatCode>0.00E+00</c:formatCode>
                <c:ptCount val="41"/>
                <c:pt idx="0">
                  <c:v>0.19999999999995999</c:v>
                </c:pt>
                <c:pt idx="1">
                  <c:v>0.27249999999994501</c:v>
                </c:pt>
                <c:pt idx="2">
                  <c:v>0.35749999999992799</c:v>
                </c:pt>
                <c:pt idx="3">
                  <c:v>0.43499999999991301</c:v>
                </c:pt>
                <c:pt idx="4">
                  <c:v>0.62999999999987399</c:v>
                </c:pt>
                <c:pt idx="5">
                  <c:v>0.76999999999984703</c:v>
                </c:pt>
                <c:pt idx="6">
                  <c:v>1.17499999999976</c:v>
                </c:pt>
                <c:pt idx="7">
                  <c:v>1.78499999999964</c:v>
                </c:pt>
                <c:pt idx="8">
                  <c:v>2.8674999999994299</c:v>
                </c:pt>
                <c:pt idx="9">
                  <c:v>5.0774999999989898</c:v>
                </c:pt>
                <c:pt idx="10">
                  <c:v>8.8199999999982399</c:v>
                </c:pt>
                <c:pt idx="11">
                  <c:v>14.069999999997201</c:v>
                </c:pt>
                <c:pt idx="12">
                  <c:v>16.897499999996601</c:v>
                </c:pt>
                <c:pt idx="13">
                  <c:v>18.922499999996202</c:v>
                </c:pt>
                <c:pt idx="14">
                  <c:v>20.137499999995999</c:v>
                </c:pt>
                <c:pt idx="15">
                  <c:v>20.997499999995799</c:v>
                </c:pt>
                <c:pt idx="16">
                  <c:v>22.069999999995598</c:v>
                </c:pt>
                <c:pt idx="17">
                  <c:v>22.892499999995401</c:v>
                </c:pt>
                <c:pt idx="18">
                  <c:v>23.364999999995302</c:v>
                </c:pt>
                <c:pt idx="19">
                  <c:v>24.029999999995201</c:v>
                </c:pt>
                <c:pt idx="20">
                  <c:v>24.577499999995101</c:v>
                </c:pt>
                <c:pt idx="21">
                  <c:v>25.192499999994901</c:v>
                </c:pt>
                <c:pt idx="22">
                  <c:v>25.514999999994899</c:v>
                </c:pt>
                <c:pt idx="23">
                  <c:v>25.6499999999949</c:v>
                </c:pt>
                <c:pt idx="24">
                  <c:v>25.9474999999948</c:v>
                </c:pt>
                <c:pt idx="25">
                  <c:v>26.3974999999947</c:v>
                </c:pt>
                <c:pt idx="26">
                  <c:v>26.512499999994699</c:v>
                </c:pt>
                <c:pt idx="27">
                  <c:v>26.762499999994599</c:v>
                </c:pt>
                <c:pt idx="28">
                  <c:v>26.877499999994601</c:v>
                </c:pt>
                <c:pt idx="29">
                  <c:v>26.949999999994599</c:v>
                </c:pt>
                <c:pt idx="30">
                  <c:v>27.3674999999945</c:v>
                </c:pt>
                <c:pt idx="31">
                  <c:v>27.4574999999945</c:v>
                </c:pt>
                <c:pt idx="32">
                  <c:v>27.557499999994501</c:v>
                </c:pt>
                <c:pt idx="33">
                  <c:v>27.679999999994401</c:v>
                </c:pt>
                <c:pt idx="34">
                  <c:v>27.799999999994402</c:v>
                </c:pt>
                <c:pt idx="35">
                  <c:v>27.7149999999945</c:v>
                </c:pt>
                <c:pt idx="36">
                  <c:v>28.159999999994401</c:v>
                </c:pt>
                <c:pt idx="37">
                  <c:v>28.139999999994401</c:v>
                </c:pt>
                <c:pt idx="38">
                  <c:v>28.244999999994299</c:v>
                </c:pt>
                <c:pt idx="39">
                  <c:v>28.307499999994299</c:v>
                </c:pt>
                <c:pt idx="40">
                  <c:v>28.514999999994298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23-8141-99E6-9EAC1F94C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779440"/>
        <c:axId val="101830624"/>
      </c:scatterChart>
      <c:valAx>
        <c:axId val="63677944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30624"/>
        <c:crosses val="autoZero"/>
        <c:crossBetween val="midCat"/>
      </c:valAx>
      <c:valAx>
        <c:axId val="10183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779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8: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'variable-inhibition-fi-7'!$A$1:$A$61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'variable-inhibition-fi-7'!$B$1:$B$61</c:f>
              <c:numCache>
                <c:formatCode>0.00E+00</c:formatCode>
                <c:ptCount val="61"/>
                <c:pt idx="0">
                  <c:v>0.70111111111139202</c:v>
                </c:pt>
                <c:pt idx="1">
                  <c:v>0.87000000000034905</c:v>
                </c:pt>
                <c:pt idx="2">
                  <c:v>1.12888888888934</c:v>
                </c:pt>
                <c:pt idx="3">
                  <c:v>1.44444444444502</c:v>
                </c:pt>
                <c:pt idx="4">
                  <c:v>1.82777777777851</c:v>
                </c:pt>
                <c:pt idx="5">
                  <c:v>2.1677777777786398</c:v>
                </c:pt>
                <c:pt idx="6">
                  <c:v>2.60888888888993</c:v>
                </c:pt>
                <c:pt idx="7">
                  <c:v>3.1033333333345801</c:v>
                </c:pt>
                <c:pt idx="8">
                  <c:v>3.7444444444459499</c:v>
                </c:pt>
                <c:pt idx="9">
                  <c:v>4.4022222222239904</c:v>
                </c:pt>
                <c:pt idx="10">
                  <c:v>4.9644444444464302</c:v>
                </c:pt>
                <c:pt idx="11">
                  <c:v>5.64777777778004</c:v>
                </c:pt>
                <c:pt idx="12">
                  <c:v>6.4355555555581399</c:v>
                </c:pt>
                <c:pt idx="13">
                  <c:v>7.2577777777806904</c:v>
                </c:pt>
                <c:pt idx="14">
                  <c:v>7.9555555555587496</c:v>
                </c:pt>
                <c:pt idx="15">
                  <c:v>8.8900000000035693</c:v>
                </c:pt>
                <c:pt idx="16">
                  <c:v>9.7844444444483702</c:v>
                </c:pt>
                <c:pt idx="17">
                  <c:v>10.5711111111153</c:v>
                </c:pt>
                <c:pt idx="18">
                  <c:v>11.3166666666712</c:v>
                </c:pt>
                <c:pt idx="19">
                  <c:v>12.1155555555604</c:v>
                </c:pt>
                <c:pt idx="20">
                  <c:v>13.0244444444496</c:v>
                </c:pt>
                <c:pt idx="21">
                  <c:v>13.9733333333389</c:v>
                </c:pt>
                <c:pt idx="22">
                  <c:v>14.727777777783601</c:v>
                </c:pt>
                <c:pt idx="23">
                  <c:v>15.5400000000062</c:v>
                </c:pt>
                <c:pt idx="24">
                  <c:v>16.454444444450999</c:v>
                </c:pt>
                <c:pt idx="25">
                  <c:v>17.350000000006901</c:v>
                </c:pt>
                <c:pt idx="26">
                  <c:v>18.088888888896101</c:v>
                </c:pt>
                <c:pt idx="27">
                  <c:v>18.950000000007599</c:v>
                </c:pt>
                <c:pt idx="28">
                  <c:v>19.8322222222302</c:v>
                </c:pt>
                <c:pt idx="29">
                  <c:v>20.755555555563902</c:v>
                </c:pt>
                <c:pt idx="30">
                  <c:v>21.542222222230802</c:v>
                </c:pt>
                <c:pt idx="31">
                  <c:v>22.443333333342299</c:v>
                </c:pt>
                <c:pt idx="32">
                  <c:v>23.421111111120499</c:v>
                </c:pt>
                <c:pt idx="33">
                  <c:v>24.1900000000097</c:v>
                </c:pt>
                <c:pt idx="34">
                  <c:v>25.080000000009999</c:v>
                </c:pt>
                <c:pt idx="35">
                  <c:v>25.941111111121501</c:v>
                </c:pt>
                <c:pt idx="36">
                  <c:v>26.973333333344101</c:v>
                </c:pt>
                <c:pt idx="37">
                  <c:v>27.966666666677899</c:v>
                </c:pt>
                <c:pt idx="38">
                  <c:v>28.914444444455999</c:v>
                </c:pt>
                <c:pt idx="39">
                  <c:v>29.745555555567499</c:v>
                </c:pt>
                <c:pt idx="40">
                  <c:v>30.7655555555679</c:v>
                </c:pt>
                <c:pt idx="41">
                  <c:v>31.660000000012701</c:v>
                </c:pt>
                <c:pt idx="42">
                  <c:v>32.863333333346503</c:v>
                </c:pt>
                <c:pt idx="43">
                  <c:v>33.716666666680098</c:v>
                </c:pt>
                <c:pt idx="44">
                  <c:v>34.678888888902797</c:v>
                </c:pt>
                <c:pt idx="45">
                  <c:v>35.6322222222365</c:v>
                </c:pt>
                <c:pt idx="46">
                  <c:v>36.426666666681299</c:v>
                </c:pt>
                <c:pt idx="47">
                  <c:v>37.426666666681697</c:v>
                </c:pt>
                <c:pt idx="48">
                  <c:v>38.367777777793201</c:v>
                </c:pt>
                <c:pt idx="49">
                  <c:v>39.292222222238003</c:v>
                </c:pt>
                <c:pt idx="50">
                  <c:v>40.297777777793897</c:v>
                </c:pt>
                <c:pt idx="51">
                  <c:v>41.011111111127597</c:v>
                </c:pt>
                <c:pt idx="52">
                  <c:v>41.830000000016803</c:v>
                </c:pt>
                <c:pt idx="53">
                  <c:v>42.774444444461601</c:v>
                </c:pt>
                <c:pt idx="54">
                  <c:v>43.296666666683997</c:v>
                </c:pt>
                <c:pt idx="55">
                  <c:v>44.0988888889066</c:v>
                </c:pt>
                <c:pt idx="56">
                  <c:v>44.866666666684701</c:v>
                </c:pt>
                <c:pt idx="57">
                  <c:v>45.373333333351503</c:v>
                </c:pt>
                <c:pt idx="58">
                  <c:v>46.031111111129597</c:v>
                </c:pt>
                <c:pt idx="59">
                  <c:v>46.512222222240901</c:v>
                </c:pt>
                <c:pt idx="60">
                  <c:v>46.933333333352103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61A-0544-BD10-909E82410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106352"/>
        <c:axId val="1627108064"/>
      </c:scatterChart>
      <c:valAx>
        <c:axId val="1627106352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108064"/>
        <c:crosses val="autoZero"/>
        <c:crossBetween val="midCat"/>
      </c:valAx>
      <c:valAx>
        <c:axId val="162710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106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8: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'variable-inhibition-fs-7'!$A$1:$A$41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'variable-inhibition-fs-7'!$B$1:$B$41</c:f>
              <c:numCache>
                <c:formatCode>0.00E+00</c:formatCode>
                <c:ptCount val="41"/>
                <c:pt idx="0">
                  <c:v>0.687499999999863</c:v>
                </c:pt>
                <c:pt idx="1">
                  <c:v>0.844999999999832</c:v>
                </c:pt>
                <c:pt idx="2">
                  <c:v>1.0449999999997901</c:v>
                </c:pt>
                <c:pt idx="3">
                  <c:v>1.2674999999997401</c:v>
                </c:pt>
                <c:pt idx="4">
                  <c:v>1.5074999999997001</c:v>
                </c:pt>
                <c:pt idx="5">
                  <c:v>1.8724999999996299</c:v>
                </c:pt>
                <c:pt idx="6">
                  <c:v>2.3849999999995202</c:v>
                </c:pt>
                <c:pt idx="7">
                  <c:v>3.1499999999993702</c:v>
                </c:pt>
                <c:pt idx="8">
                  <c:v>4.3249999999991404</c:v>
                </c:pt>
                <c:pt idx="9">
                  <c:v>6.5949999999986897</c:v>
                </c:pt>
                <c:pt idx="10">
                  <c:v>10.024999999998</c:v>
                </c:pt>
                <c:pt idx="11">
                  <c:v>14.892499999997</c:v>
                </c:pt>
                <c:pt idx="12">
                  <c:v>17.9974999999964</c:v>
                </c:pt>
                <c:pt idx="13">
                  <c:v>19.724999999996001</c:v>
                </c:pt>
                <c:pt idx="14">
                  <c:v>20.972499999995801</c:v>
                </c:pt>
                <c:pt idx="15">
                  <c:v>21.769999999995601</c:v>
                </c:pt>
                <c:pt idx="16">
                  <c:v>22.8624999999954</c:v>
                </c:pt>
                <c:pt idx="17">
                  <c:v>23.579999999995302</c:v>
                </c:pt>
                <c:pt idx="18">
                  <c:v>24.369999999995098</c:v>
                </c:pt>
                <c:pt idx="19">
                  <c:v>24.812499999995001</c:v>
                </c:pt>
                <c:pt idx="20">
                  <c:v>25.359999999994901</c:v>
                </c:pt>
                <c:pt idx="21">
                  <c:v>25.767499999994801</c:v>
                </c:pt>
                <c:pt idx="22">
                  <c:v>26.054999999994799</c:v>
                </c:pt>
                <c:pt idx="23">
                  <c:v>26.429999999994699</c:v>
                </c:pt>
                <c:pt idx="24">
                  <c:v>26.719999999994599</c:v>
                </c:pt>
                <c:pt idx="25">
                  <c:v>26.877499999994601</c:v>
                </c:pt>
                <c:pt idx="26">
                  <c:v>27.302499999994499</c:v>
                </c:pt>
                <c:pt idx="27">
                  <c:v>27.419999999994499</c:v>
                </c:pt>
                <c:pt idx="28">
                  <c:v>27.619999999994501</c:v>
                </c:pt>
                <c:pt idx="29">
                  <c:v>27.7199999999944</c:v>
                </c:pt>
                <c:pt idx="30">
                  <c:v>27.909999999994401</c:v>
                </c:pt>
                <c:pt idx="31">
                  <c:v>28.072499999994399</c:v>
                </c:pt>
                <c:pt idx="32">
                  <c:v>28.1724999999944</c:v>
                </c:pt>
                <c:pt idx="33">
                  <c:v>28.332499999994301</c:v>
                </c:pt>
                <c:pt idx="34">
                  <c:v>28.472499999994302</c:v>
                </c:pt>
                <c:pt idx="35">
                  <c:v>28.5799999999943</c:v>
                </c:pt>
                <c:pt idx="36">
                  <c:v>28.617499999994301</c:v>
                </c:pt>
                <c:pt idx="37">
                  <c:v>28.717499999994299</c:v>
                </c:pt>
                <c:pt idx="38">
                  <c:v>28.9199999999942</c:v>
                </c:pt>
                <c:pt idx="39">
                  <c:v>28.997499999994201</c:v>
                </c:pt>
                <c:pt idx="40">
                  <c:v>29.014999999994199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0F-FA43-BC1C-E0AC5A6DD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014992"/>
        <c:axId val="829871744"/>
      </c:scatterChart>
      <c:valAx>
        <c:axId val="346014992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871744"/>
        <c:crosses val="autoZero"/>
        <c:crossBetween val="midCat"/>
      </c:valAx>
      <c:valAx>
        <c:axId val="82987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014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9: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'variable-inhibition-fi-8'!$A$1:$A$61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'variable-inhibition-fi-8'!$B$1:$B$61</c:f>
              <c:numCache>
                <c:formatCode>0.00E+00</c:formatCode>
                <c:ptCount val="61"/>
                <c:pt idx="0">
                  <c:v>0.32222222222235097</c:v>
                </c:pt>
                <c:pt idx="1">
                  <c:v>0.42777777777794901</c:v>
                </c:pt>
                <c:pt idx="2">
                  <c:v>0.50333333333353503</c:v>
                </c:pt>
                <c:pt idx="3">
                  <c:v>0.61333333333357898</c:v>
                </c:pt>
                <c:pt idx="4">
                  <c:v>0.81000000000032502</c:v>
                </c:pt>
                <c:pt idx="5">
                  <c:v>1.0044444444448399</c:v>
                </c:pt>
                <c:pt idx="6">
                  <c:v>1.1922222222226999</c:v>
                </c:pt>
                <c:pt idx="7">
                  <c:v>1.4655555555561399</c:v>
                </c:pt>
                <c:pt idx="8">
                  <c:v>1.70111111111179</c:v>
                </c:pt>
                <c:pt idx="9">
                  <c:v>2.1700000000008699</c:v>
                </c:pt>
                <c:pt idx="10">
                  <c:v>2.5488888888899099</c:v>
                </c:pt>
                <c:pt idx="11">
                  <c:v>2.9044444444456099</c:v>
                </c:pt>
                <c:pt idx="12">
                  <c:v>3.5344444444458598</c:v>
                </c:pt>
                <c:pt idx="13">
                  <c:v>3.9388888888904701</c:v>
                </c:pt>
                <c:pt idx="14">
                  <c:v>4.4811111111129103</c:v>
                </c:pt>
                <c:pt idx="15">
                  <c:v>5.0922222222242599</c:v>
                </c:pt>
                <c:pt idx="16">
                  <c:v>5.7622222222245298</c:v>
                </c:pt>
                <c:pt idx="17">
                  <c:v>6.5333333333359498</c:v>
                </c:pt>
                <c:pt idx="18">
                  <c:v>7.0266666666694801</c:v>
                </c:pt>
                <c:pt idx="19">
                  <c:v>7.8344444444475903</c:v>
                </c:pt>
                <c:pt idx="20">
                  <c:v>8.6488888888923601</c:v>
                </c:pt>
                <c:pt idx="21">
                  <c:v>9.2377777777814796</c:v>
                </c:pt>
                <c:pt idx="22">
                  <c:v>9.9588888888928899</c:v>
                </c:pt>
                <c:pt idx="23">
                  <c:v>10.8144444444487</c:v>
                </c:pt>
                <c:pt idx="24">
                  <c:v>11.5688888888935</c:v>
                </c:pt>
                <c:pt idx="25">
                  <c:v>12.426666666671601</c:v>
                </c:pt>
                <c:pt idx="26">
                  <c:v>13.062222222227399</c:v>
                </c:pt>
                <c:pt idx="27">
                  <c:v>13.9522222222278</c:v>
                </c:pt>
                <c:pt idx="28">
                  <c:v>14.784444444450299</c:v>
                </c:pt>
                <c:pt idx="29">
                  <c:v>15.4933333333395</c:v>
                </c:pt>
                <c:pt idx="30">
                  <c:v>16.366666666673201</c:v>
                </c:pt>
                <c:pt idx="31">
                  <c:v>17.172222222229099</c:v>
                </c:pt>
                <c:pt idx="32">
                  <c:v>17.928888888896001</c:v>
                </c:pt>
                <c:pt idx="33">
                  <c:v>18.678888888896399</c:v>
                </c:pt>
                <c:pt idx="34">
                  <c:v>19.5444444444522</c:v>
                </c:pt>
                <c:pt idx="35">
                  <c:v>20.425555555563701</c:v>
                </c:pt>
                <c:pt idx="36">
                  <c:v>21.1988888888974</c:v>
                </c:pt>
                <c:pt idx="37">
                  <c:v>21.898888888897599</c:v>
                </c:pt>
                <c:pt idx="38">
                  <c:v>22.838888888898001</c:v>
                </c:pt>
                <c:pt idx="39">
                  <c:v>23.721111111120599</c:v>
                </c:pt>
                <c:pt idx="40">
                  <c:v>24.532222222232001</c:v>
                </c:pt>
                <c:pt idx="41">
                  <c:v>25.566666666676898</c:v>
                </c:pt>
                <c:pt idx="42">
                  <c:v>26.208888888899398</c:v>
                </c:pt>
                <c:pt idx="43">
                  <c:v>27.3144444444554</c:v>
                </c:pt>
                <c:pt idx="44">
                  <c:v>28.055555555566801</c:v>
                </c:pt>
                <c:pt idx="45">
                  <c:v>28.928888888900499</c:v>
                </c:pt>
                <c:pt idx="46">
                  <c:v>29.7744444444564</c:v>
                </c:pt>
                <c:pt idx="47">
                  <c:v>30.7433333333456</c:v>
                </c:pt>
                <c:pt idx="48">
                  <c:v>31.550000000012599</c:v>
                </c:pt>
                <c:pt idx="49">
                  <c:v>32.286666666679601</c:v>
                </c:pt>
                <c:pt idx="50">
                  <c:v>33.3322222222356</c:v>
                </c:pt>
                <c:pt idx="51">
                  <c:v>34.235555555569199</c:v>
                </c:pt>
                <c:pt idx="52">
                  <c:v>35.057777777791799</c:v>
                </c:pt>
                <c:pt idx="53">
                  <c:v>35.931111111125503</c:v>
                </c:pt>
                <c:pt idx="54">
                  <c:v>36.785555555570298</c:v>
                </c:pt>
                <c:pt idx="55">
                  <c:v>37.566666666681698</c:v>
                </c:pt>
                <c:pt idx="56">
                  <c:v>38.555555555570997</c:v>
                </c:pt>
                <c:pt idx="57">
                  <c:v>39.212222222237898</c:v>
                </c:pt>
                <c:pt idx="58">
                  <c:v>40.0944444444605</c:v>
                </c:pt>
                <c:pt idx="59">
                  <c:v>40.827777777794097</c:v>
                </c:pt>
                <c:pt idx="60">
                  <c:v>41.695555555572199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E6-4242-BA19-2C80266DB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5275296"/>
        <c:axId val="1435259840"/>
      </c:scatterChart>
      <c:valAx>
        <c:axId val="1435275296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259840"/>
        <c:crosses val="autoZero"/>
        <c:crossBetween val="midCat"/>
      </c:valAx>
      <c:valAx>
        <c:axId val="143525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275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9: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'variable-inhibition-fs-8'!$A$1:$A$41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'variable-inhibition-fs-8'!$B$1:$B$41</c:f>
              <c:numCache>
                <c:formatCode>0.00E+00</c:formatCode>
                <c:ptCount val="41"/>
                <c:pt idx="0">
                  <c:v>0.262499999999947</c:v>
                </c:pt>
                <c:pt idx="1">
                  <c:v>0.36249999999992699</c:v>
                </c:pt>
                <c:pt idx="2">
                  <c:v>0.43749999999991301</c:v>
                </c:pt>
                <c:pt idx="3">
                  <c:v>0.477499999999905</c:v>
                </c:pt>
                <c:pt idx="4">
                  <c:v>0.64499999999987101</c:v>
                </c:pt>
                <c:pt idx="5">
                  <c:v>0.80499999999983995</c:v>
                </c:pt>
                <c:pt idx="6">
                  <c:v>1.01999999999979</c:v>
                </c:pt>
                <c:pt idx="7">
                  <c:v>1.34249999999973</c:v>
                </c:pt>
                <c:pt idx="8">
                  <c:v>2.0224999999995901</c:v>
                </c:pt>
                <c:pt idx="9">
                  <c:v>3.1199999999993802</c:v>
                </c:pt>
                <c:pt idx="10">
                  <c:v>5.25999999999895</c:v>
                </c:pt>
                <c:pt idx="11">
                  <c:v>9.7199999999980697</c:v>
                </c:pt>
                <c:pt idx="12">
                  <c:v>13.1674999999973</c:v>
                </c:pt>
                <c:pt idx="13">
                  <c:v>14.789999999997001</c:v>
                </c:pt>
                <c:pt idx="14">
                  <c:v>16.0499999999968</c:v>
                </c:pt>
                <c:pt idx="15">
                  <c:v>17.012499999996599</c:v>
                </c:pt>
                <c:pt idx="16">
                  <c:v>17.972499999996401</c:v>
                </c:pt>
                <c:pt idx="17">
                  <c:v>18.354999999996298</c:v>
                </c:pt>
                <c:pt idx="18">
                  <c:v>19.104999999996199</c:v>
                </c:pt>
                <c:pt idx="19">
                  <c:v>19.779999999996001</c:v>
                </c:pt>
                <c:pt idx="20">
                  <c:v>20.039999999995999</c:v>
                </c:pt>
                <c:pt idx="21">
                  <c:v>20.462499999995899</c:v>
                </c:pt>
                <c:pt idx="22">
                  <c:v>20.784999999995801</c:v>
                </c:pt>
                <c:pt idx="23">
                  <c:v>21.207499999995701</c:v>
                </c:pt>
                <c:pt idx="24">
                  <c:v>21.4699999999957</c:v>
                </c:pt>
                <c:pt idx="25">
                  <c:v>21.619999999995699</c:v>
                </c:pt>
                <c:pt idx="26">
                  <c:v>21.839999999995602</c:v>
                </c:pt>
                <c:pt idx="27">
                  <c:v>21.937499999995602</c:v>
                </c:pt>
                <c:pt idx="28">
                  <c:v>22.242499999995498</c:v>
                </c:pt>
                <c:pt idx="29">
                  <c:v>22.304999999995498</c:v>
                </c:pt>
                <c:pt idx="30">
                  <c:v>22.452499999995499</c:v>
                </c:pt>
                <c:pt idx="31">
                  <c:v>22.527499999995499</c:v>
                </c:pt>
                <c:pt idx="32">
                  <c:v>22.6949999999954</c:v>
                </c:pt>
                <c:pt idx="33">
                  <c:v>22.777499999995399</c:v>
                </c:pt>
                <c:pt idx="34">
                  <c:v>22.894999999995399</c:v>
                </c:pt>
                <c:pt idx="35">
                  <c:v>22.949999999995399</c:v>
                </c:pt>
                <c:pt idx="36">
                  <c:v>22.999999999995399</c:v>
                </c:pt>
                <c:pt idx="37">
                  <c:v>23.269999999995299</c:v>
                </c:pt>
                <c:pt idx="38">
                  <c:v>23.3124999999953</c:v>
                </c:pt>
                <c:pt idx="39">
                  <c:v>23.4174999999953</c:v>
                </c:pt>
                <c:pt idx="40">
                  <c:v>23.349999999995301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11-8B45-AEEC-C7C28DB14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3866672"/>
        <c:axId val="843865488"/>
      </c:scatterChart>
      <c:valAx>
        <c:axId val="843866672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865488"/>
        <c:crosses val="autoZero"/>
        <c:crossBetween val="midCat"/>
      </c:valAx>
      <c:valAx>
        <c:axId val="84386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866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10: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'variable-inhibition-fi-9'!$A$1:$A$61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'variable-inhibition-fi-9'!$B$1:$B$61</c:f>
              <c:numCache>
                <c:formatCode>0.00E+00</c:formatCode>
                <c:ptCount val="61"/>
                <c:pt idx="0">
                  <c:v>0.27444444444455401</c:v>
                </c:pt>
                <c:pt idx="1">
                  <c:v>0.40444444444460598</c:v>
                </c:pt>
                <c:pt idx="2">
                  <c:v>0.453333333333515</c:v>
                </c:pt>
                <c:pt idx="3">
                  <c:v>0.60555555555579799</c:v>
                </c:pt>
                <c:pt idx="4">
                  <c:v>0.70000000000028095</c:v>
                </c:pt>
                <c:pt idx="5">
                  <c:v>0.84444444444478295</c:v>
                </c:pt>
                <c:pt idx="6">
                  <c:v>1.0622222222226401</c:v>
                </c:pt>
                <c:pt idx="7">
                  <c:v>1.2544444444449401</c:v>
                </c:pt>
                <c:pt idx="8">
                  <c:v>1.5277777777783901</c:v>
                </c:pt>
                <c:pt idx="9">
                  <c:v>1.7655555555562601</c:v>
                </c:pt>
                <c:pt idx="10">
                  <c:v>2.0588888888897099</c:v>
                </c:pt>
                <c:pt idx="11">
                  <c:v>2.40111111111207</c:v>
                </c:pt>
                <c:pt idx="12">
                  <c:v>2.7333333333344298</c:v>
                </c:pt>
                <c:pt idx="13">
                  <c:v>3.2155555555568398</c:v>
                </c:pt>
                <c:pt idx="14">
                  <c:v>3.6422222222236802</c:v>
                </c:pt>
                <c:pt idx="15">
                  <c:v>4.1277777777794302</c:v>
                </c:pt>
                <c:pt idx="16">
                  <c:v>4.6533333333352003</c:v>
                </c:pt>
                <c:pt idx="17">
                  <c:v>5.2144444444465297</c:v>
                </c:pt>
                <c:pt idx="18">
                  <c:v>5.7266666666689598</c:v>
                </c:pt>
                <c:pt idx="19">
                  <c:v>6.3488888888914401</c:v>
                </c:pt>
                <c:pt idx="20">
                  <c:v>6.9344444444472302</c:v>
                </c:pt>
                <c:pt idx="21">
                  <c:v>7.5200000000030203</c:v>
                </c:pt>
                <c:pt idx="22">
                  <c:v>8.3077777777811104</c:v>
                </c:pt>
                <c:pt idx="23">
                  <c:v>8.8844444444480093</c:v>
                </c:pt>
                <c:pt idx="24">
                  <c:v>9.5377777777815993</c:v>
                </c:pt>
                <c:pt idx="25">
                  <c:v>10.098888888892899</c:v>
                </c:pt>
                <c:pt idx="26">
                  <c:v>10.8844444444488</c:v>
                </c:pt>
                <c:pt idx="27">
                  <c:v>11.6755555555602</c:v>
                </c:pt>
                <c:pt idx="28">
                  <c:v>12.534444444449401</c:v>
                </c:pt>
                <c:pt idx="29">
                  <c:v>13.2000000000053</c:v>
                </c:pt>
                <c:pt idx="30">
                  <c:v>13.9211111111167</c:v>
                </c:pt>
                <c:pt idx="31">
                  <c:v>14.7466666666725</c:v>
                </c:pt>
                <c:pt idx="32">
                  <c:v>15.4100000000061</c:v>
                </c:pt>
                <c:pt idx="33">
                  <c:v>16.146666666673099</c:v>
                </c:pt>
                <c:pt idx="34">
                  <c:v>16.901111111117899</c:v>
                </c:pt>
                <c:pt idx="35">
                  <c:v>17.620000000007</c:v>
                </c:pt>
                <c:pt idx="36">
                  <c:v>18.3177777777851</c:v>
                </c:pt>
                <c:pt idx="37">
                  <c:v>19.172222222229902</c:v>
                </c:pt>
                <c:pt idx="38">
                  <c:v>19.9633333333413</c:v>
                </c:pt>
                <c:pt idx="39">
                  <c:v>20.775555555563901</c:v>
                </c:pt>
                <c:pt idx="40">
                  <c:v>21.5388888888975</c:v>
                </c:pt>
                <c:pt idx="41">
                  <c:v>22.3422222222312</c:v>
                </c:pt>
                <c:pt idx="42">
                  <c:v>23.0600000000092</c:v>
                </c:pt>
                <c:pt idx="43">
                  <c:v>23.846666666676199</c:v>
                </c:pt>
                <c:pt idx="44">
                  <c:v>24.707777777787602</c:v>
                </c:pt>
                <c:pt idx="45">
                  <c:v>25.450000000010199</c:v>
                </c:pt>
                <c:pt idx="46">
                  <c:v>26.353333333343901</c:v>
                </c:pt>
                <c:pt idx="47">
                  <c:v>27.057777777788601</c:v>
                </c:pt>
                <c:pt idx="48">
                  <c:v>27.9000000000112</c:v>
                </c:pt>
                <c:pt idx="49">
                  <c:v>28.773333333344901</c:v>
                </c:pt>
                <c:pt idx="50">
                  <c:v>29.4944444444562</c:v>
                </c:pt>
                <c:pt idx="51">
                  <c:v>30.314444444456601</c:v>
                </c:pt>
                <c:pt idx="52">
                  <c:v>31.258888888901399</c:v>
                </c:pt>
                <c:pt idx="53">
                  <c:v>32.0066666666795</c:v>
                </c:pt>
                <c:pt idx="54">
                  <c:v>32.8022222222354</c:v>
                </c:pt>
                <c:pt idx="55">
                  <c:v>33.731111111124598</c:v>
                </c:pt>
                <c:pt idx="56">
                  <c:v>34.4044444444582</c:v>
                </c:pt>
                <c:pt idx="57">
                  <c:v>35.398888888903102</c:v>
                </c:pt>
                <c:pt idx="58">
                  <c:v>36.088888888903398</c:v>
                </c:pt>
                <c:pt idx="59">
                  <c:v>36.850000000014802</c:v>
                </c:pt>
                <c:pt idx="60">
                  <c:v>37.646666666681803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6B-6F4C-BA71-27FDF8838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1502512"/>
        <c:axId val="1681504224"/>
      </c:scatterChart>
      <c:valAx>
        <c:axId val="1681502512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504224"/>
        <c:crosses val="autoZero"/>
        <c:crossBetween val="midCat"/>
      </c:valAx>
      <c:valAx>
        <c:axId val="168150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502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'variable-inhibition-fs-0'!$A$1:$A$41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'variable-inhibition-fs-0'!$B$1:$B$41</c:f>
              <c:numCache>
                <c:formatCode>0.00E+00</c:formatCode>
                <c:ptCount val="41"/>
                <c:pt idx="0">
                  <c:v>0</c:v>
                </c:pt>
                <c:pt idx="1">
                  <c:v>7.4999999999985096</c:v>
                </c:pt>
                <c:pt idx="2">
                  <c:v>12.499999999997501</c:v>
                </c:pt>
                <c:pt idx="3">
                  <c:v>14.999999999997</c:v>
                </c:pt>
                <c:pt idx="4">
                  <c:v>14.999999999997</c:v>
                </c:pt>
                <c:pt idx="5">
                  <c:v>14.999999999997</c:v>
                </c:pt>
                <c:pt idx="6">
                  <c:v>19.999999999996</c:v>
                </c:pt>
                <c:pt idx="7">
                  <c:v>24.999999999995001</c:v>
                </c:pt>
                <c:pt idx="8">
                  <c:v>24.999999999995001</c:v>
                </c:pt>
                <c:pt idx="9">
                  <c:v>24.999999999995001</c:v>
                </c:pt>
                <c:pt idx="10">
                  <c:v>32.499999999993499</c:v>
                </c:pt>
                <c:pt idx="11">
                  <c:v>34.999999999993001</c:v>
                </c:pt>
                <c:pt idx="12">
                  <c:v>37.499999999992603</c:v>
                </c:pt>
                <c:pt idx="13">
                  <c:v>39.999999999992099</c:v>
                </c:pt>
                <c:pt idx="14">
                  <c:v>42.499999999991402</c:v>
                </c:pt>
                <c:pt idx="15">
                  <c:v>44.999999999990898</c:v>
                </c:pt>
                <c:pt idx="16">
                  <c:v>44.999999999990898</c:v>
                </c:pt>
                <c:pt idx="17">
                  <c:v>47.4999999999905</c:v>
                </c:pt>
                <c:pt idx="18">
                  <c:v>49.999999999990003</c:v>
                </c:pt>
                <c:pt idx="19">
                  <c:v>49.999999999990003</c:v>
                </c:pt>
                <c:pt idx="20">
                  <c:v>49.999999999990003</c:v>
                </c:pt>
                <c:pt idx="21">
                  <c:v>49.999999999990003</c:v>
                </c:pt>
                <c:pt idx="22">
                  <c:v>49.999999999990003</c:v>
                </c:pt>
                <c:pt idx="23">
                  <c:v>49.999999999990003</c:v>
                </c:pt>
                <c:pt idx="24">
                  <c:v>49.999999999990003</c:v>
                </c:pt>
                <c:pt idx="25">
                  <c:v>49.999999999990003</c:v>
                </c:pt>
                <c:pt idx="26">
                  <c:v>49.999999999990003</c:v>
                </c:pt>
                <c:pt idx="27">
                  <c:v>49.999999999990003</c:v>
                </c:pt>
                <c:pt idx="28">
                  <c:v>49.999999999990003</c:v>
                </c:pt>
                <c:pt idx="29">
                  <c:v>49.999999999990003</c:v>
                </c:pt>
                <c:pt idx="30">
                  <c:v>49.999999999990003</c:v>
                </c:pt>
                <c:pt idx="31">
                  <c:v>49.999999999990003</c:v>
                </c:pt>
                <c:pt idx="32">
                  <c:v>49.999999999990003</c:v>
                </c:pt>
                <c:pt idx="33">
                  <c:v>49.999999999990003</c:v>
                </c:pt>
                <c:pt idx="34">
                  <c:v>52.499999999989598</c:v>
                </c:pt>
                <c:pt idx="35">
                  <c:v>52.499999999989598</c:v>
                </c:pt>
                <c:pt idx="36">
                  <c:v>52.499999999989598</c:v>
                </c:pt>
                <c:pt idx="37">
                  <c:v>52.499999999989598</c:v>
                </c:pt>
                <c:pt idx="38">
                  <c:v>52.499999999989598</c:v>
                </c:pt>
                <c:pt idx="39">
                  <c:v>52.499999999989598</c:v>
                </c:pt>
                <c:pt idx="40">
                  <c:v>52.499999999989598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04-7147-8A06-98B873BB6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41280"/>
        <c:axId val="94367456"/>
      </c:scatterChart>
      <c:valAx>
        <c:axId val="39254128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67456"/>
        <c:crosses val="autoZero"/>
        <c:crossBetween val="midCat"/>
      </c:valAx>
      <c:valAx>
        <c:axId val="9436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41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10: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'variable-inhibition-fs-9'!$A$1:$A$41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'variable-inhibition-fs-9'!$B$1:$B$41</c:f>
              <c:numCache>
                <c:formatCode>0.00E+00</c:formatCode>
                <c:ptCount val="41"/>
                <c:pt idx="0">
                  <c:v>0.30749999999993799</c:v>
                </c:pt>
                <c:pt idx="1">
                  <c:v>0.369999999999926</c:v>
                </c:pt>
                <c:pt idx="2">
                  <c:v>0.41499999999991699</c:v>
                </c:pt>
                <c:pt idx="3">
                  <c:v>0.49749999999990102</c:v>
                </c:pt>
                <c:pt idx="4">
                  <c:v>0.51749999999989704</c:v>
                </c:pt>
                <c:pt idx="5">
                  <c:v>0.68999999999986295</c:v>
                </c:pt>
                <c:pt idx="6">
                  <c:v>0.80749999999983901</c:v>
                </c:pt>
                <c:pt idx="7">
                  <c:v>1.1174999999997699</c:v>
                </c:pt>
                <c:pt idx="8">
                  <c:v>1.53249999999969</c:v>
                </c:pt>
                <c:pt idx="9">
                  <c:v>2.3024999999995401</c:v>
                </c:pt>
                <c:pt idx="10">
                  <c:v>3.8424999999992302</c:v>
                </c:pt>
                <c:pt idx="11">
                  <c:v>7.34749999999854</c:v>
                </c:pt>
                <c:pt idx="12">
                  <c:v>10.587499999997901</c:v>
                </c:pt>
                <c:pt idx="13">
                  <c:v>12.697499999997399</c:v>
                </c:pt>
                <c:pt idx="14">
                  <c:v>13.799999999997199</c:v>
                </c:pt>
                <c:pt idx="15">
                  <c:v>14.679999999996999</c:v>
                </c:pt>
                <c:pt idx="16">
                  <c:v>15.3049999999969</c:v>
                </c:pt>
                <c:pt idx="17">
                  <c:v>15.954999999996801</c:v>
                </c:pt>
                <c:pt idx="18">
                  <c:v>16.547499999996699</c:v>
                </c:pt>
                <c:pt idx="19">
                  <c:v>17.127499999996498</c:v>
                </c:pt>
                <c:pt idx="20">
                  <c:v>17.569999999996501</c:v>
                </c:pt>
                <c:pt idx="21">
                  <c:v>17.929999999996401</c:v>
                </c:pt>
                <c:pt idx="22">
                  <c:v>18.287499999996299</c:v>
                </c:pt>
                <c:pt idx="23">
                  <c:v>18.727499999996201</c:v>
                </c:pt>
                <c:pt idx="24">
                  <c:v>18.762499999996201</c:v>
                </c:pt>
                <c:pt idx="25">
                  <c:v>19.114999999996201</c:v>
                </c:pt>
                <c:pt idx="26">
                  <c:v>19.144999999996099</c:v>
                </c:pt>
                <c:pt idx="27">
                  <c:v>19.344999999996102</c:v>
                </c:pt>
                <c:pt idx="28">
                  <c:v>19.492499999996099</c:v>
                </c:pt>
                <c:pt idx="29">
                  <c:v>19.679999999995999</c:v>
                </c:pt>
                <c:pt idx="30">
                  <c:v>19.589999999996099</c:v>
                </c:pt>
                <c:pt idx="31">
                  <c:v>19.974999999996001</c:v>
                </c:pt>
                <c:pt idx="32">
                  <c:v>20.054999999995999</c:v>
                </c:pt>
                <c:pt idx="33">
                  <c:v>20.084999999996</c:v>
                </c:pt>
                <c:pt idx="34">
                  <c:v>20.169999999995898</c:v>
                </c:pt>
                <c:pt idx="35">
                  <c:v>20.497499999995899</c:v>
                </c:pt>
                <c:pt idx="36">
                  <c:v>20.5824999999959</c:v>
                </c:pt>
                <c:pt idx="37">
                  <c:v>20.5974999999959</c:v>
                </c:pt>
                <c:pt idx="38">
                  <c:v>20.559999999995899</c:v>
                </c:pt>
                <c:pt idx="39">
                  <c:v>20.557499999995901</c:v>
                </c:pt>
                <c:pt idx="40">
                  <c:v>20.697499999995799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7C-1D40-8777-D510FFE7B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3379200"/>
        <c:axId val="843919024"/>
      </c:scatterChart>
      <c:valAx>
        <c:axId val="84337920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919024"/>
        <c:crosses val="autoZero"/>
        <c:crossBetween val="midCat"/>
      </c:valAx>
      <c:valAx>
        <c:axId val="8439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379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11: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'variable-inhibition-fi-10'!$A$1:$A$61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'variable-inhibition-fi-10'!$B$1:$B$61</c:f>
              <c:numCache>
                <c:formatCode>0.00E+00</c:formatCode>
                <c:ptCount val="61"/>
                <c:pt idx="0">
                  <c:v>0.53888888888910502</c:v>
                </c:pt>
                <c:pt idx="1">
                  <c:v>0.64777777777803802</c:v>
                </c:pt>
                <c:pt idx="2">
                  <c:v>0.80000000000032101</c:v>
                </c:pt>
                <c:pt idx="3">
                  <c:v>0.90555555555591905</c:v>
                </c:pt>
                <c:pt idx="4">
                  <c:v>1.1022222222226601</c:v>
                </c:pt>
                <c:pt idx="5">
                  <c:v>1.2844444444449601</c:v>
                </c:pt>
                <c:pt idx="6">
                  <c:v>1.4466666666672401</c:v>
                </c:pt>
                <c:pt idx="7">
                  <c:v>1.7044444444451301</c:v>
                </c:pt>
                <c:pt idx="8">
                  <c:v>1.9166666666674299</c:v>
                </c:pt>
                <c:pt idx="9">
                  <c:v>2.3066666666675899</c:v>
                </c:pt>
                <c:pt idx="10">
                  <c:v>2.5877777777788098</c:v>
                </c:pt>
                <c:pt idx="11">
                  <c:v>2.8733333333344802</c:v>
                </c:pt>
                <c:pt idx="12">
                  <c:v>3.3544444444457899</c:v>
                </c:pt>
                <c:pt idx="13">
                  <c:v>3.6366666666681202</c:v>
                </c:pt>
                <c:pt idx="14">
                  <c:v>4.0722222222238598</c:v>
                </c:pt>
                <c:pt idx="15">
                  <c:v>4.7322222222241201</c:v>
                </c:pt>
                <c:pt idx="16">
                  <c:v>5.0000000000020099</c:v>
                </c:pt>
                <c:pt idx="17">
                  <c:v>5.5400000000022196</c:v>
                </c:pt>
                <c:pt idx="18">
                  <c:v>6.1633333333358102</c:v>
                </c:pt>
                <c:pt idx="19">
                  <c:v>6.6877777777804601</c:v>
                </c:pt>
                <c:pt idx="20">
                  <c:v>7.2655555555584703</c:v>
                </c:pt>
                <c:pt idx="21">
                  <c:v>7.8344444444475903</c:v>
                </c:pt>
                <c:pt idx="22">
                  <c:v>8.4244444444478308</c:v>
                </c:pt>
                <c:pt idx="23">
                  <c:v>9.10555555555921</c:v>
                </c:pt>
                <c:pt idx="24">
                  <c:v>9.7933333333372694</c:v>
                </c:pt>
                <c:pt idx="25">
                  <c:v>10.4600000000042</c:v>
                </c:pt>
                <c:pt idx="26">
                  <c:v>11.1044444444489</c:v>
                </c:pt>
                <c:pt idx="27">
                  <c:v>11.570000000004599</c:v>
                </c:pt>
                <c:pt idx="28">
                  <c:v>12.357777777782699</c:v>
                </c:pt>
                <c:pt idx="29">
                  <c:v>12.961111111116301</c:v>
                </c:pt>
                <c:pt idx="30">
                  <c:v>13.6777777777832</c:v>
                </c:pt>
                <c:pt idx="31">
                  <c:v>14.466666666672401</c:v>
                </c:pt>
                <c:pt idx="32">
                  <c:v>15.118888888894899</c:v>
                </c:pt>
                <c:pt idx="33">
                  <c:v>15.810000000006299</c:v>
                </c:pt>
                <c:pt idx="34">
                  <c:v>16.4700000000066</c:v>
                </c:pt>
                <c:pt idx="35">
                  <c:v>17.301111111118001</c:v>
                </c:pt>
                <c:pt idx="36">
                  <c:v>17.882222222229402</c:v>
                </c:pt>
                <c:pt idx="37">
                  <c:v>18.664444444451899</c:v>
                </c:pt>
                <c:pt idx="38">
                  <c:v>19.374444444452202</c:v>
                </c:pt>
                <c:pt idx="39">
                  <c:v>20.183333333341398</c:v>
                </c:pt>
                <c:pt idx="40">
                  <c:v>20.864444444452801</c:v>
                </c:pt>
                <c:pt idx="41">
                  <c:v>21.502222222230799</c:v>
                </c:pt>
                <c:pt idx="42">
                  <c:v>22.423333333342299</c:v>
                </c:pt>
                <c:pt idx="43">
                  <c:v>23.005555555564801</c:v>
                </c:pt>
                <c:pt idx="44">
                  <c:v>23.926666666676301</c:v>
                </c:pt>
                <c:pt idx="45">
                  <c:v>24.6433333333432</c:v>
                </c:pt>
                <c:pt idx="46">
                  <c:v>25.335555555565701</c:v>
                </c:pt>
                <c:pt idx="47">
                  <c:v>26.188888888899399</c:v>
                </c:pt>
                <c:pt idx="48">
                  <c:v>26.974444444455301</c:v>
                </c:pt>
                <c:pt idx="49">
                  <c:v>27.6211111111222</c:v>
                </c:pt>
                <c:pt idx="50">
                  <c:v>28.347777777789101</c:v>
                </c:pt>
                <c:pt idx="51">
                  <c:v>29.318888888900599</c:v>
                </c:pt>
                <c:pt idx="52">
                  <c:v>29.845555555567501</c:v>
                </c:pt>
                <c:pt idx="53">
                  <c:v>30.825555555567899</c:v>
                </c:pt>
                <c:pt idx="54">
                  <c:v>31.693333333346001</c:v>
                </c:pt>
                <c:pt idx="55">
                  <c:v>32.268888888901799</c:v>
                </c:pt>
                <c:pt idx="56">
                  <c:v>32.922222222235398</c:v>
                </c:pt>
                <c:pt idx="57">
                  <c:v>33.8188888889024</c:v>
                </c:pt>
                <c:pt idx="58">
                  <c:v>34.536666666680503</c:v>
                </c:pt>
                <c:pt idx="59">
                  <c:v>35.287777777791902</c:v>
                </c:pt>
                <c:pt idx="60">
                  <c:v>35.942222222236602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19-4F48-AD34-1F76C832E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8246480"/>
        <c:axId val="1040708496"/>
      </c:scatterChart>
      <c:valAx>
        <c:axId val="1968246480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708496"/>
        <c:crosses val="autoZero"/>
        <c:crossBetween val="midCat"/>
      </c:valAx>
      <c:valAx>
        <c:axId val="104070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24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11: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'variable-inhibition-fs-10'!$A$1:$A$41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'variable-inhibition-fs-10'!$B$1:$B$41</c:f>
              <c:numCache>
                <c:formatCode>0.00E+00</c:formatCode>
                <c:ptCount val="41"/>
                <c:pt idx="0">
                  <c:v>0.50999999999989798</c:v>
                </c:pt>
                <c:pt idx="1">
                  <c:v>0.59999999999987996</c:v>
                </c:pt>
                <c:pt idx="2">
                  <c:v>0.63249999999987405</c:v>
                </c:pt>
                <c:pt idx="3">
                  <c:v>0.75749999999984996</c:v>
                </c:pt>
                <c:pt idx="4">
                  <c:v>0.87999999999982503</c:v>
                </c:pt>
                <c:pt idx="5">
                  <c:v>0.99999999999980205</c:v>
                </c:pt>
                <c:pt idx="6">
                  <c:v>1.1499999999997701</c:v>
                </c:pt>
                <c:pt idx="7">
                  <c:v>1.4699999999997</c:v>
                </c:pt>
                <c:pt idx="8">
                  <c:v>1.80749999999964</c:v>
                </c:pt>
                <c:pt idx="9">
                  <c:v>2.6749999999994598</c:v>
                </c:pt>
                <c:pt idx="10">
                  <c:v>4.2524999999991504</c:v>
                </c:pt>
                <c:pt idx="11">
                  <c:v>7.29249999999855</c:v>
                </c:pt>
                <c:pt idx="12">
                  <c:v>11.072499999997699</c:v>
                </c:pt>
                <c:pt idx="13">
                  <c:v>12.6849999999974</c:v>
                </c:pt>
                <c:pt idx="14">
                  <c:v>13.7274999999972</c:v>
                </c:pt>
                <c:pt idx="15">
                  <c:v>14.642499999997</c:v>
                </c:pt>
                <c:pt idx="16">
                  <c:v>15.382499999996901</c:v>
                </c:pt>
                <c:pt idx="17">
                  <c:v>15.9124999999968</c:v>
                </c:pt>
                <c:pt idx="18">
                  <c:v>16.434999999996698</c:v>
                </c:pt>
                <c:pt idx="19">
                  <c:v>16.889999999996601</c:v>
                </c:pt>
                <c:pt idx="20">
                  <c:v>17.309999999996499</c:v>
                </c:pt>
                <c:pt idx="21">
                  <c:v>17.597499999996501</c:v>
                </c:pt>
                <c:pt idx="22">
                  <c:v>18.042499999996402</c:v>
                </c:pt>
                <c:pt idx="23">
                  <c:v>18.444999999996298</c:v>
                </c:pt>
                <c:pt idx="24">
                  <c:v>18.692499999996201</c:v>
                </c:pt>
                <c:pt idx="25">
                  <c:v>18.742499999996198</c:v>
                </c:pt>
                <c:pt idx="26">
                  <c:v>18.989999999996201</c:v>
                </c:pt>
                <c:pt idx="27">
                  <c:v>19.0649999999962</c:v>
                </c:pt>
                <c:pt idx="28">
                  <c:v>19.149999999996201</c:v>
                </c:pt>
                <c:pt idx="29">
                  <c:v>19.339999999996099</c:v>
                </c:pt>
                <c:pt idx="30">
                  <c:v>19.344999999996102</c:v>
                </c:pt>
                <c:pt idx="31">
                  <c:v>19.622499999996101</c:v>
                </c:pt>
                <c:pt idx="32">
                  <c:v>19.734999999995999</c:v>
                </c:pt>
                <c:pt idx="33">
                  <c:v>19.972499999996</c:v>
                </c:pt>
                <c:pt idx="34">
                  <c:v>19.897499999996</c:v>
                </c:pt>
                <c:pt idx="35">
                  <c:v>20.1799999999959</c:v>
                </c:pt>
                <c:pt idx="36">
                  <c:v>20.049999999996</c:v>
                </c:pt>
                <c:pt idx="37">
                  <c:v>20.197499999995902</c:v>
                </c:pt>
                <c:pt idx="38">
                  <c:v>20.3749999999959</c:v>
                </c:pt>
                <c:pt idx="39">
                  <c:v>20.102499999995999</c:v>
                </c:pt>
                <c:pt idx="40">
                  <c:v>20.199999999995899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F61-BA45-B0E5-87FAB1855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9195024"/>
        <c:axId val="1494577264"/>
      </c:scatterChart>
      <c:valAx>
        <c:axId val="1229195024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4577264"/>
        <c:crosses val="autoZero"/>
        <c:crossBetween val="midCat"/>
      </c:valAx>
      <c:valAx>
        <c:axId val="14945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195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12: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'variable-inhibition-fi-11'!$A$1:$A$61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'variable-inhibition-fi-11'!$B$1:$B$61</c:f>
              <c:numCache>
                <c:formatCode>0.00E+00</c:formatCode>
                <c:ptCount val="61"/>
                <c:pt idx="0">
                  <c:v>0.372222222222371</c:v>
                </c:pt>
                <c:pt idx="1">
                  <c:v>0.39777777777793699</c:v>
                </c:pt>
                <c:pt idx="2">
                  <c:v>0.50444444444464698</c:v>
                </c:pt>
                <c:pt idx="3">
                  <c:v>0.56555555555578196</c:v>
                </c:pt>
                <c:pt idx="4">
                  <c:v>0.69777777777805805</c:v>
                </c:pt>
                <c:pt idx="5">
                  <c:v>0.83888888888922597</c:v>
                </c:pt>
                <c:pt idx="6">
                  <c:v>0.96555555555594297</c:v>
                </c:pt>
                <c:pt idx="7">
                  <c:v>1.11000000000044</c:v>
                </c:pt>
                <c:pt idx="8">
                  <c:v>1.2844444444449601</c:v>
                </c:pt>
                <c:pt idx="9">
                  <c:v>1.46777777777836</c:v>
                </c:pt>
                <c:pt idx="10">
                  <c:v>1.70777777777846</c:v>
                </c:pt>
                <c:pt idx="11">
                  <c:v>1.8944444444452</c:v>
                </c:pt>
                <c:pt idx="12">
                  <c:v>2.2377777777786698</c:v>
                </c:pt>
                <c:pt idx="13">
                  <c:v>2.5544444444454699</c:v>
                </c:pt>
                <c:pt idx="14">
                  <c:v>2.8055555555566798</c:v>
                </c:pt>
                <c:pt idx="15">
                  <c:v>3.2477777777790799</c:v>
                </c:pt>
                <c:pt idx="16">
                  <c:v>3.5377777777791901</c:v>
                </c:pt>
                <c:pt idx="17">
                  <c:v>3.8877777777793399</c:v>
                </c:pt>
                <c:pt idx="18">
                  <c:v>4.2155555555572501</c:v>
                </c:pt>
                <c:pt idx="19">
                  <c:v>4.7600000000019103</c:v>
                </c:pt>
                <c:pt idx="20">
                  <c:v>5.0833333333353696</c:v>
                </c:pt>
                <c:pt idx="21">
                  <c:v>5.6633333333356104</c:v>
                </c:pt>
                <c:pt idx="22">
                  <c:v>6.1822222222247003</c:v>
                </c:pt>
                <c:pt idx="23">
                  <c:v>6.7055555555582496</c:v>
                </c:pt>
                <c:pt idx="24">
                  <c:v>7.2900000000029301</c:v>
                </c:pt>
                <c:pt idx="25">
                  <c:v>7.7400000000031</c:v>
                </c:pt>
                <c:pt idx="26">
                  <c:v>8.3355555555588996</c:v>
                </c:pt>
                <c:pt idx="27">
                  <c:v>8.8366666666702205</c:v>
                </c:pt>
                <c:pt idx="28">
                  <c:v>9.4344444444482303</c:v>
                </c:pt>
                <c:pt idx="29">
                  <c:v>10.0344444444484</c:v>
                </c:pt>
                <c:pt idx="30">
                  <c:v>10.6644444444487</c:v>
                </c:pt>
                <c:pt idx="31">
                  <c:v>11.3066666666712</c:v>
                </c:pt>
                <c:pt idx="32">
                  <c:v>11.8677777777825</c:v>
                </c:pt>
                <c:pt idx="33">
                  <c:v>12.4611111111161</c:v>
                </c:pt>
                <c:pt idx="34">
                  <c:v>13.1133333333386</c:v>
                </c:pt>
                <c:pt idx="35">
                  <c:v>13.8688888888944</c:v>
                </c:pt>
                <c:pt idx="36">
                  <c:v>14.5077777777836</c:v>
                </c:pt>
                <c:pt idx="37">
                  <c:v>15.161111111117201</c:v>
                </c:pt>
                <c:pt idx="38">
                  <c:v>15.652222222228501</c:v>
                </c:pt>
                <c:pt idx="39">
                  <c:v>16.607777777784399</c:v>
                </c:pt>
                <c:pt idx="40">
                  <c:v>17.156666666673502</c:v>
                </c:pt>
                <c:pt idx="41">
                  <c:v>17.796666666673801</c:v>
                </c:pt>
                <c:pt idx="42">
                  <c:v>18.4711111111185</c:v>
                </c:pt>
                <c:pt idx="43">
                  <c:v>19.191111111118801</c:v>
                </c:pt>
                <c:pt idx="44">
                  <c:v>19.765555555563399</c:v>
                </c:pt>
                <c:pt idx="45">
                  <c:v>20.463333333341499</c:v>
                </c:pt>
                <c:pt idx="46">
                  <c:v>21.3088888888974</c:v>
                </c:pt>
                <c:pt idx="47">
                  <c:v>21.976666666675399</c:v>
                </c:pt>
                <c:pt idx="48">
                  <c:v>22.6266666666757</c:v>
                </c:pt>
                <c:pt idx="49">
                  <c:v>23.2744444444537</c:v>
                </c:pt>
                <c:pt idx="50">
                  <c:v>24.0566666666763</c:v>
                </c:pt>
                <c:pt idx="51">
                  <c:v>24.716666666676499</c:v>
                </c:pt>
                <c:pt idx="52">
                  <c:v>25.608888888899099</c:v>
                </c:pt>
                <c:pt idx="53">
                  <c:v>26.233333333343801</c:v>
                </c:pt>
                <c:pt idx="54">
                  <c:v>26.926666666677399</c:v>
                </c:pt>
                <c:pt idx="55">
                  <c:v>27.747777777788901</c:v>
                </c:pt>
                <c:pt idx="56">
                  <c:v>28.287777777789099</c:v>
                </c:pt>
                <c:pt idx="57">
                  <c:v>29.046666666678298</c:v>
                </c:pt>
                <c:pt idx="58">
                  <c:v>29.6422222222341</c:v>
                </c:pt>
                <c:pt idx="59">
                  <c:v>30.422222222234399</c:v>
                </c:pt>
                <c:pt idx="60">
                  <c:v>31.1411111111236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F0-954B-9B9D-6F6EF4771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6448848"/>
        <c:axId val="1696450576"/>
      </c:scatterChart>
      <c:valAx>
        <c:axId val="1696448848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450576"/>
        <c:crosses val="autoZero"/>
        <c:crossBetween val="midCat"/>
      </c:valAx>
      <c:valAx>
        <c:axId val="169645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448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12: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'variable-inhibition-fs-11'!$A$1:$A$41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'variable-inhibition-fs-11'!$B$1:$B$41</c:f>
              <c:numCache>
                <c:formatCode>0.00E+00</c:formatCode>
                <c:ptCount val="41"/>
                <c:pt idx="0">
                  <c:v>0.34249999999993103</c:v>
                </c:pt>
                <c:pt idx="1">
                  <c:v>0.419999999999916</c:v>
                </c:pt>
                <c:pt idx="2">
                  <c:v>0.44499999999991102</c:v>
                </c:pt>
                <c:pt idx="3">
                  <c:v>0.53249999999989395</c:v>
                </c:pt>
                <c:pt idx="4">
                  <c:v>0.58999999999988195</c:v>
                </c:pt>
                <c:pt idx="5">
                  <c:v>0.64499999999987101</c:v>
                </c:pt>
                <c:pt idx="6">
                  <c:v>0.76999999999984703</c:v>
                </c:pt>
                <c:pt idx="7">
                  <c:v>0.902499999999821</c:v>
                </c:pt>
                <c:pt idx="8">
                  <c:v>1.2949999999997399</c:v>
                </c:pt>
                <c:pt idx="9">
                  <c:v>1.61749999999967</c:v>
                </c:pt>
                <c:pt idx="10">
                  <c:v>2.6924999999994599</c:v>
                </c:pt>
                <c:pt idx="11">
                  <c:v>4.4699999999991098</c:v>
                </c:pt>
                <c:pt idx="12">
                  <c:v>8.0449999999983905</c:v>
                </c:pt>
                <c:pt idx="13">
                  <c:v>9.8124999999980496</c:v>
                </c:pt>
                <c:pt idx="14">
                  <c:v>10.8349999999978</c:v>
                </c:pt>
                <c:pt idx="15">
                  <c:v>11.8149999999976</c:v>
                </c:pt>
                <c:pt idx="16">
                  <c:v>12.1999999999975</c:v>
                </c:pt>
                <c:pt idx="17">
                  <c:v>12.8799999999974</c:v>
                </c:pt>
                <c:pt idx="18">
                  <c:v>13.092499999997401</c:v>
                </c:pt>
                <c:pt idx="19">
                  <c:v>13.754999999997199</c:v>
                </c:pt>
                <c:pt idx="20">
                  <c:v>14.2024999999971</c:v>
                </c:pt>
                <c:pt idx="21">
                  <c:v>14.332499999997101</c:v>
                </c:pt>
                <c:pt idx="22">
                  <c:v>14.579999999997099</c:v>
                </c:pt>
                <c:pt idx="23">
                  <c:v>14.984999999996999</c:v>
                </c:pt>
                <c:pt idx="24">
                  <c:v>14.757499999997</c:v>
                </c:pt>
                <c:pt idx="25">
                  <c:v>15.442499999996899</c:v>
                </c:pt>
                <c:pt idx="26">
                  <c:v>15.7074999999968</c:v>
                </c:pt>
                <c:pt idx="27">
                  <c:v>15.892499999996801</c:v>
                </c:pt>
                <c:pt idx="28">
                  <c:v>15.882499999996799</c:v>
                </c:pt>
                <c:pt idx="29">
                  <c:v>15.9699999999968</c:v>
                </c:pt>
                <c:pt idx="30">
                  <c:v>16.054999999996799</c:v>
                </c:pt>
                <c:pt idx="31">
                  <c:v>16.197499999996701</c:v>
                </c:pt>
                <c:pt idx="32">
                  <c:v>16.2724999999967</c:v>
                </c:pt>
                <c:pt idx="33">
                  <c:v>16.302499999996702</c:v>
                </c:pt>
                <c:pt idx="34">
                  <c:v>16.4724999999967</c:v>
                </c:pt>
                <c:pt idx="35">
                  <c:v>16.6599999999966</c:v>
                </c:pt>
                <c:pt idx="36">
                  <c:v>16.572499999996701</c:v>
                </c:pt>
                <c:pt idx="37">
                  <c:v>16.677499999996598</c:v>
                </c:pt>
                <c:pt idx="38">
                  <c:v>16.744999999996601</c:v>
                </c:pt>
                <c:pt idx="39">
                  <c:v>17.029999999996601</c:v>
                </c:pt>
                <c:pt idx="40">
                  <c:v>16.8474999999966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3B-C643-B3F6-99AD554F3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320704"/>
        <c:axId val="635735056"/>
      </c:scatterChart>
      <c:valAx>
        <c:axId val="636320704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35056"/>
        <c:crosses val="autoZero"/>
        <c:crossBetween val="midCat"/>
      </c:valAx>
      <c:valAx>
        <c:axId val="6357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32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13: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'variable-inhibition-fi-12'!$A$1:$A$61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'variable-inhibition-fi-12'!$B$1:$B$61</c:f>
              <c:numCache>
                <c:formatCode>0.00E+00</c:formatCode>
                <c:ptCount val="61"/>
                <c:pt idx="0">
                  <c:v>0.60888888888913295</c:v>
                </c:pt>
                <c:pt idx="1">
                  <c:v>0.73111111111140403</c:v>
                </c:pt>
                <c:pt idx="2">
                  <c:v>0.83888888888922497</c:v>
                </c:pt>
                <c:pt idx="3">
                  <c:v>0.89666666666702599</c:v>
                </c:pt>
                <c:pt idx="4">
                  <c:v>1.10000000000044</c:v>
                </c:pt>
                <c:pt idx="5">
                  <c:v>1.2733333333338399</c:v>
                </c:pt>
                <c:pt idx="6">
                  <c:v>1.4400000000005699</c:v>
                </c:pt>
                <c:pt idx="7">
                  <c:v>1.6044444444450801</c:v>
                </c:pt>
                <c:pt idx="8">
                  <c:v>1.8077777777785</c:v>
                </c:pt>
                <c:pt idx="9">
                  <c:v>2.04555555555637</c:v>
                </c:pt>
                <c:pt idx="10">
                  <c:v>2.2444444444453402</c:v>
                </c:pt>
                <c:pt idx="11">
                  <c:v>2.57222222222325</c:v>
                </c:pt>
                <c:pt idx="12">
                  <c:v>2.8400000000011398</c:v>
                </c:pt>
                <c:pt idx="13">
                  <c:v>3.1800000000012698</c:v>
                </c:pt>
                <c:pt idx="14">
                  <c:v>3.4422222222236001</c:v>
                </c:pt>
                <c:pt idx="15">
                  <c:v>3.7744444444459599</c:v>
                </c:pt>
                <c:pt idx="16">
                  <c:v>4.1322222222238798</c:v>
                </c:pt>
                <c:pt idx="17">
                  <c:v>4.5888888888907298</c:v>
                </c:pt>
                <c:pt idx="18">
                  <c:v>5.0344444444464598</c:v>
                </c:pt>
                <c:pt idx="19">
                  <c:v>5.36333333333548</c:v>
                </c:pt>
                <c:pt idx="20">
                  <c:v>5.8155555555578902</c:v>
                </c:pt>
                <c:pt idx="21">
                  <c:v>6.2511111111136204</c:v>
                </c:pt>
                <c:pt idx="22">
                  <c:v>6.8100000000027396</c:v>
                </c:pt>
                <c:pt idx="23">
                  <c:v>7.2800000000029197</c:v>
                </c:pt>
                <c:pt idx="24">
                  <c:v>7.8300000000031398</c:v>
                </c:pt>
                <c:pt idx="25">
                  <c:v>8.3388888888922299</c:v>
                </c:pt>
                <c:pt idx="26">
                  <c:v>8.8177777777813198</c:v>
                </c:pt>
                <c:pt idx="27">
                  <c:v>9.4655555555593498</c:v>
                </c:pt>
                <c:pt idx="28">
                  <c:v>9.90111111111508</c:v>
                </c:pt>
                <c:pt idx="29">
                  <c:v>10.548888888893099</c:v>
                </c:pt>
                <c:pt idx="30">
                  <c:v>11.1677777777822</c:v>
                </c:pt>
                <c:pt idx="31">
                  <c:v>11.6244444444491</c:v>
                </c:pt>
                <c:pt idx="32">
                  <c:v>12.1600000000048</c:v>
                </c:pt>
                <c:pt idx="33">
                  <c:v>12.8822222222273</c:v>
                </c:pt>
                <c:pt idx="34">
                  <c:v>13.4644444444498</c:v>
                </c:pt>
                <c:pt idx="35">
                  <c:v>14.084444444450099</c:v>
                </c:pt>
                <c:pt idx="36">
                  <c:v>14.718888888894799</c:v>
                </c:pt>
                <c:pt idx="37">
                  <c:v>15.3022222222283</c:v>
                </c:pt>
                <c:pt idx="38">
                  <c:v>15.9788888888953</c:v>
                </c:pt>
                <c:pt idx="39">
                  <c:v>16.558888888895499</c:v>
                </c:pt>
                <c:pt idx="40">
                  <c:v>17.1055555555624</c:v>
                </c:pt>
                <c:pt idx="41">
                  <c:v>17.803333333340401</c:v>
                </c:pt>
                <c:pt idx="42">
                  <c:v>18.4500000000074</c:v>
                </c:pt>
                <c:pt idx="43">
                  <c:v>19.0433333333409</c:v>
                </c:pt>
                <c:pt idx="44">
                  <c:v>19.7744444444523</c:v>
                </c:pt>
                <c:pt idx="45">
                  <c:v>20.470000000008199</c:v>
                </c:pt>
                <c:pt idx="46">
                  <c:v>21.077777777786199</c:v>
                </c:pt>
                <c:pt idx="47">
                  <c:v>21.725555555564199</c:v>
                </c:pt>
                <c:pt idx="48">
                  <c:v>22.4744444444534</c:v>
                </c:pt>
                <c:pt idx="49">
                  <c:v>23.103333333342601</c:v>
                </c:pt>
                <c:pt idx="50">
                  <c:v>23.711111111120601</c:v>
                </c:pt>
                <c:pt idx="51">
                  <c:v>24.295555555565301</c:v>
                </c:pt>
                <c:pt idx="52">
                  <c:v>25.114444444454499</c:v>
                </c:pt>
                <c:pt idx="53">
                  <c:v>25.722222222232499</c:v>
                </c:pt>
                <c:pt idx="54">
                  <c:v>26.4766666666773</c:v>
                </c:pt>
                <c:pt idx="55">
                  <c:v>27.014444444455201</c:v>
                </c:pt>
                <c:pt idx="56">
                  <c:v>27.733333333344401</c:v>
                </c:pt>
                <c:pt idx="57">
                  <c:v>28.4566666666781</c:v>
                </c:pt>
                <c:pt idx="58">
                  <c:v>29.057777777789401</c:v>
                </c:pt>
                <c:pt idx="59">
                  <c:v>29.737777777789699</c:v>
                </c:pt>
                <c:pt idx="60">
                  <c:v>30.384444444456602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DB-5840-871D-F024A8A11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1099280"/>
        <c:axId val="1696375760"/>
      </c:scatterChart>
      <c:valAx>
        <c:axId val="1681099280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375760"/>
        <c:crosses val="autoZero"/>
        <c:crossBetween val="midCat"/>
      </c:valAx>
      <c:valAx>
        <c:axId val="169637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9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13: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'variable-inhibition-fs-12'!$A$1:$A$41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'variable-inhibition-fs-12'!$B$1:$B$41</c:f>
              <c:numCache>
                <c:formatCode>0.00E+00</c:formatCode>
                <c:ptCount val="41"/>
                <c:pt idx="0">
                  <c:v>0.54499999999989102</c:v>
                </c:pt>
                <c:pt idx="1">
                  <c:v>0.692499999999862</c:v>
                </c:pt>
                <c:pt idx="2">
                  <c:v>0.83749999999983404</c:v>
                </c:pt>
                <c:pt idx="3">
                  <c:v>0.80249999999984101</c:v>
                </c:pt>
                <c:pt idx="4">
                  <c:v>0.96999999999980802</c:v>
                </c:pt>
                <c:pt idx="5">
                  <c:v>1.15249999999977</c:v>
                </c:pt>
                <c:pt idx="6">
                  <c:v>1.2224999999997499</c:v>
                </c:pt>
                <c:pt idx="7">
                  <c:v>1.40499999999972</c:v>
                </c:pt>
                <c:pt idx="8">
                  <c:v>1.6849999999996601</c:v>
                </c:pt>
                <c:pt idx="9">
                  <c:v>2.0874999999995798</c:v>
                </c:pt>
                <c:pt idx="10">
                  <c:v>3.1174999999993802</c:v>
                </c:pt>
                <c:pt idx="11">
                  <c:v>5.2149999999989598</c:v>
                </c:pt>
                <c:pt idx="12">
                  <c:v>8.5299999999982994</c:v>
                </c:pt>
                <c:pt idx="13">
                  <c:v>10.362499999997899</c:v>
                </c:pt>
                <c:pt idx="14">
                  <c:v>11.3924999999977</c:v>
                </c:pt>
                <c:pt idx="15">
                  <c:v>11.959999999997599</c:v>
                </c:pt>
                <c:pt idx="16">
                  <c:v>12.749999999997399</c:v>
                </c:pt>
                <c:pt idx="17">
                  <c:v>13.1774999999973</c:v>
                </c:pt>
                <c:pt idx="18">
                  <c:v>13.6799999999972</c:v>
                </c:pt>
                <c:pt idx="19">
                  <c:v>14.0549999999972</c:v>
                </c:pt>
                <c:pt idx="20">
                  <c:v>14.4599999999971</c:v>
                </c:pt>
                <c:pt idx="21">
                  <c:v>14.757499999997</c:v>
                </c:pt>
                <c:pt idx="22">
                  <c:v>15.089999999997</c:v>
                </c:pt>
                <c:pt idx="23">
                  <c:v>15.2699999999969</c:v>
                </c:pt>
                <c:pt idx="24">
                  <c:v>15.307499999996899</c:v>
                </c:pt>
                <c:pt idx="25">
                  <c:v>15.6999999999968</c:v>
                </c:pt>
                <c:pt idx="26">
                  <c:v>15.9224999999968</c:v>
                </c:pt>
                <c:pt idx="27">
                  <c:v>15.962499999996799</c:v>
                </c:pt>
                <c:pt idx="28">
                  <c:v>16.182499999996701</c:v>
                </c:pt>
                <c:pt idx="29">
                  <c:v>16.352499999996699</c:v>
                </c:pt>
                <c:pt idx="30">
                  <c:v>16.337499999996702</c:v>
                </c:pt>
                <c:pt idx="31">
                  <c:v>16.627499999996701</c:v>
                </c:pt>
                <c:pt idx="32">
                  <c:v>16.5624999999967</c:v>
                </c:pt>
                <c:pt idx="33">
                  <c:v>16.524999999996702</c:v>
                </c:pt>
                <c:pt idx="34">
                  <c:v>16.762499999996599</c:v>
                </c:pt>
                <c:pt idx="35">
                  <c:v>16.764999999996601</c:v>
                </c:pt>
                <c:pt idx="36">
                  <c:v>16.924999999996601</c:v>
                </c:pt>
                <c:pt idx="37">
                  <c:v>16.782499999996599</c:v>
                </c:pt>
                <c:pt idx="38">
                  <c:v>16.864999999996598</c:v>
                </c:pt>
                <c:pt idx="39">
                  <c:v>17.1449999999965</c:v>
                </c:pt>
                <c:pt idx="40">
                  <c:v>17.0624999999966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43-844F-82B7-E9BC09F99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3391040"/>
        <c:axId val="1573372560"/>
      </c:scatterChart>
      <c:valAx>
        <c:axId val="157339104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372560"/>
        <c:crosses val="autoZero"/>
        <c:crossBetween val="midCat"/>
      </c:valAx>
      <c:valAx>
        <c:axId val="157337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391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14: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'variable-inhibition-fi-13'!$A$1:$A$61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'variable-inhibition-fi-13'!$B$1:$B$61</c:f>
              <c:numCache>
                <c:formatCode>0.00E+00</c:formatCode>
                <c:ptCount val="61"/>
                <c:pt idx="0">
                  <c:v>0.33444444444457799</c:v>
                </c:pt>
                <c:pt idx="1">
                  <c:v>0.41111111111127602</c:v>
                </c:pt>
                <c:pt idx="2">
                  <c:v>0.472222222222412</c:v>
                </c:pt>
                <c:pt idx="3">
                  <c:v>0.54111111111132804</c:v>
                </c:pt>
                <c:pt idx="4">
                  <c:v>0.572222222222452</c:v>
                </c:pt>
                <c:pt idx="5">
                  <c:v>0.67111111111138</c:v>
                </c:pt>
                <c:pt idx="6">
                  <c:v>0.83555555555589101</c:v>
                </c:pt>
                <c:pt idx="7">
                  <c:v>0.89333333333369103</c:v>
                </c:pt>
                <c:pt idx="8">
                  <c:v>1.02333333333374</c:v>
                </c:pt>
                <c:pt idx="9">
                  <c:v>1.1622222222226799</c:v>
                </c:pt>
                <c:pt idx="10">
                  <c:v>1.2833333333338399</c:v>
                </c:pt>
                <c:pt idx="11">
                  <c:v>1.51555555555616</c:v>
                </c:pt>
                <c:pt idx="12">
                  <c:v>1.72222222222291</c:v>
                </c:pt>
                <c:pt idx="13">
                  <c:v>1.88333333333409</c:v>
                </c:pt>
                <c:pt idx="14">
                  <c:v>2.1011111111119498</c:v>
                </c:pt>
                <c:pt idx="15">
                  <c:v>2.33555555555649</c:v>
                </c:pt>
                <c:pt idx="16">
                  <c:v>2.5844444444454799</c:v>
                </c:pt>
                <c:pt idx="17">
                  <c:v>2.9211111111122801</c:v>
                </c:pt>
                <c:pt idx="18">
                  <c:v>3.0911111111123502</c:v>
                </c:pt>
                <c:pt idx="19">
                  <c:v>3.4000000000013602</c:v>
                </c:pt>
                <c:pt idx="20">
                  <c:v>3.7355555555570499</c:v>
                </c:pt>
                <c:pt idx="21">
                  <c:v>3.9988888888904901</c:v>
                </c:pt>
                <c:pt idx="22">
                  <c:v>4.3433333333350701</c:v>
                </c:pt>
                <c:pt idx="23">
                  <c:v>4.7988888888908097</c:v>
                </c:pt>
                <c:pt idx="24">
                  <c:v>5.13111111111317</c:v>
                </c:pt>
                <c:pt idx="25">
                  <c:v>5.6855555555578299</c:v>
                </c:pt>
                <c:pt idx="26">
                  <c:v>5.9188888888912601</c:v>
                </c:pt>
                <c:pt idx="27">
                  <c:v>6.3244444444469803</c:v>
                </c:pt>
                <c:pt idx="28">
                  <c:v>6.8233333333360697</c:v>
                </c:pt>
                <c:pt idx="29">
                  <c:v>7.3033333333362602</c:v>
                </c:pt>
                <c:pt idx="30">
                  <c:v>7.85555555555871</c:v>
                </c:pt>
                <c:pt idx="31">
                  <c:v>8.2133333333366298</c:v>
                </c:pt>
                <c:pt idx="32">
                  <c:v>8.6844444444479301</c:v>
                </c:pt>
                <c:pt idx="33">
                  <c:v>9.2677777777815002</c:v>
                </c:pt>
                <c:pt idx="34">
                  <c:v>9.76444444444836</c:v>
                </c:pt>
                <c:pt idx="35">
                  <c:v>10.210000000004101</c:v>
                </c:pt>
                <c:pt idx="36">
                  <c:v>10.7411111111154</c:v>
                </c:pt>
                <c:pt idx="37">
                  <c:v>11.3411111111156</c:v>
                </c:pt>
                <c:pt idx="38">
                  <c:v>11.788888888893601</c:v>
                </c:pt>
                <c:pt idx="39">
                  <c:v>12.346666666671601</c:v>
                </c:pt>
                <c:pt idx="40">
                  <c:v>13.0600000000052</c:v>
                </c:pt>
                <c:pt idx="41">
                  <c:v>13.587777777783201</c:v>
                </c:pt>
                <c:pt idx="42">
                  <c:v>14.1422222222279</c:v>
                </c:pt>
                <c:pt idx="43">
                  <c:v>14.596666666672499</c:v>
                </c:pt>
                <c:pt idx="44">
                  <c:v>15.3366666666728</c:v>
                </c:pt>
                <c:pt idx="45">
                  <c:v>15.834444444450799</c:v>
                </c:pt>
                <c:pt idx="46">
                  <c:v>16.451111111117701</c:v>
                </c:pt>
                <c:pt idx="47">
                  <c:v>17.017777777784602</c:v>
                </c:pt>
                <c:pt idx="48">
                  <c:v>17.678888888895901</c:v>
                </c:pt>
                <c:pt idx="49">
                  <c:v>18.348888888896202</c:v>
                </c:pt>
                <c:pt idx="50">
                  <c:v>18.894444444451999</c:v>
                </c:pt>
                <c:pt idx="51">
                  <c:v>19.5866666666745</c:v>
                </c:pt>
                <c:pt idx="52">
                  <c:v>20.072222222230199</c:v>
                </c:pt>
                <c:pt idx="53">
                  <c:v>20.726666666675001</c:v>
                </c:pt>
                <c:pt idx="54">
                  <c:v>21.3988888888974</c:v>
                </c:pt>
                <c:pt idx="55">
                  <c:v>21.890000000008701</c:v>
                </c:pt>
                <c:pt idx="56">
                  <c:v>22.583333333342399</c:v>
                </c:pt>
                <c:pt idx="57">
                  <c:v>23.181111111120401</c:v>
                </c:pt>
                <c:pt idx="58">
                  <c:v>23.781111111120602</c:v>
                </c:pt>
                <c:pt idx="59">
                  <c:v>24.504444444454201</c:v>
                </c:pt>
                <c:pt idx="60">
                  <c:v>25.2066666666767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0F4-1848-8B98-6E016AF87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9903456"/>
        <c:axId val="1879905168"/>
      </c:scatterChart>
      <c:valAx>
        <c:axId val="1879903456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905168"/>
        <c:crosses val="autoZero"/>
        <c:crossBetween val="midCat"/>
      </c:valAx>
      <c:valAx>
        <c:axId val="187990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90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14: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'variable-inhibition-fs-13'!$A$1:$A$41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'variable-inhibition-fs-13'!$B$1:$B$41</c:f>
              <c:numCache>
                <c:formatCode>0.00E+00</c:formatCode>
                <c:ptCount val="41"/>
                <c:pt idx="0">
                  <c:v>0.30749999999993799</c:v>
                </c:pt>
                <c:pt idx="1">
                  <c:v>0.34249999999993103</c:v>
                </c:pt>
                <c:pt idx="2">
                  <c:v>0.41499999999991699</c:v>
                </c:pt>
                <c:pt idx="3">
                  <c:v>0.422499999999915</c:v>
                </c:pt>
                <c:pt idx="4">
                  <c:v>0.51999999999989599</c:v>
                </c:pt>
                <c:pt idx="5">
                  <c:v>0.55749999999988897</c:v>
                </c:pt>
                <c:pt idx="6">
                  <c:v>0.60749999999987903</c:v>
                </c:pt>
                <c:pt idx="7">
                  <c:v>0.76749999999984697</c:v>
                </c:pt>
                <c:pt idx="8">
                  <c:v>0.954999999999811</c:v>
                </c:pt>
                <c:pt idx="9">
                  <c:v>1.1824999999997601</c:v>
                </c:pt>
                <c:pt idx="10">
                  <c:v>1.6824999999996599</c:v>
                </c:pt>
                <c:pt idx="11">
                  <c:v>2.8374999999994301</c:v>
                </c:pt>
                <c:pt idx="12">
                  <c:v>5.6674999999988698</c:v>
                </c:pt>
                <c:pt idx="13">
                  <c:v>7.2449999999985604</c:v>
                </c:pt>
                <c:pt idx="14">
                  <c:v>8.1199999999983792</c:v>
                </c:pt>
                <c:pt idx="15">
                  <c:v>8.7049999999982699</c:v>
                </c:pt>
                <c:pt idx="16">
                  <c:v>9.1249999999981792</c:v>
                </c:pt>
                <c:pt idx="17">
                  <c:v>9.75999999999806</c:v>
                </c:pt>
                <c:pt idx="18">
                  <c:v>10.177499999997901</c:v>
                </c:pt>
                <c:pt idx="19">
                  <c:v>10.552499999997901</c:v>
                </c:pt>
                <c:pt idx="20">
                  <c:v>10.6199999999978</c:v>
                </c:pt>
                <c:pt idx="21">
                  <c:v>11.0774999999978</c:v>
                </c:pt>
                <c:pt idx="22">
                  <c:v>11.207499999997699</c:v>
                </c:pt>
                <c:pt idx="23">
                  <c:v>11.512499999997701</c:v>
                </c:pt>
                <c:pt idx="24">
                  <c:v>11.629999999997599</c:v>
                </c:pt>
                <c:pt idx="25">
                  <c:v>11.9449999999976</c:v>
                </c:pt>
                <c:pt idx="26">
                  <c:v>12.0799999999976</c:v>
                </c:pt>
                <c:pt idx="27">
                  <c:v>12.1749999999975</c:v>
                </c:pt>
                <c:pt idx="28">
                  <c:v>12.2999999999975</c:v>
                </c:pt>
                <c:pt idx="29">
                  <c:v>12.562499999997399</c:v>
                </c:pt>
                <c:pt idx="30">
                  <c:v>12.517499999997501</c:v>
                </c:pt>
                <c:pt idx="31">
                  <c:v>12.599999999997401</c:v>
                </c:pt>
                <c:pt idx="32">
                  <c:v>12.617499999997399</c:v>
                </c:pt>
                <c:pt idx="33">
                  <c:v>12.7299999999974</c:v>
                </c:pt>
                <c:pt idx="34">
                  <c:v>12.604999999997499</c:v>
                </c:pt>
                <c:pt idx="35">
                  <c:v>12.8349999999974</c:v>
                </c:pt>
                <c:pt idx="36">
                  <c:v>12.884999999997399</c:v>
                </c:pt>
                <c:pt idx="37">
                  <c:v>12.967499999997401</c:v>
                </c:pt>
                <c:pt idx="38">
                  <c:v>13.2474999999973</c:v>
                </c:pt>
                <c:pt idx="39">
                  <c:v>13.0674999999974</c:v>
                </c:pt>
                <c:pt idx="40">
                  <c:v>13.164999999997301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CE-EF41-9585-13D3709F7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9585504"/>
        <c:axId val="1342473888"/>
      </c:scatterChart>
      <c:valAx>
        <c:axId val="1229585504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73888"/>
        <c:crosses val="autoZero"/>
        <c:crossBetween val="midCat"/>
      </c:valAx>
      <c:valAx>
        <c:axId val="134247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85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15: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'variable-inhibition-fi-14'!$A$1:$A$61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'variable-inhibition-fi-14'!$B$1:$B$61</c:f>
              <c:numCache>
                <c:formatCode>0.00E+00</c:formatCode>
                <c:ptCount val="61"/>
                <c:pt idx="0">
                  <c:v>0.416666666666834</c:v>
                </c:pt>
                <c:pt idx="1">
                  <c:v>0.516666666666874</c:v>
                </c:pt>
                <c:pt idx="2">
                  <c:v>0.50555555555575804</c:v>
                </c:pt>
                <c:pt idx="3">
                  <c:v>0.53333333333354704</c:v>
                </c:pt>
                <c:pt idx="4">
                  <c:v>0.688888888889165</c:v>
                </c:pt>
                <c:pt idx="5">
                  <c:v>0.80666666666699105</c:v>
                </c:pt>
                <c:pt idx="6">
                  <c:v>0.88666666666702298</c:v>
                </c:pt>
                <c:pt idx="7">
                  <c:v>1.0266666666670701</c:v>
                </c:pt>
                <c:pt idx="8">
                  <c:v>1.13555555555601</c:v>
                </c:pt>
                <c:pt idx="9">
                  <c:v>1.19111111111158</c:v>
                </c:pt>
                <c:pt idx="10">
                  <c:v>1.4011111111116701</c:v>
                </c:pt>
                <c:pt idx="11">
                  <c:v>1.5022222222228201</c:v>
                </c:pt>
                <c:pt idx="12">
                  <c:v>1.73222222222291</c:v>
                </c:pt>
                <c:pt idx="13">
                  <c:v>1.9322222222229899</c:v>
                </c:pt>
                <c:pt idx="14">
                  <c:v>2.1300000000008499</c:v>
                </c:pt>
                <c:pt idx="15">
                  <c:v>2.33555555555649</c:v>
                </c:pt>
                <c:pt idx="16">
                  <c:v>2.6166666666677099</c:v>
                </c:pt>
                <c:pt idx="17">
                  <c:v>2.9066666666678298</c:v>
                </c:pt>
                <c:pt idx="18">
                  <c:v>3.16555555555682</c:v>
                </c:pt>
                <c:pt idx="19">
                  <c:v>3.4877777777791699</c:v>
                </c:pt>
                <c:pt idx="20">
                  <c:v>3.65666666666813</c:v>
                </c:pt>
                <c:pt idx="21">
                  <c:v>3.9866666666682602</c:v>
                </c:pt>
                <c:pt idx="22">
                  <c:v>4.2911111111128299</c:v>
                </c:pt>
                <c:pt idx="23">
                  <c:v>4.5255555555573697</c:v>
                </c:pt>
                <c:pt idx="24">
                  <c:v>4.9900000000020004</c:v>
                </c:pt>
                <c:pt idx="25">
                  <c:v>5.3233333333354702</c:v>
                </c:pt>
                <c:pt idx="26">
                  <c:v>5.6644444444467101</c:v>
                </c:pt>
                <c:pt idx="27">
                  <c:v>6.0611111111135401</c:v>
                </c:pt>
                <c:pt idx="28">
                  <c:v>6.5777777777804198</c:v>
                </c:pt>
                <c:pt idx="29">
                  <c:v>7.0300000000028202</c:v>
                </c:pt>
                <c:pt idx="30">
                  <c:v>7.4400000000029802</c:v>
                </c:pt>
                <c:pt idx="31">
                  <c:v>7.7833333333364596</c:v>
                </c:pt>
                <c:pt idx="32">
                  <c:v>8.2877777777811108</c:v>
                </c:pt>
                <c:pt idx="33">
                  <c:v>8.7388888888924008</c:v>
                </c:pt>
                <c:pt idx="34">
                  <c:v>9.1488888888925608</c:v>
                </c:pt>
                <c:pt idx="35">
                  <c:v>9.8088888888928203</c:v>
                </c:pt>
                <c:pt idx="36">
                  <c:v>10.1866666666707</c:v>
                </c:pt>
                <c:pt idx="37">
                  <c:v>10.6222222222264</c:v>
                </c:pt>
                <c:pt idx="38">
                  <c:v>11.1766666666711</c:v>
                </c:pt>
                <c:pt idx="39">
                  <c:v>11.687777777782401</c:v>
                </c:pt>
                <c:pt idx="40">
                  <c:v>12.147777777782601</c:v>
                </c:pt>
                <c:pt idx="41">
                  <c:v>12.7077777777828</c:v>
                </c:pt>
                <c:pt idx="42">
                  <c:v>13.3633333333387</c:v>
                </c:pt>
                <c:pt idx="43">
                  <c:v>13.916666666672199</c:v>
                </c:pt>
                <c:pt idx="44">
                  <c:v>14.4055555555613</c:v>
                </c:pt>
                <c:pt idx="45">
                  <c:v>14.8977777777837</c:v>
                </c:pt>
                <c:pt idx="46">
                  <c:v>15.4944444444506</c:v>
                </c:pt>
                <c:pt idx="47">
                  <c:v>16.1288888888953</c:v>
                </c:pt>
                <c:pt idx="48">
                  <c:v>16.648888888895499</c:v>
                </c:pt>
                <c:pt idx="49">
                  <c:v>17.1188888888957</c:v>
                </c:pt>
                <c:pt idx="50">
                  <c:v>17.618888888895899</c:v>
                </c:pt>
                <c:pt idx="51">
                  <c:v>18.370000000007298</c:v>
                </c:pt>
                <c:pt idx="52">
                  <c:v>18.846666666674199</c:v>
                </c:pt>
                <c:pt idx="53">
                  <c:v>19.493333333341099</c:v>
                </c:pt>
                <c:pt idx="54">
                  <c:v>20.037777777785799</c:v>
                </c:pt>
                <c:pt idx="55">
                  <c:v>20.650000000008301</c:v>
                </c:pt>
                <c:pt idx="56">
                  <c:v>21.203333333341799</c:v>
                </c:pt>
                <c:pt idx="57">
                  <c:v>21.946666666675402</c:v>
                </c:pt>
                <c:pt idx="58">
                  <c:v>22.365555555564502</c:v>
                </c:pt>
                <c:pt idx="59">
                  <c:v>23.0388888888981</c:v>
                </c:pt>
                <c:pt idx="60">
                  <c:v>23.522222222231601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3D-6D4A-9FFE-B022401B7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236304"/>
        <c:axId val="1884371584"/>
      </c:scatterChart>
      <c:valAx>
        <c:axId val="192123630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371584"/>
        <c:crosses val="autoZero"/>
        <c:crossBetween val="midCat"/>
      </c:valAx>
      <c:valAx>
        <c:axId val="188437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236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2: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'variable-inhibition-fi-1'!$A$1:$A$61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'variable-inhibition-fi-1'!$B$1:$B$61</c:f>
              <c:numCache>
                <c:formatCode>0.00E+00</c:formatCode>
                <c:ptCount val="61"/>
                <c:pt idx="0">
                  <c:v>6.0000000000024097E-2</c:v>
                </c:pt>
                <c:pt idx="1">
                  <c:v>0.39777777777793699</c:v>
                </c:pt>
                <c:pt idx="2">
                  <c:v>1.7211111111118</c:v>
                </c:pt>
                <c:pt idx="3">
                  <c:v>4.6022222222240696</c:v>
                </c:pt>
                <c:pt idx="4">
                  <c:v>7.61222222222528</c:v>
                </c:pt>
                <c:pt idx="5">
                  <c:v>10.2466666666707</c:v>
                </c:pt>
                <c:pt idx="6">
                  <c:v>12.2788888888938</c:v>
                </c:pt>
                <c:pt idx="7">
                  <c:v>13.742222222227699</c:v>
                </c:pt>
                <c:pt idx="8">
                  <c:v>14.965555555561499</c:v>
                </c:pt>
                <c:pt idx="9">
                  <c:v>16.090000000006398</c:v>
                </c:pt>
                <c:pt idx="10">
                  <c:v>17.407777777784698</c:v>
                </c:pt>
                <c:pt idx="11">
                  <c:v>18.9188888888965</c:v>
                </c:pt>
                <c:pt idx="12">
                  <c:v>20.6688888888972</c:v>
                </c:pt>
                <c:pt idx="13">
                  <c:v>22.367777777786699</c:v>
                </c:pt>
                <c:pt idx="14">
                  <c:v>23.766666666676201</c:v>
                </c:pt>
                <c:pt idx="15">
                  <c:v>24.5588888888987</c:v>
                </c:pt>
                <c:pt idx="16">
                  <c:v>24.861111111121101</c:v>
                </c:pt>
                <c:pt idx="17">
                  <c:v>24.826666666676601</c:v>
                </c:pt>
                <c:pt idx="18">
                  <c:v>24.666666666676502</c:v>
                </c:pt>
                <c:pt idx="19">
                  <c:v>24.6633333333432</c:v>
                </c:pt>
                <c:pt idx="20">
                  <c:v>25.0333333333433</c:v>
                </c:pt>
                <c:pt idx="21">
                  <c:v>26.005555555566001</c:v>
                </c:pt>
                <c:pt idx="22">
                  <c:v>27.673333333344399</c:v>
                </c:pt>
                <c:pt idx="23">
                  <c:v>29.623333333345201</c:v>
                </c:pt>
                <c:pt idx="24">
                  <c:v>31.446666666679299</c:v>
                </c:pt>
                <c:pt idx="25">
                  <c:v>33.092222222235499</c:v>
                </c:pt>
                <c:pt idx="26">
                  <c:v>34.624444444458298</c:v>
                </c:pt>
                <c:pt idx="27">
                  <c:v>36.195555555570003</c:v>
                </c:pt>
                <c:pt idx="28">
                  <c:v>38.075555555570801</c:v>
                </c:pt>
                <c:pt idx="29">
                  <c:v>40.293333333349501</c:v>
                </c:pt>
                <c:pt idx="30">
                  <c:v>43.030000000017203</c:v>
                </c:pt>
                <c:pt idx="31">
                  <c:v>46.0788888889074</c:v>
                </c:pt>
                <c:pt idx="32">
                  <c:v>48.841111111130701</c:v>
                </c:pt>
                <c:pt idx="33">
                  <c:v>49.8566666666866</c:v>
                </c:pt>
                <c:pt idx="34">
                  <c:v>49.9822222222422</c:v>
                </c:pt>
                <c:pt idx="35">
                  <c:v>49.998888888908901</c:v>
                </c:pt>
                <c:pt idx="36">
                  <c:v>50.000000000020002</c:v>
                </c:pt>
                <c:pt idx="37">
                  <c:v>50.000000000020002</c:v>
                </c:pt>
                <c:pt idx="38">
                  <c:v>50.000000000020002</c:v>
                </c:pt>
                <c:pt idx="39">
                  <c:v>50.000000000020002</c:v>
                </c:pt>
                <c:pt idx="40">
                  <c:v>50.000000000020002</c:v>
                </c:pt>
                <c:pt idx="41">
                  <c:v>50.000000000020002</c:v>
                </c:pt>
                <c:pt idx="42">
                  <c:v>50.000000000020002</c:v>
                </c:pt>
                <c:pt idx="43">
                  <c:v>50.000000000020002</c:v>
                </c:pt>
                <c:pt idx="44">
                  <c:v>50.000000000020002</c:v>
                </c:pt>
                <c:pt idx="45">
                  <c:v>50.000000000020002</c:v>
                </c:pt>
                <c:pt idx="46">
                  <c:v>50.000000000020002</c:v>
                </c:pt>
                <c:pt idx="47">
                  <c:v>50.000000000020002</c:v>
                </c:pt>
                <c:pt idx="48">
                  <c:v>50.000000000020002</c:v>
                </c:pt>
                <c:pt idx="49">
                  <c:v>50.000000000020002</c:v>
                </c:pt>
                <c:pt idx="50">
                  <c:v>50.000000000020002</c:v>
                </c:pt>
                <c:pt idx="51">
                  <c:v>50.000000000020002</c:v>
                </c:pt>
                <c:pt idx="52">
                  <c:v>50.006666666686698</c:v>
                </c:pt>
                <c:pt idx="53">
                  <c:v>50.0388888889089</c:v>
                </c:pt>
                <c:pt idx="54">
                  <c:v>50.218888888909099</c:v>
                </c:pt>
                <c:pt idx="55">
                  <c:v>50.8488888889093</c:v>
                </c:pt>
                <c:pt idx="56">
                  <c:v>52.301111111132101</c:v>
                </c:pt>
                <c:pt idx="57">
                  <c:v>55.076666666688801</c:v>
                </c:pt>
                <c:pt idx="58">
                  <c:v>58.2255555555789</c:v>
                </c:pt>
                <c:pt idx="59">
                  <c:v>61.3077777778024</c:v>
                </c:pt>
                <c:pt idx="60">
                  <c:v>64.034444444470097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CE4-E243-B942-D9AEE9AFD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5440"/>
        <c:axId val="862373232"/>
      </c:scatterChart>
      <c:valAx>
        <c:axId val="656545440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373232"/>
        <c:crosses val="autoZero"/>
        <c:crossBetween val="midCat"/>
      </c:valAx>
      <c:valAx>
        <c:axId val="86237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545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15: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'variable-inhibition-fs-14'!$A$1:$A$41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'variable-inhibition-fs-14'!$B$1:$B$41</c:f>
              <c:numCache>
                <c:formatCode>0.00E+00</c:formatCode>
                <c:ptCount val="41"/>
                <c:pt idx="0">
                  <c:v>0.39249999999992102</c:v>
                </c:pt>
                <c:pt idx="1">
                  <c:v>0.39499999999992103</c:v>
                </c:pt>
                <c:pt idx="2">
                  <c:v>0.58999999999988195</c:v>
                </c:pt>
                <c:pt idx="3">
                  <c:v>0.59499999999988096</c:v>
                </c:pt>
                <c:pt idx="4">
                  <c:v>0.54999999999989002</c:v>
                </c:pt>
                <c:pt idx="5">
                  <c:v>0.71499999999985797</c:v>
                </c:pt>
                <c:pt idx="6">
                  <c:v>0.71249999999985802</c:v>
                </c:pt>
                <c:pt idx="7">
                  <c:v>0.82999999999983498</c:v>
                </c:pt>
                <c:pt idx="8">
                  <c:v>1.0849999999997799</c:v>
                </c:pt>
                <c:pt idx="9">
                  <c:v>1.1599999999997701</c:v>
                </c:pt>
                <c:pt idx="10">
                  <c:v>1.68999999999966</c:v>
                </c:pt>
                <c:pt idx="11">
                  <c:v>2.7574999999994501</c:v>
                </c:pt>
                <c:pt idx="12">
                  <c:v>5.0199999999990004</c:v>
                </c:pt>
                <c:pt idx="13">
                  <c:v>6.9574999999986096</c:v>
                </c:pt>
                <c:pt idx="14">
                  <c:v>7.7099999999984599</c:v>
                </c:pt>
                <c:pt idx="15">
                  <c:v>8.3774999999983297</c:v>
                </c:pt>
                <c:pt idx="16">
                  <c:v>9.0724999999982003</c:v>
                </c:pt>
                <c:pt idx="17">
                  <c:v>9.3099999999981407</c:v>
                </c:pt>
                <c:pt idx="18">
                  <c:v>9.6774999999980693</c:v>
                </c:pt>
                <c:pt idx="19">
                  <c:v>9.8074999999980506</c:v>
                </c:pt>
                <c:pt idx="20">
                  <c:v>10.177499999997901</c:v>
                </c:pt>
                <c:pt idx="21">
                  <c:v>10.3749999999979</c:v>
                </c:pt>
                <c:pt idx="22">
                  <c:v>10.662499999997801</c:v>
                </c:pt>
                <c:pt idx="23">
                  <c:v>10.837499999997799</c:v>
                </c:pt>
                <c:pt idx="24">
                  <c:v>11.0649999999978</c:v>
                </c:pt>
                <c:pt idx="25">
                  <c:v>11.3824999999977</c:v>
                </c:pt>
                <c:pt idx="26">
                  <c:v>11.3474999999977</c:v>
                </c:pt>
                <c:pt idx="27">
                  <c:v>11.324999999997701</c:v>
                </c:pt>
                <c:pt idx="28">
                  <c:v>11.744999999997599</c:v>
                </c:pt>
                <c:pt idx="29">
                  <c:v>11.809999999997601</c:v>
                </c:pt>
                <c:pt idx="30">
                  <c:v>11.997499999997601</c:v>
                </c:pt>
                <c:pt idx="31">
                  <c:v>11.889999999997601</c:v>
                </c:pt>
                <c:pt idx="32">
                  <c:v>12.169999999997501</c:v>
                </c:pt>
                <c:pt idx="33">
                  <c:v>12.1724999999975</c:v>
                </c:pt>
                <c:pt idx="34">
                  <c:v>12.069999999997499</c:v>
                </c:pt>
                <c:pt idx="35">
                  <c:v>12.2449999999975</c:v>
                </c:pt>
                <c:pt idx="36">
                  <c:v>12.277499999997501</c:v>
                </c:pt>
                <c:pt idx="37">
                  <c:v>12.1824999999975</c:v>
                </c:pt>
                <c:pt idx="38">
                  <c:v>12.444999999997499</c:v>
                </c:pt>
                <c:pt idx="39">
                  <c:v>12.419999999997501</c:v>
                </c:pt>
                <c:pt idx="40">
                  <c:v>12.4299999999975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F03-C34E-9131-304E36989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8126048"/>
        <c:axId val="1578938288"/>
      </c:scatterChart>
      <c:valAx>
        <c:axId val="1578126048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938288"/>
        <c:crosses val="autoZero"/>
        <c:crossBetween val="midCat"/>
      </c:valAx>
      <c:valAx>
        <c:axId val="157893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126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16: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'variable-inhibition-fi-15'!$A$1:$A$61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'variable-inhibition-fi-15'!$B$1:$B$61</c:f>
              <c:numCache>
                <c:formatCode>0.00E+00</c:formatCode>
                <c:ptCount val="61"/>
                <c:pt idx="0">
                  <c:v>0.46888888888907698</c:v>
                </c:pt>
                <c:pt idx="1">
                  <c:v>0.53444444444465899</c:v>
                </c:pt>
                <c:pt idx="2">
                  <c:v>0.62000000000024902</c:v>
                </c:pt>
                <c:pt idx="3">
                  <c:v>0.72777777777806996</c:v>
                </c:pt>
                <c:pt idx="4">
                  <c:v>0.86555555555590302</c:v>
                </c:pt>
                <c:pt idx="5">
                  <c:v>0.93222222222259599</c:v>
                </c:pt>
                <c:pt idx="6">
                  <c:v>0.952222222222604</c:v>
                </c:pt>
                <c:pt idx="7">
                  <c:v>1.14555555555601</c:v>
                </c:pt>
                <c:pt idx="8">
                  <c:v>1.20444444444492</c:v>
                </c:pt>
                <c:pt idx="9">
                  <c:v>1.3966666666672201</c:v>
                </c:pt>
                <c:pt idx="10">
                  <c:v>1.48444444444504</c:v>
                </c:pt>
                <c:pt idx="11">
                  <c:v>1.69777777777845</c:v>
                </c:pt>
                <c:pt idx="12">
                  <c:v>1.9011111111118699</c:v>
                </c:pt>
                <c:pt idx="13">
                  <c:v>2.0300000000008098</c:v>
                </c:pt>
                <c:pt idx="14">
                  <c:v>2.2977777777787001</c:v>
                </c:pt>
                <c:pt idx="15">
                  <c:v>2.4844444444454399</c:v>
                </c:pt>
                <c:pt idx="16">
                  <c:v>2.6977777777788599</c:v>
                </c:pt>
                <c:pt idx="17">
                  <c:v>2.9600000000011799</c:v>
                </c:pt>
                <c:pt idx="18">
                  <c:v>3.1733333333345999</c:v>
                </c:pt>
                <c:pt idx="19">
                  <c:v>3.4477777777791601</c:v>
                </c:pt>
                <c:pt idx="20">
                  <c:v>3.6122222222236702</c:v>
                </c:pt>
                <c:pt idx="21">
                  <c:v>4.0555555555571798</c:v>
                </c:pt>
                <c:pt idx="22">
                  <c:v>4.36000000000175</c:v>
                </c:pt>
                <c:pt idx="23">
                  <c:v>4.5222222222240402</c:v>
                </c:pt>
                <c:pt idx="24">
                  <c:v>4.9655555555575503</c:v>
                </c:pt>
                <c:pt idx="25">
                  <c:v>5.1211111111131702</c:v>
                </c:pt>
                <c:pt idx="26">
                  <c:v>5.6133333333355901</c:v>
                </c:pt>
                <c:pt idx="27">
                  <c:v>6.0255555555579701</c:v>
                </c:pt>
                <c:pt idx="28">
                  <c:v>6.5022222222248303</c:v>
                </c:pt>
                <c:pt idx="29">
                  <c:v>6.7900000000027196</c:v>
                </c:pt>
                <c:pt idx="30">
                  <c:v>7.1511111111139796</c:v>
                </c:pt>
                <c:pt idx="31">
                  <c:v>7.4166666666696397</c:v>
                </c:pt>
                <c:pt idx="32">
                  <c:v>8.0966666666699201</c:v>
                </c:pt>
                <c:pt idx="33">
                  <c:v>8.3933333333367095</c:v>
                </c:pt>
                <c:pt idx="34">
                  <c:v>8.8711111111146703</c:v>
                </c:pt>
                <c:pt idx="35">
                  <c:v>9.3533333333370905</c:v>
                </c:pt>
                <c:pt idx="36">
                  <c:v>9.8388888888928392</c:v>
                </c:pt>
                <c:pt idx="37">
                  <c:v>10.2666666666707</c:v>
                </c:pt>
                <c:pt idx="38">
                  <c:v>10.680000000004201</c:v>
                </c:pt>
                <c:pt idx="39">
                  <c:v>11.1666666666711</c:v>
                </c:pt>
                <c:pt idx="40">
                  <c:v>11.5855555555602</c:v>
                </c:pt>
                <c:pt idx="41">
                  <c:v>12.137777777782601</c:v>
                </c:pt>
                <c:pt idx="42">
                  <c:v>12.594444444449501</c:v>
                </c:pt>
                <c:pt idx="43">
                  <c:v>13.1055555555608</c:v>
                </c:pt>
                <c:pt idx="44">
                  <c:v>13.775555555561001</c:v>
                </c:pt>
                <c:pt idx="45">
                  <c:v>14.2622222222279</c:v>
                </c:pt>
                <c:pt idx="46">
                  <c:v>14.4477777777835</c:v>
                </c:pt>
                <c:pt idx="47">
                  <c:v>15.265555555561599</c:v>
                </c:pt>
                <c:pt idx="48">
                  <c:v>15.7311111111174</c:v>
                </c:pt>
                <c:pt idx="49">
                  <c:v>16.202222222228698</c:v>
                </c:pt>
                <c:pt idx="50">
                  <c:v>16.803333333339999</c:v>
                </c:pt>
                <c:pt idx="51">
                  <c:v>17.2577777777847</c:v>
                </c:pt>
                <c:pt idx="52">
                  <c:v>17.8500000000071</c:v>
                </c:pt>
                <c:pt idx="53">
                  <c:v>18.271111111118401</c:v>
                </c:pt>
                <c:pt idx="54">
                  <c:v>19.031111111118701</c:v>
                </c:pt>
                <c:pt idx="55">
                  <c:v>19.501111111118899</c:v>
                </c:pt>
                <c:pt idx="56">
                  <c:v>20.013333333341301</c:v>
                </c:pt>
                <c:pt idx="57">
                  <c:v>20.783333333341599</c:v>
                </c:pt>
                <c:pt idx="58">
                  <c:v>21.077777777786199</c:v>
                </c:pt>
                <c:pt idx="59">
                  <c:v>21.534444444453001</c:v>
                </c:pt>
                <c:pt idx="60">
                  <c:v>22.413333333342301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020-1748-990E-73FF37BAF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5182608"/>
        <c:axId val="9345135"/>
      </c:scatterChart>
      <c:valAx>
        <c:axId val="1885182608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5135"/>
        <c:crosses val="autoZero"/>
        <c:crossBetween val="midCat"/>
      </c:valAx>
      <c:valAx>
        <c:axId val="934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182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16: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'variable-inhibition-fs-15'!$A$1:$A$41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'variable-inhibition-fs-15'!$B$1:$B$41</c:f>
              <c:numCache>
                <c:formatCode>0.00E+00</c:formatCode>
                <c:ptCount val="41"/>
                <c:pt idx="0">
                  <c:v>0.50999999999989798</c:v>
                </c:pt>
                <c:pt idx="1">
                  <c:v>0.50249999999990003</c:v>
                </c:pt>
                <c:pt idx="2">
                  <c:v>0.54249999999989196</c:v>
                </c:pt>
                <c:pt idx="3">
                  <c:v>0.67749999999986499</c:v>
                </c:pt>
                <c:pt idx="4">
                  <c:v>0.78249999999984499</c:v>
                </c:pt>
                <c:pt idx="5">
                  <c:v>0.797499999999842</c:v>
                </c:pt>
                <c:pt idx="6">
                  <c:v>0.76999999999984703</c:v>
                </c:pt>
                <c:pt idx="7">
                  <c:v>1.0124999999997899</c:v>
                </c:pt>
                <c:pt idx="8">
                  <c:v>1.1099999999997801</c:v>
                </c:pt>
                <c:pt idx="9">
                  <c:v>1.3474999999997299</c:v>
                </c:pt>
                <c:pt idx="10">
                  <c:v>1.75499999999965</c:v>
                </c:pt>
                <c:pt idx="11">
                  <c:v>2.70749999999946</c:v>
                </c:pt>
                <c:pt idx="12">
                  <c:v>4.7599999999990503</c:v>
                </c:pt>
                <c:pt idx="13">
                  <c:v>6.7624999999986501</c:v>
                </c:pt>
                <c:pt idx="14">
                  <c:v>7.5399999999984999</c:v>
                </c:pt>
                <c:pt idx="15">
                  <c:v>8.1874999999983693</c:v>
                </c:pt>
                <c:pt idx="16">
                  <c:v>8.7774999999982501</c:v>
                </c:pt>
                <c:pt idx="17">
                  <c:v>8.9949999999982104</c:v>
                </c:pt>
                <c:pt idx="18">
                  <c:v>9.3924999999981296</c:v>
                </c:pt>
                <c:pt idx="19">
                  <c:v>9.6449999999980793</c:v>
                </c:pt>
                <c:pt idx="20">
                  <c:v>9.7999999999980503</c:v>
                </c:pt>
                <c:pt idx="21">
                  <c:v>10.114999999997901</c:v>
                </c:pt>
                <c:pt idx="22">
                  <c:v>10.317499999997899</c:v>
                </c:pt>
                <c:pt idx="23">
                  <c:v>10.5374999999979</c:v>
                </c:pt>
                <c:pt idx="24">
                  <c:v>10.662499999997801</c:v>
                </c:pt>
                <c:pt idx="25">
                  <c:v>10.812499999997801</c:v>
                </c:pt>
                <c:pt idx="26">
                  <c:v>10.7924999999978</c:v>
                </c:pt>
                <c:pt idx="27">
                  <c:v>11.1249999999977</c:v>
                </c:pt>
                <c:pt idx="28">
                  <c:v>11.367499999997699</c:v>
                </c:pt>
                <c:pt idx="29">
                  <c:v>11.109999999997701</c:v>
                </c:pt>
                <c:pt idx="30">
                  <c:v>11.4974999999977</c:v>
                </c:pt>
                <c:pt idx="31">
                  <c:v>11.4374999999977</c:v>
                </c:pt>
                <c:pt idx="32">
                  <c:v>11.4874999999977</c:v>
                </c:pt>
                <c:pt idx="33">
                  <c:v>11.567499999997599</c:v>
                </c:pt>
                <c:pt idx="34">
                  <c:v>11.824999999997599</c:v>
                </c:pt>
                <c:pt idx="35">
                  <c:v>11.8599999999976</c:v>
                </c:pt>
                <c:pt idx="36">
                  <c:v>11.692499999997599</c:v>
                </c:pt>
                <c:pt idx="37">
                  <c:v>11.7749999999976</c:v>
                </c:pt>
                <c:pt idx="38">
                  <c:v>12.0174999999976</c:v>
                </c:pt>
                <c:pt idx="39">
                  <c:v>11.824999999997599</c:v>
                </c:pt>
                <c:pt idx="40">
                  <c:v>11.9674999999976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9D-BC4B-8F68-01A9EAB21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2590864"/>
        <c:axId val="1772725680"/>
      </c:scatterChart>
      <c:valAx>
        <c:axId val="1772590864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725680"/>
        <c:crosses val="autoZero"/>
        <c:crossBetween val="midCat"/>
      </c:valAx>
      <c:valAx>
        <c:axId val="177272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90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Slope of Sigmoid with Different Levels</a:t>
            </a:r>
            <a:r>
              <a:rPr lang="en-US" baseline="0"/>
              <a:t> of Noise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Sheet1!$AT$1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Sheet1!$AS$5:$AS$17</c:f>
              <c:numCache>
                <c:formatCode>General</c:formatCode>
                <c:ptCount val="13"/>
                <c:pt idx="0">
                  <c:v>3.0000000000000001E-3</c:v>
                </c:pt>
                <c:pt idx="1">
                  <c:v>4.0000000000000001E-3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7.0000000000000001E-3</c:v>
                </c:pt>
                <c:pt idx="5">
                  <c:v>8.0000000000000002E-3</c:v>
                </c:pt>
                <c:pt idx="6">
                  <c:v>9.0000000000000011E-3</c:v>
                </c:pt>
                <c:pt idx="7">
                  <c:v>1.0000000000000002E-2</c:v>
                </c:pt>
                <c:pt idx="8">
                  <c:v>1.1000000000000003E-2</c:v>
                </c:pt>
                <c:pt idx="9">
                  <c:v>1.2000000000000004E-2</c:v>
                </c:pt>
                <c:pt idx="10">
                  <c:v>1.3000000000000005E-2</c:v>
                </c:pt>
                <c:pt idx="11">
                  <c:v>1.4000000000000005E-2</c:v>
                </c:pt>
                <c:pt idx="12">
                  <c:v>1.5000000000000006E-2</c:v>
                </c:pt>
              </c:numCache>
            </c:numRef>
          </c:cat>
          <c:val>
            <c:numRef>
              <c:f>Sheet1!$AT$5:$AT$17</c:f>
              <c:numCache>
                <c:formatCode>General</c:formatCode>
                <c:ptCount val="13"/>
                <c:pt idx="0">
                  <c:v>0.30294366801315797</c:v>
                </c:pt>
                <c:pt idx="1">
                  <c:v>0.328483430131081</c:v>
                </c:pt>
                <c:pt idx="2">
                  <c:v>0.368307058081211</c:v>
                </c:pt>
                <c:pt idx="3">
                  <c:v>0.39615279531536202</c:v>
                </c:pt>
                <c:pt idx="4">
                  <c:v>0.38959788588037603</c:v>
                </c:pt>
                <c:pt idx="5">
                  <c:v>0.43387849628395703</c:v>
                </c:pt>
                <c:pt idx="6">
                  <c:v>0.41876911422811902</c:v>
                </c:pt>
                <c:pt idx="7">
                  <c:v>0.42423084255159399</c:v>
                </c:pt>
                <c:pt idx="8">
                  <c:v>0.40150326759186999</c:v>
                </c:pt>
                <c:pt idx="9">
                  <c:v>0.44988362139309701</c:v>
                </c:pt>
                <c:pt idx="10">
                  <c:v>0.42450325614262102</c:v>
                </c:pt>
                <c:pt idx="11">
                  <c:v>0.41549724123385601</c:v>
                </c:pt>
                <c:pt idx="12">
                  <c:v>0.41802064829125501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1-BE44-878D-0B281D4FA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635472"/>
        <c:axId val="720637200"/>
      </c:barChart>
      <c:catAx>
        <c:axId val="72063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Noise / Variance</a:t>
                </a:r>
                <a:r>
                  <a:rPr lang="en-US" baseline="0"/>
                  <a:t> (nA</a:t>
                </a:r>
                <a:r>
                  <a:rPr lang="en-US" baseline="30000"/>
                  <a:t>2</a:t>
                </a:r>
                <a:r>
                  <a:rPr lang="en-US" baseline="0"/>
                  <a:t>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7200"/>
        <c:crosses val="autoZero"/>
        <c:auto val="1"/>
        <c:lblAlgn val="ctr"/>
        <c:lblOffset val="100"/>
        <c:noMultiLvlLbl val="0"/>
      </c:catAx>
      <c:valAx>
        <c:axId val="7206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  <a:r>
                  <a:rPr lang="en-US" baseline="0"/>
                  <a:t> (Slope)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Sigmoid-Linear Fit</a:t>
            </a:r>
            <a:r>
              <a:rPr lang="en-US" baseline="0"/>
              <a:t> Ratio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with Different Levels</a:t>
            </a:r>
            <a:r>
              <a:rPr lang="en-US" baseline="0"/>
              <a:t> of Noise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Sheet1!$AT$1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Sheet1!$AS$5:$AS$17</c:f>
              <c:numCache>
                <c:formatCode>General</c:formatCode>
                <c:ptCount val="13"/>
                <c:pt idx="0">
                  <c:v>3.0000000000000001E-3</c:v>
                </c:pt>
                <c:pt idx="1">
                  <c:v>4.0000000000000001E-3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7.0000000000000001E-3</c:v>
                </c:pt>
                <c:pt idx="5">
                  <c:v>8.0000000000000002E-3</c:v>
                </c:pt>
                <c:pt idx="6">
                  <c:v>9.0000000000000011E-3</c:v>
                </c:pt>
                <c:pt idx="7">
                  <c:v>1.0000000000000002E-2</c:v>
                </c:pt>
                <c:pt idx="8">
                  <c:v>1.1000000000000003E-2</c:v>
                </c:pt>
                <c:pt idx="9">
                  <c:v>1.2000000000000004E-2</c:v>
                </c:pt>
                <c:pt idx="10">
                  <c:v>1.3000000000000005E-2</c:v>
                </c:pt>
                <c:pt idx="11">
                  <c:v>1.4000000000000005E-2</c:v>
                </c:pt>
                <c:pt idx="12">
                  <c:v>1.5000000000000006E-2</c:v>
                </c:pt>
              </c:numCache>
            </c:numRef>
          </c:cat>
          <c:val>
            <c:numRef>
              <c:f>Sheet1!$AU$5:$AU$17</c:f>
              <c:numCache>
                <c:formatCode>General</c:formatCode>
                <c:ptCount val="13"/>
                <c:pt idx="0">
                  <c:v>8.4</c:v>
                </c:pt>
                <c:pt idx="1">
                  <c:v>4.1726618705035898</c:v>
                </c:pt>
                <c:pt idx="2">
                  <c:v>4.4528043775649699</c:v>
                </c:pt>
                <c:pt idx="3">
                  <c:v>4.5636910732196601</c:v>
                </c:pt>
                <c:pt idx="4">
                  <c:v>3.6317512274958998</c:v>
                </c:pt>
                <c:pt idx="5">
                  <c:v>3.6344565359905601</c:v>
                </c:pt>
                <c:pt idx="6">
                  <c:v>3.7460827641623098</c:v>
                </c:pt>
                <c:pt idx="7">
                  <c:v>3.57582668187001</c:v>
                </c:pt>
                <c:pt idx="8">
                  <c:v>3.53344087355751</c:v>
                </c:pt>
                <c:pt idx="9">
                  <c:v>2.9619349722442498</c:v>
                </c:pt>
                <c:pt idx="10">
                  <c:v>2.5272294077603799</c:v>
                </c:pt>
                <c:pt idx="11">
                  <c:v>2.5548484340981399</c:v>
                </c:pt>
                <c:pt idx="12">
                  <c:v>2.6341841346360702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1745-88E7-FD7C90DBF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635472"/>
        <c:axId val="720637200"/>
      </c:barChart>
      <c:catAx>
        <c:axId val="72063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Nonlinear-Linear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7200"/>
        <c:crosses val="autoZero"/>
        <c:auto val="1"/>
        <c:lblAlgn val="ctr"/>
        <c:lblOffset val="100"/>
        <c:noMultiLvlLbl val="0"/>
      </c:catAx>
      <c:valAx>
        <c:axId val="7206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  <a:r>
                  <a:rPr lang="en-US" baseline="0"/>
                  <a:t> (Slope)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Compiled Cases</a:t>
            </a:r>
          </a:p>
        </c:rich>
      </c:tx>
      <c:layout>
        <c:manualLayout>
          <c:xMode val="edge"/>
          <c:yMode val="edge"/>
          <c:x val="0.39754019469370838"/>
          <c:y val="2.862985685071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0.003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Sheet1!$V$3:$V$43</c:f>
              <c:numCache>
                <c:formatCode>General</c:formatCode>
                <c:ptCount val="41"/>
                <c:pt idx="0">
                  <c:v>1.183333E-2</c:v>
                </c:pt>
                <c:pt idx="1">
                  <c:v>1.3333329999999999E-2</c:v>
                </c:pt>
                <c:pt idx="2">
                  <c:v>1.4833317847356801E-2</c:v>
                </c:pt>
                <c:pt idx="3">
                  <c:v>2.4936187286504916E-2</c:v>
                </c:pt>
                <c:pt idx="4">
                  <c:v>3.7690973293375715E-2</c:v>
                </c:pt>
                <c:pt idx="5">
                  <c:v>5.3460258192292234E-2</c:v>
                </c:pt>
                <c:pt idx="6">
                  <c:v>7.2459683219328636E-2</c:v>
                </c:pt>
                <c:pt idx="7">
                  <c:v>9.465173872567173E-2</c:v>
                </c:pt>
                <c:pt idx="8">
                  <c:v>0.11965288697636071</c:v>
                </c:pt>
                <c:pt idx="9">
                  <c:v>0.14669750978140411</c:v>
                </c:pt>
                <c:pt idx="10">
                  <c:v>0.17469697323751365</c:v>
                </c:pt>
                <c:pt idx="11">
                  <c:v>0.20239881711045404</c:v>
                </c:pt>
                <c:pt idx="12">
                  <c:v>0.22860252221325328</c:v>
                </c:pt>
                <c:pt idx="13">
                  <c:v>0.25235694712388373</c:v>
                </c:pt>
                <c:pt idx="14">
                  <c:v>0.2730749474146742</c:v>
                </c:pt>
                <c:pt idx="15">
                  <c:v>0.29054449184556663</c:v>
                </c:pt>
                <c:pt idx="16">
                  <c:v>0.304860216974014</c:v>
                </c:pt>
                <c:pt idx="17">
                  <c:v>0.31631946367911296</c:v>
                </c:pt>
                <c:pt idx="18">
                  <c:v>0.32532114843845777</c:v>
                </c:pt>
                <c:pt idx="19">
                  <c:v>0.33228832542372144</c:v>
                </c:pt>
                <c:pt idx="20">
                  <c:v>0.33761923373078095</c:v>
                </c:pt>
                <c:pt idx="21">
                  <c:v>0.34166241655817603</c:v>
                </c:pt>
                <c:pt idx="22">
                  <c:v>0.34470851232597716</c:v>
                </c:pt>
                <c:pt idx="23">
                  <c:v>0.346991878652474</c:v>
                </c:pt>
                <c:pt idx="24">
                  <c:v>0.34869704346626212</c:v>
                </c:pt>
                <c:pt idx="25">
                  <c:v>0.34996683049225252</c:v>
                </c:pt>
                <c:pt idx="26">
                  <c:v>0.35091041744777235</c:v>
                </c:pt>
                <c:pt idx="27">
                  <c:v>0.35161050761053603</c:v>
                </c:pt>
                <c:pt idx="28">
                  <c:v>0.35212933410088215</c:v>
                </c:pt>
                <c:pt idx="29">
                  <c:v>0.35251349825179101</c:v>
                </c:pt>
                <c:pt idx="30">
                  <c:v>0.35279777082410013</c:v>
                </c:pt>
                <c:pt idx="31">
                  <c:v>0.35300802683079285</c:v>
                </c:pt>
                <c:pt idx="32">
                  <c:v>0.35316348389937047</c:v>
                </c:pt>
                <c:pt idx="33">
                  <c:v>0.35327839463312544</c:v>
                </c:pt>
                <c:pt idx="34">
                  <c:v>0.35336331815100608</c:v>
                </c:pt>
                <c:pt idx="35">
                  <c:v>0.35342607110882129</c:v>
                </c:pt>
                <c:pt idx="36">
                  <c:v>0.35347243663962519</c:v>
                </c:pt>
                <c:pt idx="37">
                  <c:v>0.35350669155368775</c:v>
                </c:pt>
                <c:pt idx="38">
                  <c:v>0.35353199769101584</c:v>
                </c:pt>
                <c:pt idx="39">
                  <c:v>0.35355069205157685</c:v>
                </c:pt>
                <c:pt idx="40">
                  <c:v>0.35356450167724168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0E-B84B-A375-DB6C676BC013}"/>
            </c:ext>
          </c:extLst>
        </c:ser>
        <c:ser>
          <c:idx val="1"/>
          <c:order val="1"/>
          <c:tx>
            <c:v>0.004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Sheet1!$W$3:$W$43</c:f>
              <c:numCache>
                <c:formatCode>General</c:formatCode>
                <c:ptCount val="41"/>
                <c:pt idx="0">
                  <c:v>5.1000000000000004E-3</c:v>
                </c:pt>
                <c:pt idx="1">
                  <c:v>9.7000000000000003E-3</c:v>
                </c:pt>
                <c:pt idx="2">
                  <c:v>1.43E-2</c:v>
                </c:pt>
                <c:pt idx="3">
                  <c:v>1.8900018843542001E-2</c:v>
                </c:pt>
                <c:pt idx="4">
                  <c:v>3.1084782496295465E-2</c:v>
                </c:pt>
                <c:pt idx="5">
                  <c:v>4.661599830530834E-2</c:v>
                </c:pt>
                <c:pt idx="6">
                  <c:v>6.5876346588011836E-2</c:v>
                </c:pt>
                <c:pt idx="7">
                  <c:v>8.8963846661646778E-2</c:v>
                </c:pt>
                <c:pt idx="8">
                  <c:v>0.11553879140190128</c:v>
                </c:pt>
                <c:pt idx="9">
                  <c:v>0.14473661055324105</c:v>
                </c:pt>
                <c:pt idx="10">
                  <c:v>0.17522017408504012</c:v>
                </c:pt>
                <c:pt idx="11">
                  <c:v>0.2053966073473798</c:v>
                </c:pt>
                <c:pt idx="12">
                  <c:v>0.23373555846626973</c:v>
                </c:pt>
                <c:pt idx="13">
                  <c:v>0.2590619287240799</c:v>
                </c:pt>
                <c:pt idx="14">
                  <c:v>0.28071272211913284</c:v>
                </c:pt>
                <c:pt idx="15">
                  <c:v>0.29852965987657371</c:v>
                </c:pt>
                <c:pt idx="16">
                  <c:v>0.31273770415245439</c:v>
                </c:pt>
                <c:pt idx="17">
                  <c:v>0.32378636250216614</c:v>
                </c:pt>
                <c:pt idx="18">
                  <c:v>0.33221126154975333</c:v>
                </c:pt>
                <c:pt idx="19">
                  <c:v>0.33853986660850521</c:v>
                </c:pt>
                <c:pt idx="20">
                  <c:v>0.34324043742772614</c:v>
                </c:pt>
                <c:pt idx="21">
                  <c:v>0.34670260394059521</c:v>
                </c:pt>
                <c:pt idx="22">
                  <c:v>0.34923690062679957</c:v>
                </c:pt>
                <c:pt idx="23">
                  <c:v>0.35108360693625967</c:v>
                </c:pt>
                <c:pt idx="24">
                  <c:v>0.35242483444795314</c:v>
                </c:pt>
                <c:pt idx="25">
                  <c:v>0.35339660523418553</c:v>
                </c:pt>
                <c:pt idx="26">
                  <c:v>0.3540994656924632</c:v>
                </c:pt>
                <c:pt idx="27">
                  <c:v>0.35460718931706997</c:v>
                </c:pt>
                <c:pt idx="28">
                  <c:v>0.35497361880821038</c:v>
                </c:pt>
                <c:pt idx="29">
                  <c:v>0.35523790118373821</c:v>
                </c:pt>
                <c:pt idx="30">
                  <c:v>0.35542842102964589</c:v>
                </c:pt>
                <c:pt idx="31">
                  <c:v>0.35556571893077898</c:v>
                </c:pt>
                <c:pt idx="32">
                  <c:v>0.35566463814698934</c:v>
                </c:pt>
                <c:pt idx="33">
                  <c:v>0.35573589397774708</c:v>
                </c:pt>
                <c:pt idx="34">
                  <c:v>0.35578721610648228</c:v>
                </c:pt>
                <c:pt idx="35">
                  <c:v>0.35582417755220791</c:v>
                </c:pt>
                <c:pt idx="36">
                  <c:v>0.35585079488015114</c:v>
                </c:pt>
                <c:pt idx="37">
                  <c:v>0.35586996210479482</c:v>
                </c:pt>
                <c:pt idx="38">
                  <c:v>0.35588376401139205</c:v>
                </c:pt>
                <c:pt idx="39">
                  <c:v>0.35589370222179501</c:v>
                </c:pt>
                <c:pt idx="40">
                  <c:v>0.35590085820892142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0E-B84B-A375-DB6C676BC013}"/>
            </c:ext>
          </c:extLst>
        </c:ser>
        <c:ser>
          <c:idx val="2"/>
          <c:order val="2"/>
          <c:tx>
            <c:v>0.005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Sheet1!$X$3:$X$43</c:f>
              <c:numCache>
                <c:formatCode>General</c:formatCode>
                <c:ptCount val="41"/>
                <c:pt idx="0">
                  <c:v>1.94761904761904E-2</c:v>
                </c:pt>
                <c:pt idx="1">
                  <c:v>2.2819047619047541E-2</c:v>
                </c:pt>
                <c:pt idx="2">
                  <c:v>2.6161904761904681E-2</c:v>
                </c:pt>
                <c:pt idx="3">
                  <c:v>2.9504761904761818E-2</c:v>
                </c:pt>
                <c:pt idx="4">
                  <c:v>3.2847619047618959E-2</c:v>
                </c:pt>
                <c:pt idx="5">
                  <c:v>3.6190469761182176E-2</c:v>
                </c:pt>
                <c:pt idx="6">
                  <c:v>5.4898636533298795E-2</c:v>
                </c:pt>
                <c:pt idx="7">
                  <c:v>7.8385232265167873E-2</c:v>
                </c:pt>
                <c:pt idx="8">
                  <c:v>0.10653537531018707</c:v>
                </c:pt>
                <c:pt idx="9">
                  <c:v>0.13845992463700321</c:v>
                </c:pt>
                <c:pt idx="10">
                  <c:v>0.17247184065073673</c:v>
                </c:pt>
                <c:pt idx="11">
                  <c:v>0.206378334434972</c:v>
                </c:pt>
                <c:pt idx="12">
                  <c:v>0.23801324909430482</c:v>
                </c:pt>
                <c:pt idx="13">
                  <c:v>0.26575611637177954</c:v>
                </c:pt>
                <c:pt idx="14">
                  <c:v>0.28879480863979579</c:v>
                </c:pt>
                <c:pt idx="15">
                  <c:v>0.307076284728864</c:v>
                </c:pt>
                <c:pt idx="16">
                  <c:v>0.32106627680835342</c:v>
                </c:pt>
                <c:pt idx="17">
                  <c:v>0.3314779871744733</c:v>
                </c:pt>
                <c:pt idx="18">
                  <c:v>0.3390670547272342</c:v>
                </c:pt>
                <c:pt idx="19">
                  <c:v>0.34451519477843601</c:v>
                </c:pt>
                <c:pt idx="20">
                  <c:v>0.34838380696106641</c:v>
                </c:pt>
                <c:pt idx="21">
                  <c:v>0.35110953069506573</c:v>
                </c:pt>
                <c:pt idx="22">
                  <c:v>0.35301948983126019</c:v>
                </c:pt>
                <c:pt idx="23">
                  <c:v>0.35435268630122946</c:v>
                </c:pt>
                <c:pt idx="24">
                  <c:v>0.35528078967007759</c:v>
                </c:pt>
                <c:pt idx="25">
                  <c:v>0.35592567899618188</c:v>
                </c:pt>
                <c:pt idx="26">
                  <c:v>0.35637319514394633</c:v>
                </c:pt>
                <c:pt idx="27">
                  <c:v>0.35668346519435573</c:v>
                </c:pt>
                <c:pt idx="28">
                  <c:v>0.35689844562252732</c:v>
                </c:pt>
                <c:pt idx="29">
                  <c:v>0.35704733696802798</c:v>
                </c:pt>
                <c:pt idx="30">
                  <c:v>0.35715042527335339</c:v>
                </c:pt>
                <c:pt idx="31">
                  <c:v>0.35722178594486192</c:v>
                </c:pt>
                <c:pt idx="32">
                  <c:v>0.35727117672251141</c:v>
                </c:pt>
                <c:pt idx="33">
                  <c:v>0.35730535809346464</c:v>
                </c:pt>
                <c:pt idx="34">
                  <c:v>0.357329012012646</c:v>
                </c:pt>
                <c:pt idx="35">
                  <c:v>0.35734538002678101</c:v>
                </c:pt>
                <c:pt idx="36">
                  <c:v>0.3573567059735645</c:v>
                </c:pt>
                <c:pt idx="37">
                  <c:v>0.35736454285194719</c:v>
                </c:pt>
                <c:pt idx="38">
                  <c:v>0.35736996541765581</c:v>
                </c:pt>
                <c:pt idx="39">
                  <c:v>0.3573737174086124</c:v>
                </c:pt>
                <c:pt idx="40">
                  <c:v>0.35737631347295057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A0E-B84B-A375-DB6C676BC013}"/>
            </c:ext>
          </c:extLst>
        </c:ser>
        <c:ser>
          <c:idx val="3"/>
          <c:order val="3"/>
          <c:tx>
            <c:v>0.006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Sheet1!$Y$3:$Y$43</c:f>
              <c:numCache>
                <c:formatCode>General</c:formatCode>
                <c:ptCount val="41"/>
                <c:pt idx="0">
                  <c:v>2.8928571428571401E-2</c:v>
                </c:pt>
                <c:pt idx="1">
                  <c:v>3.1571428571428528E-2</c:v>
                </c:pt>
                <c:pt idx="2">
                  <c:v>3.4214285714285662E-2</c:v>
                </c:pt>
                <c:pt idx="3">
                  <c:v>3.685714285714279E-2</c:v>
                </c:pt>
                <c:pt idx="4">
                  <c:v>3.9499999999999924E-2</c:v>
                </c:pt>
                <c:pt idx="5">
                  <c:v>4.2142857142857051E-2</c:v>
                </c:pt>
                <c:pt idx="6">
                  <c:v>4.4785700758860396E-2</c:v>
                </c:pt>
                <c:pt idx="7">
                  <c:v>6.7513886980800714E-2</c:v>
                </c:pt>
                <c:pt idx="8">
                  <c:v>9.5883790110235734E-2</c:v>
                </c:pt>
                <c:pt idx="9">
                  <c:v>0.12926393818771709</c:v>
                </c:pt>
                <c:pt idx="10">
                  <c:v>0.16591421959035074</c:v>
                </c:pt>
                <c:pt idx="11">
                  <c:v>0.2032212537042726</c:v>
                </c:pt>
                <c:pt idx="12">
                  <c:v>0.23838227600573939</c:v>
                </c:pt>
                <c:pt idx="13">
                  <c:v>0.26919606452494477</c:v>
                </c:pt>
                <c:pt idx="14">
                  <c:v>0.29452545239137423</c:v>
                </c:pt>
                <c:pt idx="15">
                  <c:v>0.31427333586044542</c:v>
                </c:pt>
                <c:pt idx="16">
                  <c:v>0.32904379016165397</c:v>
                </c:pt>
                <c:pt idx="17">
                  <c:v>0.33975200653945137</c:v>
                </c:pt>
                <c:pt idx="18">
                  <c:v>0.34734084046299546</c:v>
                </c:pt>
                <c:pt idx="19">
                  <c:v>0.35263282274965974</c:v>
                </c:pt>
                <c:pt idx="20">
                  <c:v>0.35628169159219231</c:v>
                </c:pt>
                <c:pt idx="21">
                  <c:v>0.35877807464652817</c:v>
                </c:pt>
                <c:pt idx="22">
                  <c:v>0.36047688223535929</c:v>
                </c:pt>
                <c:pt idx="23">
                  <c:v>0.3616287351632243</c:v>
                </c:pt>
                <c:pt idx="24">
                  <c:v>0.36240780763216912</c:v>
                </c:pt>
                <c:pt idx="25">
                  <c:v>0.36293386526246058</c:v>
                </c:pt>
                <c:pt idx="26">
                  <c:v>0.36328867772792767</c:v>
                </c:pt>
                <c:pt idx="27">
                  <c:v>0.36352780764533954</c:v>
                </c:pt>
                <c:pt idx="28">
                  <c:v>0.36368888933861354</c:v>
                </c:pt>
                <c:pt idx="29">
                  <c:v>0.36379735902466048</c:v>
                </c:pt>
                <c:pt idx="30">
                  <c:v>0.3638703836800391</c:v>
                </c:pt>
                <c:pt idx="31">
                  <c:v>0.36391953810361233</c:v>
                </c:pt>
                <c:pt idx="32">
                  <c:v>0.36395262148546731</c:v>
                </c:pt>
                <c:pt idx="33">
                  <c:v>0.36397488667316702</c:v>
                </c:pt>
                <c:pt idx="34">
                  <c:v>0.36398987047693276</c:v>
                </c:pt>
                <c:pt idx="35">
                  <c:v>0.36399995380344657</c:v>
                </c:pt>
                <c:pt idx="36">
                  <c:v>0.36400673921491533</c:v>
                </c:pt>
                <c:pt idx="37">
                  <c:v>0.36401130528132486</c:v>
                </c:pt>
                <c:pt idx="38">
                  <c:v>0.36401437786701768</c:v>
                </c:pt>
                <c:pt idx="39">
                  <c:v>0.36401644544986772</c:v>
                </c:pt>
                <c:pt idx="40">
                  <c:v>0.36401783674706983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A0E-B84B-A375-DB6C676BC013}"/>
            </c:ext>
          </c:extLst>
        </c:ser>
        <c:ser>
          <c:idx val="4"/>
          <c:order val="4"/>
          <c:tx>
            <c:v>0.007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Sheet1!$Z$3:$Z$43</c:f>
              <c:numCache>
                <c:formatCode>General</c:formatCode>
                <c:ptCount val="41"/>
                <c:pt idx="0">
                  <c:v>1.8714285714285701E-2</c:v>
                </c:pt>
                <c:pt idx="1">
                  <c:v>2.328571428571426E-2</c:v>
                </c:pt>
                <c:pt idx="2">
                  <c:v>2.785714285714282E-2</c:v>
                </c:pt>
                <c:pt idx="3">
                  <c:v>3.2428571428571376E-2</c:v>
                </c:pt>
                <c:pt idx="4">
                  <c:v>3.6999999999999936E-2</c:v>
                </c:pt>
                <c:pt idx="5">
                  <c:v>4.1571428571428495E-2</c:v>
                </c:pt>
                <c:pt idx="6">
                  <c:v>4.6142853758513215E-2</c:v>
                </c:pt>
                <c:pt idx="7">
                  <c:v>6.8705519742227883E-2</c:v>
                </c:pt>
                <c:pt idx="8">
                  <c:v>9.6754998887455604E-2</c:v>
                </c:pt>
                <c:pt idx="9">
                  <c:v>0.12968821220418225</c:v>
                </c:pt>
                <c:pt idx="10">
                  <c:v>0.16585728766082794</c:v>
                </c:pt>
                <c:pt idx="11">
                  <c:v>0.20277939772408846</c:v>
                </c:pt>
                <c:pt idx="12">
                  <c:v>0.23776137578368711</c:v>
                </c:pt>
                <c:pt idx="13">
                  <c:v>0.26863973329572349</c:v>
                </c:pt>
                <c:pt idx="14">
                  <c:v>0.29423810002254119</c:v>
                </c:pt>
                <c:pt idx="15">
                  <c:v>0.31437807311923238</c:v>
                </c:pt>
                <c:pt idx="16">
                  <c:v>0.32958138682241839</c:v>
                </c:pt>
                <c:pt idx="17">
                  <c:v>0.34070347084427577</c:v>
                </c:pt>
                <c:pt idx="18">
                  <c:v>0.34865444053339217</c:v>
                </c:pt>
                <c:pt idx="19">
                  <c:v>0.354245212217358</c:v>
                </c:pt>
                <c:pt idx="20">
                  <c:v>0.35813083640289656</c:v>
                </c:pt>
                <c:pt idx="21">
                  <c:v>0.36080954226658624</c:v>
                </c:pt>
                <c:pt idx="22">
                  <c:v>0.36264589558488869</c:v>
                </c:pt>
                <c:pt idx="23">
                  <c:v>0.36389995486386334</c:v>
                </c:pt>
                <c:pt idx="24">
                  <c:v>0.36475411471077762</c:v>
                </c:pt>
                <c:pt idx="25">
                  <c:v>0.36533485631382256</c:v>
                </c:pt>
                <c:pt idx="26">
                  <c:v>0.36572922106566352</c:v>
                </c:pt>
                <c:pt idx="27">
                  <c:v>0.36599680139989832</c:v>
                </c:pt>
                <c:pt idx="28">
                  <c:v>0.36617825543940902</c:v>
                </c:pt>
                <c:pt idx="29">
                  <c:v>0.36630125791362106</c:v>
                </c:pt>
                <c:pt idx="30">
                  <c:v>0.36638461624911817</c:v>
                </c:pt>
                <c:pt idx="31">
                  <c:v>0.36644109801963665</c:v>
                </c:pt>
                <c:pt idx="32">
                  <c:v>0.366479364289297</c:v>
                </c:pt>
                <c:pt idx="33">
                  <c:v>0.3665052875185526</c:v>
                </c:pt>
                <c:pt idx="34">
                  <c:v>0.36652284808264796</c:v>
                </c:pt>
                <c:pt idx="35">
                  <c:v>0.366534743284885</c:v>
                </c:pt>
                <c:pt idx="36">
                  <c:v>0.36654280067447853</c:v>
                </c:pt>
                <c:pt idx="37">
                  <c:v>0.3665482583731971</c:v>
                </c:pt>
                <c:pt idx="38">
                  <c:v>0.36655195512063832</c:v>
                </c:pt>
                <c:pt idx="39">
                  <c:v>0.36655445907631579</c:v>
                </c:pt>
                <c:pt idx="40">
                  <c:v>0.36655615509726636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A0E-B84B-A375-DB6C676BC013}"/>
            </c:ext>
          </c:extLst>
        </c:ser>
        <c:ser>
          <c:idx val="5"/>
          <c:order val="5"/>
          <c:tx>
            <c:v>0.008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Sheet1!$AA$3:$AA$43</c:f>
              <c:numCache>
                <c:formatCode>General</c:formatCode>
                <c:ptCount val="41"/>
                <c:pt idx="0">
                  <c:v>2.6416666666666599E-2</c:v>
                </c:pt>
                <c:pt idx="1">
                  <c:v>3.0988095238095158E-2</c:v>
                </c:pt>
                <c:pt idx="2">
                  <c:v>3.5559523809523721E-2</c:v>
                </c:pt>
                <c:pt idx="3">
                  <c:v>4.0130952380952281E-2</c:v>
                </c:pt>
                <c:pt idx="4">
                  <c:v>4.4702380952380841E-2</c:v>
                </c:pt>
                <c:pt idx="5">
                  <c:v>4.92738095238094E-2</c:v>
                </c:pt>
                <c:pt idx="6">
                  <c:v>5.384523809523796E-2</c:v>
                </c:pt>
                <c:pt idx="7">
                  <c:v>5.4583333655271342E-2</c:v>
                </c:pt>
                <c:pt idx="8">
                  <c:v>8.2631368083453519E-2</c:v>
                </c:pt>
                <c:pt idx="9">
                  <c:v>0.11734691077280479</c:v>
                </c:pt>
                <c:pt idx="10">
                  <c:v>0.15711316839639164</c:v>
                </c:pt>
                <c:pt idx="11">
                  <c:v>0.19881852292919844</c:v>
                </c:pt>
                <c:pt idx="12">
                  <c:v>0.23869995006152878</c:v>
                </c:pt>
                <c:pt idx="13">
                  <c:v>0.27360833056819311</c:v>
                </c:pt>
                <c:pt idx="14">
                  <c:v>0.30187523318595699</c:v>
                </c:pt>
                <c:pt idx="15">
                  <c:v>0.32335597870758498</c:v>
                </c:pt>
                <c:pt idx="16">
                  <c:v>0.33890509570320931</c:v>
                </c:pt>
                <c:pt idx="17">
                  <c:v>0.34976875355902942</c:v>
                </c:pt>
                <c:pt idx="18">
                  <c:v>0.35717229654299876</c:v>
                </c:pt>
                <c:pt idx="19">
                  <c:v>0.36213261108448302</c:v>
                </c:pt>
                <c:pt idx="20">
                  <c:v>0.3654181837918013</c:v>
                </c:pt>
                <c:pt idx="21">
                  <c:v>0.36757799656226964</c:v>
                </c:pt>
                <c:pt idx="22">
                  <c:v>0.36899070028437314</c:v>
                </c:pt>
                <c:pt idx="23">
                  <c:v>0.36991171263979422</c:v>
                </c:pt>
                <c:pt idx="24">
                  <c:v>0.37051088686675093</c:v>
                </c:pt>
                <c:pt idx="25">
                  <c:v>0.37090014499832308</c:v>
                </c:pt>
                <c:pt idx="26">
                  <c:v>0.37115280143125862</c:v>
                </c:pt>
                <c:pt idx="27">
                  <c:v>0.37131669752911589</c:v>
                </c:pt>
                <c:pt idx="28">
                  <c:v>0.3714229751476899</c:v>
                </c:pt>
                <c:pt idx="29">
                  <c:v>0.37149187336423423</c:v>
                </c:pt>
                <c:pt idx="30">
                  <c:v>0.37153653192820746</c:v>
                </c:pt>
                <c:pt idx="31">
                  <c:v>0.37156547579479604</c:v>
                </c:pt>
                <c:pt idx="32">
                  <c:v>0.37158423347765374</c:v>
                </c:pt>
                <c:pt idx="33">
                  <c:v>0.37159638926059951</c:v>
                </c:pt>
                <c:pt idx="34">
                  <c:v>0.37160426650718886</c:v>
                </c:pt>
                <c:pt idx="35">
                  <c:v>0.3716093710636364</c:v>
                </c:pt>
                <c:pt idx="36">
                  <c:v>0.37161267884228133</c:v>
                </c:pt>
                <c:pt idx="37">
                  <c:v>0.37161482228329096</c:v>
                </c:pt>
                <c:pt idx="38">
                  <c:v>0.37161621122645072</c:v>
                </c:pt>
                <c:pt idx="39">
                  <c:v>0.3716171112544327</c:v>
                </c:pt>
                <c:pt idx="40">
                  <c:v>0.37161769446669146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A0E-B84B-A375-DB6C676BC013}"/>
            </c:ext>
          </c:extLst>
        </c:ser>
        <c:ser>
          <c:idx val="6"/>
          <c:order val="6"/>
          <c:tx>
            <c:v>0.009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Sheet1!$AB$3:$AB$43</c:f>
              <c:numCache>
                <c:formatCode>General</c:formatCode>
                <c:ptCount val="41"/>
                <c:pt idx="0">
                  <c:v>2.77499999999999E-2</c:v>
                </c:pt>
                <c:pt idx="1">
                  <c:v>3.1571428571428473E-2</c:v>
                </c:pt>
                <c:pt idx="2">
                  <c:v>3.5392857142857038E-2</c:v>
                </c:pt>
                <c:pt idx="3">
                  <c:v>3.9214285714285611E-2</c:v>
                </c:pt>
                <c:pt idx="4">
                  <c:v>4.3035714285714177E-2</c:v>
                </c:pt>
                <c:pt idx="5">
                  <c:v>4.685714285714275E-2</c:v>
                </c:pt>
                <c:pt idx="6">
                  <c:v>5.0678571428571323E-2</c:v>
                </c:pt>
                <c:pt idx="7">
                  <c:v>5.4499991290630302E-2</c:v>
                </c:pt>
                <c:pt idx="8">
                  <c:v>8.145536452704856E-2</c:v>
                </c:pt>
                <c:pt idx="9">
                  <c:v>0.11474760634781585</c:v>
                </c:pt>
                <c:pt idx="10">
                  <c:v>0.15304740467751268</c:v>
                </c:pt>
                <c:pt idx="11">
                  <c:v>0.19366836530716658</c:v>
                </c:pt>
                <c:pt idx="12">
                  <c:v>0.23320086576177171</c:v>
                </c:pt>
                <c:pt idx="13">
                  <c:v>0.26858176018713842</c:v>
                </c:pt>
                <c:pt idx="14">
                  <c:v>0.29794981194918546</c:v>
                </c:pt>
                <c:pt idx="15">
                  <c:v>0.32084061453190277</c:v>
                </c:pt>
                <c:pt idx="16">
                  <c:v>0.33782328967068731</c:v>
                </c:pt>
                <c:pt idx="17">
                  <c:v>0.34996678554813038</c:v>
                </c:pt>
                <c:pt idx="18">
                  <c:v>0.35842298866016736</c:v>
                </c:pt>
                <c:pt idx="19">
                  <c:v>0.36420345294143902</c:v>
                </c:pt>
                <c:pt idx="20">
                  <c:v>0.36810498358152022</c:v>
                </c:pt>
                <c:pt idx="21">
                  <c:v>0.37071580570896251</c:v>
                </c:pt>
                <c:pt idx="22">
                  <c:v>0.37245288619988687</c:v>
                </c:pt>
                <c:pt idx="23">
                  <c:v>0.3736042111511042</c:v>
                </c:pt>
                <c:pt idx="24">
                  <c:v>0.37436536392903647</c:v>
                </c:pt>
                <c:pt idx="25">
                  <c:v>0.37486772449505534</c:v>
                </c:pt>
                <c:pt idx="26">
                  <c:v>0.37519891445727666</c:v>
                </c:pt>
                <c:pt idx="27">
                  <c:v>0.3754170974580483</c:v>
                </c:pt>
                <c:pt idx="28">
                  <c:v>0.37556076385989273</c:v>
                </c:pt>
                <c:pt idx="29">
                  <c:v>0.37565533346992536</c:v>
                </c:pt>
                <c:pt idx="30">
                  <c:v>0.37571757169356346</c:v>
                </c:pt>
                <c:pt idx="31">
                  <c:v>0.37575852632526874</c:v>
                </c:pt>
                <c:pt idx="32">
                  <c:v>0.3757854732704865</c:v>
                </c:pt>
                <c:pt idx="33">
                  <c:v>0.37580320251303329</c:v>
                </c:pt>
                <c:pt idx="34">
                  <c:v>0.37581486668196445</c:v>
                </c:pt>
                <c:pt idx="35">
                  <c:v>0.37582254040677732</c:v>
                </c:pt>
                <c:pt idx="36">
                  <c:v>0.37582758877789035</c:v>
                </c:pt>
                <c:pt idx="37">
                  <c:v>0.37583090995073204</c:v>
                </c:pt>
                <c:pt idx="38">
                  <c:v>0.37583309483528332</c:v>
                </c:pt>
                <c:pt idx="39">
                  <c:v>0.37583453218819174</c:v>
                </c:pt>
                <c:pt idx="40">
                  <c:v>0.37583547776530107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A0E-B84B-A375-DB6C676BC013}"/>
            </c:ext>
          </c:extLst>
        </c:ser>
        <c:ser>
          <c:idx val="7"/>
          <c:order val="7"/>
          <c:tx>
            <c:v>0.01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Sheet1!$AC$3:$AC$43</c:f>
              <c:numCache>
                <c:formatCode>General</c:formatCode>
                <c:ptCount val="41"/>
                <c:pt idx="0">
                  <c:v>2.02499999999999E-2</c:v>
                </c:pt>
                <c:pt idx="1">
                  <c:v>2.4857142857142751E-2</c:v>
                </c:pt>
                <c:pt idx="2">
                  <c:v>2.9464285714285599E-2</c:v>
                </c:pt>
                <c:pt idx="3">
                  <c:v>3.4071428571428447E-2</c:v>
                </c:pt>
                <c:pt idx="4">
                  <c:v>3.8678571428571298E-2</c:v>
                </c:pt>
                <c:pt idx="5">
                  <c:v>4.328571428571415E-2</c:v>
                </c:pt>
                <c:pt idx="6">
                  <c:v>4.7892857142857001E-2</c:v>
                </c:pt>
                <c:pt idx="7">
                  <c:v>5.2499987918566152E-2</c:v>
                </c:pt>
                <c:pt idx="8">
                  <c:v>7.9449353440338349E-2</c:v>
                </c:pt>
                <c:pt idx="9">
                  <c:v>0.11299497978359763</c:v>
                </c:pt>
                <c:pt idx="10">
                  <c:v>0.15185208455697066</c:v>
                </c:pt>
                <c:pt idx="11">
                  <c:v>0.19328100428038189</c:v>
                </c:pt>
                <c:pt idx="12">
                  <c:v>0.23372506019668418</c:v>
                </c:pt>
                <c:pt idx="13">
                  <c:v>0.26994900068975874</c:v>
                </c:pt>
                <c:pt idx="14">
                  <c:v>0.29997399369533523</c:v>
                </c:pt>
                <c:pt idx="15">
                  <c:v>0.32330286157616306</c:v>
                </c:pt>
                <c:pt idx="16">
                  <c:v>0.34053479964319433</c:v>
                </c:pt>
                <c:pt idx="17">
                  <c:v>0.35279336808216516</c:v>
                </c:pt>
                <c:pt idx="18">
                  <c:v>0.36128248026351339</c:v>
                </c:pt>
                <c:pt idx="19">
                  <c:v>0.36705228126577538</c:v>
                </c:pt>
                <c:pt idx="20">
                  <c:v>0.37092415581045918</c:v>
                </c:pt>
                <c:pt idx="21">
                  <c:v>0.3735002250574585</c:v>
                </c:pt>
                <c:pt idx="22">
                  <c:v>0.37520439314773585</c:v>
                </c:pt>
                <c:pt idx="23">
                  <c:v>0.37632750813990823</c:v>
                </c:pt>
                <c:pt idx="24">
                  <c:v>0.37706584143414751</c:v>
                </c:pt>
                <c:pt idx="25">
                  <c:v>0.37755042428664876</c:v>
                </c:pt>
                <c:pt idx="26">
                  <c:v>0.37786812323722274</c:v>
                </c:pt>
                <c:pt idx="27">
                  <c:v>0.37807626380369036</c:v>
                </c:pt>
                <c:pt idx="28">
                  <c:v>0.37821256405874537</c:v>
                </c:pt>
                <c:pt idx="29">
                  <c:v>0.37830179283973392</c:v>
                </c:pt>
                <c:pt idx="30">
                  <c:v>0.37836019475171878</c:v>
                </c:pt>
                <c:pt idx="31">
                  <c:v>0.37839841493443599</c:v>
                </c:pt>
                <c:pt idx="32">
                  <c:v>0.37842342538603463</c:v>
                </c:pt>
                <c:pt idx="33">
                  <c:v>0.37843979076810952</c:v>
                </c:pt>
                <c:pt idx="34">
                  <c:v>0.37845049893067856</c:v>
                </c:pt>
                <c:pt idx="35">
                  <c:v>0.37845750530633582</c:v>
                </c:pt>
                <c:pt idx="36">
                  <c:v>0.37846208952277194</c:v>
                </c:pt>
                <c:pt idx="37">
                  <c:v>0.37846508890891412</c:v>
                </c:pt>
                <c:pt idx="38">
                  <c:v>0.37846705135055198</c:v>
                </c:pt>
                <c:pt idx="39">
                  <c:v>0.37846833533340368</c:v>
                </c:pt>
                <c:pt idx="40">
                  <c:v>0.37846917541303871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A0E-B84B-A375-DB6C676BC013}"/>
            </c:ext>
          </c:extLst>
        </c:ser>
        <c:ser>
          <c:idx val="8"/>
          <c:order val="8"/>
          <c:tx>
            <c:v>0.011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Sheet1!$AD$3:$AD$43</c:f>
              <c:numCache>
                <c:formatCode>General</c:formatCode>
                <c:ptCount val="41"/>
                <c:pt idx="0">
                  <c:v>2.2416666666666599E-2</c:v>
                </c:pt>
                <c:pt idx="1">
                  <c:v>2.7011904761904688E-2</c:v>
                </c:pt>
                <c:pt idx="2">
                  <c:v>3.1607142857142778E-2</c:v>
                </c:pt>
                <c:pt idx="3">
                  <c:v>3.6202380952380868E-2</c:v>
                </c:pt>
                <c:pt idx="4">
                  <c:v>4.0797619047618958E-2</c:v>
                </c:pt>
                <c:pt idx="5">
                  <c:v>4.5392857142857047E-2</c:v>
                </c:pt>
                <c:pt idx="6">
                  <c:v>4.9988095238095137E-2</c:v>
                </c:pt>
                <c:pt idx="7">
                  <c:v>5.4583311137366947E-2</c:v>
                </c:pt>
                <c:pt idx="8">
                  <c:v>8.074275047058331E-2</c:v>
                </c:pt>
                <c:pt idx="9">
                  <c:v>0.11288474594735655</c:v>
                </c:pt>
                <c:pt idx="10">
                  <c:v>0.14991128362675807</c:v>
                </c:pt>
                <c:pt idx="11">
                  <c:v>0.189525151872872</c:v>
                </c:pt>
                <c:pt idx="12">
                  <c:v>0.22869194994119002</c:v>
                </c:pt>
                <c:pt idx="13">
                  <c:v>0.26450963689443208</c:v>
                </c:pt>
                <c:pt idx="14">
                  <c:v>0.29500139475747367</c:v>
                </c:pt>
                <c:pt idx="15">
                  <c:v>0.31941646089206888</c:v>
                </c:pt>
                <c:pt idx="16">
                  <c:v>0.33802440411917573</c:v>
                </c:pt>
                <c:pt idx="17">
                  <c:v>0.35167988853710697</c:v>
                </c:pt>
                <c:pt idx="18">
                  <c:v>0.36142522934746424</c:v>
                </c:pt>
                <c:pt idx="19">
                  <c:v>0.36824239505163064</c:v>
                </c:pt>
                <c:pt idx="20">
                  <c:v>0.37294478213815957</c:v>
                </c:pt>
                <c:pt idx="21">
                  <c:v>0.37615712131491308</c:v>
                </c:pt>
                <c:pt idx="22">
                  <c:v>0.37833705354600805</c:v>
                </c:pt>
                <c:pt idx="23">
                  <c:v>0.37980972931652512</c:v>
                </c:pt>
                <c:pt idx="24">
                  <c:v>0.38080158377288403</c:v>
                </c:pt>
                <c:pt idx="25">
                  <c:v>0.38146823247200401</c:v>
                </c:pt>
                <c:pt idx="26">
                  <c:v>0.38191568459720848</c:v>
                </c:pt>
                <c:pt idx="27">
                  <c:v>0.38221573458170516</c:v>
                </c:pt>
                <c:pt idx="28">
                  <c:v>0.38241681542179301</c:v>
                </c:pt>
                <c:pt idx="29">
                  <c:v>0.38255151518890268</c:v>
                </c:pt>
                <c:pt idx="30">
                  <c:v>0.38264172251094952</c:v>
                </c:pt>
                <c:pt idx="31">
                  <c:v>0.38270212231916667</c:v>
                </c:pt>
                <c:pt idx="32">
                  <c:v>0.38274255895106374</c:v>
                </c:pt>
                <c:pt idx="33">
                  <c:v>0.3827696283117818</c:v>
                </c:pt>
                <c:pt idx="34">
                  <c:v>0.38278774824794715</c:v>
                </c:pt>
                <c:pt idx="35">
                  <c:v>0.38279987708105723</c:v>
                </c:pt>
                <c:pt idx="36">
                  <c:v>0.38280799548136141</c:v>
                </c:pt>
                <c:pt idx="37">
                  <c:v>0.38281342941833779</c:v>
                </c:pt>
                <c:pt idx="38">
                  <c:v>0.38281706650661446</c:v>
                </c:pt>
                <c:pt idx="39">
                  <c:v>0.38281950089469963</c:v>
                </c:pt>
                <c:pt idx="40">
                  <c:v>0.38282113027925191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A0E-B84B-A375-DB6C676BC013}"/>
            </c:ext>
          </c:extLst>
        </c:ser>
        <c:ser>
          <c:idx val="9"/>
          <c:order val="9"/>
          <c:tx>
            <c:v>0.012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Sheet1!$AE$3:$AE$43</c:f>
              <c:numCache>
                <c:formatCode>General</c:formatCode>
                <c:ptCount val="41"/>
                <c:pt idx="0">
                  <c:v>1.40888888888888E-2</c:v>
                </c:pt>
                <c:pt idx="1">
                  <c:v>2.0622222222222132E-2</c:v>
                </c:pt>
                <c:pt idx="2">
                  <c:v>2.7155555555555461E-2</c:v>
                </c:pt>
                <c:pt idx="3">
                  <c:v>3.3688888888888796E-2</c:v>
                </c:pt>
                <c:pt idx="4">
                  <c:v>4.0222222222222118E-2</c:v>
                </c:pt>
                <c:pt idx="5">
                  <c:v>4.6755555555555453E-2</c:v>
                </c:pt>
                <c:pt idx="6">
                  <c:v>5.3288888888888788E-2</c:v>
                </c:pt>
                <c:pt idx="7">
                  <c:v>5.982222222222211E-2</c:v>
                </c:pt>
                <c:pt idx="8">
                  <c:v>6.6355559849746434E-2</c:v>
                </c:pt>
                <c:pt idx="9">
                  <c:v>9.9586278409723519E-2</c:v>
                </c:pt>
                <c:pt idx="10">
                  <c:v>0.13963695363265666</c:v>
                </c:pt>
                <c:pt idx="11">
                  <c:v>0.183784160334894</c:v>
                </c:pt>
                <c:pt idx="12">
                  <c:v>0.22790482624865957</c:v>
                </c:pt>
                <c:pt idx="13">
                  <c:v>0.2678855543514409</c:v>
                </c:pt>
                <c:pt idx="14">
                  <c:v>0.3010251655213344</c:v>
                </c:pt>
                <c:pt idx="15">
                  <c:v>0.32652376039999215</c:v>
                </c:pt>
                <c:pt idx="16">
                  <c:v>0.34504203306047321</c:v>
                </c:pt>
                <c:pt idx="17">
                  <c:v>0.35793415230013992</c:v>
                </c:pt>
                <c:pt idx="18">
                  <c:v>0.36664748546563131</c:v>
                </c:pt>
                <c:pt idx="19">
                  <c:v>0.37241924888039069</c:v>
                </c:pt>
                <c:pt idx="20">
                  <c:v>0.37619172472719331</c:v>
                </c:pt>
                <c:pt idx="21">
                  <c:v>0.37863594656658156</c:v>
                </c:pt>
                <c:pt idx="22">
                  <c:v>0.38021060535846191</c:v>
                </c:pt>
                <c:pt idx="23">
                  <c:v>0.38122134784168299</c:v>
                </c:pt>
                <c:pt idx="24">
                  <c:v>0.38186859801114015</c:v>
                </c:pt>
                <c:pt idx="25">
                  <c:v>0.38228245360493002</c:v>
                </c:pt>
                <c:pt idx="26">
                  <c:v>0.38254682019199182</c:v>
                </c:pt>
                <c:pt idx="27">
                  <c:v>0.38271559073571476</c:v>
                </c:pt>
                <c:pt idx="28">
                  <c:v>0.38282329077191285</c:v>
                </c:pt>
                <c:pt idx="29">
                  <c:v>0.38289200172799093</c:v>
                </c:pt>
                <c:pt idx="30">
                  <c:v>0.38293583123177077</c:v>
                </c:pt>
                <c:pt idx="31">
                  <c:v>0.38296378643995149</c:v>
                </c:pt>
                <c:pt idx="32">
                  <c:v>0.38298161558826033</c:v>
                </c:pt>
                <c:pt idx="33">
                  <c:v>0.38299298611041394</c:v>
                </c:pt>
                <c:pt idx="34">
                  <c:v>0.38300023745769202</c:v>
                </c:pt>
                <c:pt idx="35">
                  <c:v>0.3830048617966203</c:v>
                </c:pt>
                <c:pt idx="36">
                  <c:v>0.3830078108044539</c:v>
                </c:pt>
                <c:pt idx="37">
                  <c:v>0.38300969141647928</c:v>
                </c:pt>
                <c:pt idx="38">
                  <c:v>0.3830108906964676</c:v>
                </c:pt>
                <c:pt idx="39">
                  <c:v>0.3830116554839138</c:v>
                </c:pt>
                <c:pt idx="40">
                  <c:v>0.38301214319220572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8A0E-B84B-A375-DB6C676BC013}"/>
            </c:ext>
          </c:extLst>
        </c:ser>
        <c:ser>
          <c:idx val="10"/>
          <c:order val="10"/>
          <c:tx>
            <c:v>0.013</c:v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Sheet1!$AF$3:$AF$43</c:f>
              <c:numCache>
                <c:formatCode>General</c:formatCode>
                <c:ptCount val="41"/>
                <c:pt idx="0">
                  <c:v>-1.4222222222222199E-3</c:v>
                </c:pt>
                <c:pt idx="1">
                  <c:v>7.3777777777777808E-3</c:v>
                </c:pt>
                <c:pt idx="2">
                  <c:v>1.6177777777777781E-2</c:v>
                </c:pt>
                <c:pt idx="3">
                  <c:v>2.4977777777777779E-2</c:v>
                </c:pt>
                <c:pt idx="4">
                  <c:v>3.3777777777777782E-2</c:v>
                </c:pt>
                <c:pt idx="5">
                  <c:v>4.2577777777777784E-2</c:v>
                </c:pt>
                <c:pt idx="6">
                  <c:v>5.1377777777777779E-2</c:v>
                </c:pt>
                <c:pt idx="7">
                  <c:v>6.0177777777777781E-2</c:v>
                </c:pt>
                <c:pt idx="8">
                  <c:v>6.897777276585107E-2</c:v>
                </c:pt>
                <c:pt idx="9">
                  <c:v>0.10112860311541094</c:v>
                </c:pt>
                <c:pt idx="10">
                  <c:v>0.13943348491775245</c:v>
                </c:pt>
                <c:pt idx="11">
                  <c:v>0.18158322328165477</c:v>
                </c:pt>
                <c:pt idx="12">
                  <c:v>0.22409372627076948</c:v>
                </c:pt>
                <c:pt idx="13">
                  <c:v>0.26336257373307309</c:v>
                </c:pt>
                <c:pt idx="14">
                  <c:v>0.29680090347220561</c:v>
                </c:pt>
                <c:pt idx="15">
                  <c:v>0.32335652538990034</c:v>
                </c:pt>
                <c:pt idx="16">
                  <c:v>0.34330212793647902</c:v>
                </c:pt>
                <c:pt idx="17">
                  <c:v>0.35766431217153616</c:v>
                </c:pt>
                <c:pt idx="18">
                  <c:v>0.36769490758530371</c:v>
                </c:pt>
                <c:pt idx="19">
                  <c:v>0.37455175725396084</c:v>
                </c:pt>
                <c:pt idx="20">
                  <c:v>0.37917065051917148</c:v>
                </c:pt>
                <c:pt idx="21">
                  <c:v>0.38225128474614711</c:v>
                </c:pt>
                <c:pt idx="22">
                  <c:v>0.38429237523317189</c:v>
                </c:pt>
                <c:pt idx="23">
                  <c:v>0.38563877500747223</c:v>
                </c:pt>
                <c:pt idx="24">
                  <c:v>0.38652434868905522</c:v>
                </c:pt>
                <c:pt idx="25">
                  <c:v>0.38710570914908282</c:v>
                </c:pt>
                <c:pt idx="26">
                  <c:v>0.38748688142211613</c:v>
                </c:pt>
                <c:pt idx="27">
                  <c:v>0.38773659359729229</c:v>
                </c:pt>
                <c:pt idx="28">
                  <c:v>0.38790009593431429</c:v>
                </c:pt>
                <c:pt idx="29">
                  <c:v>0.3880071134517743</c:v>
                </c:pt>
                <c:pt idx="30">
                  <c:v>0.38807714365846152</c:v>
                </c:pt>
                <c:pt idx="31">
                  <c:v>0.38812296314943651</c:v>
                </c:pt>
                <c:pt idx="32">
                  <c:v>0.38815293904280956</c:v>
                </c:pt>
                <c:pt idx="33">
                  <c:v>0.38817254851451871</c:v>
                </c:pt>
                <c:pt idx="34">
                  <c:v>0.38818537599193254</c:v>
                </c:pt>
                <c:pt idx="35">
                  <c:v>0.38819376681554157</c:v>
                </c:pt>
                <c:pt idx="36">
                  <c:v>0.38819925539623701</c:v>
                </c:pt>
                <c:pt idx="37">
                  <c:v>0.38820284552783174</c:v>
                </c:pt>
                <c:pt idx="38">
                  <c:v>0.38820519384803331</c:v>
                </c:pt>
                <c:pt idx="39">
                  <c:v>0.38820672988637994</c:v>
                </c:pt>
                <c:pt idx="40">
                  <c:v>0.38820773460710467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8A0E-B84B-A375-DB6C676BC013}"/>
            </c:ext>
          </c:extLst>
        </c:ser>
        <c:ser>
          <c:idx val="11"/>
          <c:order val="11"/>
          <c:tx>
            <c:v>0.014</c:v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Sheet1!$AG$3:$AG$43</c:f>
              <c:numCache>
                <c:formatCode>General</c:formatCode>
                <c:ptCount val="41"/>
                <c:pt idx="0">
                  <c:v>6.8888888888888895E-4</c:v>
                </c:pt>
                <c:pt idx="1">
                  <c:v>9.4888888888888887E-3</c:v>
                </c:pt>
                <c:pt idx="2">
                  <c:v>1.8288888888888889E-2</c:v>
                </c:pt>
                <c:pt idx="3">
                  <c:v>2.7088888888888888E-2</c:v>
                </c:pt>
                <c:pt idx="4">
                  <c:v>3.5888888888888894E-2</c:v>
                </c:pt>
                <c:pt idx="5">
                  <c:v>4.4688888888888896E-2</c:v>
                </c:pt>
                <c:pt idx="6">
                  <c:v>5.3488888888888891E-2</c:v>
                </c:pt>
                <c:pt idx="7">
                  <c:v>6.2288888888888894E-2</c:v>
                </c:pt>
                <c:pt idx="8">
                  <c:v>7.1088868988155918E-2</c:v>
                </c:pt>
                <c:pt idx="9">
                  <c:v>0.10236394336515588</c:v>
                </c:pt>
                <c:pt idx="10">
                  <c:v>0.13956631477910869</c:v>
                </c:pt>
                <c:pt idx="11">
                  <c:v>0.18058907584646108</c:v>
                </c:pt>
                <c:pt idx="12">
                  <c:v>0.22221058258025234</c:v>
                </c:pt>
                <c:pt idx="13">
                  <c:v>0.26102054616436149</c:v>
                </c:pt>
                <c:pt idx="14">
                  <c:v>0.29446182943738297</c:v>
                </c:pt>
                <c:pt idx="15">
                  <c:v>0.3213723103871024</c:v>
                </c:pt>
                <c:pt idx="16">
                  <c:v>0.3418604160749158</c:v>
                </c:pt>
                <c:pt idx="17">
                  <c:v>0.35681057190413817</c:v>
                </c:pt>
                <c:pt idx="18">
                  <c:v>0.36738507335124337</c:v>
                </c:pt>
                <c:pt idx="19">
                  <c:v>0.37470085661654506</c:v>
                </c:pt>
                <c:pt idx="20">
                  <c:v>0.37968497537344986</c:v>
                </c:pt>
                <c:pt idx="21">
                  <c:v>0.38304512302072435</c:v>
                </c:pt>
                <c:pt idx="22">
                  <c:v>0.38529443922312995</c:v>
                </c:pt>
                <c:pt idx="23">
                  <c:v>0.38679301918601361</c:v>
                </c:pt>
                <c:pt idx="24">
                  <c:v>0.38778827326535231</c:v>
                </c:pt>
                <c:pt idx="25">
                  <c:v>0.38844786332572212</c:v>
                </c:pt>
                <c:pt idx="26">
                  <c:v>0.38888438754477939</c:v>
                </c:pt>
                <c:pt idx="27">
                  <c:v>0.38917301756724482</c:v>
                </c:pt>
                <c:pt idx="28">
                  <c:v>0.38936374335830742</c:v>
                </c:pt>
                <c:pt idx="29">
                  <c:v>0.3894897234906915</c:v>
                </c:pt>
                <c:pt idx="30">
                  <c:v>0.38957291498133689</c:v>
                </c:pt>
                <c:pt idx="31">
                  <c:v>0.38962784114748161</c:v>
                </c:pt>
                <c:pt idx="32">
                  <c:v>0.38966410126266221</c:v>
                </c:pt>
                <c:pt idx="33">
                  <c:v>0.38968803694112125</c:v>
                </c:pt>
                <c:pt idx="34">
                  <c:v>0.38970383633051853</c:v>
                </c:pt>
                <c:pt idx="35">
                  <c:v>0.38971426479438742</c:v>
                </c:pt>
                <c:pt idx="36">
                  <c:v>0.38972114800078728</c:v>
                </c:pt>
                <c:pt idx="37">
                  <c:v>0.38972569112820149</c:v>
                </c:pt>
                <c:pt idx="38">
                  <c:v>0.38972868970285257</c:v>
                </c:pt>
                <c:pt idx="39">
                  <c:v>0.38973066882253182</c:v>
                </c:pt>
                <c:pt idx="40">
                  <c:v>0.38973197507591989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8A0E-B84B-A375-DB6C676BC013}"/>
            </c:ext>
          </c:extLst>
        </c:ser>
        <c:ser>
          <c:idx val="12"/>
          <c:order val="12"/>
          <c:tx>
            <c:v>0.015</c:v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Sheet1!$AH$3:$AH$43</c:f>
              <c:numCache>
                <c:formatCode>General</c:formatCode>
                <c:ptCount val="41"/>
                <c:pt idx="0">
                  <c:v>-1.17777777777778E-3</c:v>
                </c:pt>
                <c:pt idx="1">
                  <c:v>7.5055555555555492E-3</c:v>
                </c:pt>
                <c:pt idx="2">
                  <c:v>1.6188888888888878E-2</c:v>
                </c:pt>
                <c:pt idx="3">
                  <c:v>2.4872222222222209E-2</c:v>
                </c:pt>
                <c:pt idx="4">
                  <c:v>3.355555555555554E-2</c:v>
                </c:pt>
                <c:pt idx="5">
                  <c:v>4.2238888888888868E-2</c:v>
                </c:pt>
                <c:pt idx="6">
                  <c:v>5.0922222222222202E-2</c:v>
                </c:pt>
                <c:pt idx="7">
                  <c:v>5.960555555555553E-2</c:v>
                </c:pt>
                <c:pt idx="8">
                  <c:v>6.8288870644720487E-2</c:v>
                </c:pt>
                <c:pt idx="9">
                  <c:v>9.9465757568714022E-2</c:v>
                </c:pt>
                <c:pt idx="10">
                  <c:v>0.13678825840979747</c:v>
                </c:pt>
                <c:pt idx="11">
                  <c:v>0.17819967089798416</c:v>
                </c:pt>
                <c:pt idx="12">
                  <c:v>0.2204484611919193</c:v>
                </c:pt>
                <c:pt idx="13">
                  <c:v>0.2600167209068846</c:v>
                </c:pt>
                <c:pt idx="14">
                  <c:v>0.29421337884365029</c:v>
                </c:pt>
                <c:pt idx="15">
                  <c:v>0.32177472531079149</c:v>
                </c:pt>
                <c:pt idx="16">
                  <c:v>0.34276495468235957</c:v>
                </c:pt>
                <c:pt idx="17">
                  <c:v>0.3580713791995177</c:v>
                </c:pt>
                <c:pt idx="18">
                  <c:v>0.36888315020156631</c:v>
                </c:pt>
                <c:pt idx="19">
                  <c:v>0.37634940958575308</c:v>
                </c:pt>
                <c:pt idx="20">
                  <c:v>0.38142523259267769</c:v>
                </c:pt>
                <c:pt idx="21">
                  <c:v>0.38483931095061746</c:v>
                </c:pt>
                <c:pt idx="22">
                  <c:v>0.38711921491154827</c:v>
                </c:pt>
                <c:pt idx="23">
                  <c:v>0.38863441845021085</c:v>
                </c:pt>
                <c:pt idx="24">
                  <c:v>0.38963819301068631</c:v>
                </c:pt>
                <c:pt idx="25">
                  <c:v>0.39030175360361219</c:v>
                </c:pt>
                <c:pt idx="26">
                  <c:v>0.39073979590898622</c:v>
                </c:pt>
                <c:pt idx="27">
                  <c:v>0.39102869717800948</c:v>
                </c:pt>
                <c:pt idx="28">
                  <c:v>0.39121911939667819</c:v>
                </c:pt>
                <c:pt idx="29">
                  <c:v>0.39134458103646486</c:v>
                </c:pt>
                <c:pt idx="30">
                  <c:v>0.39142722080643394</c:v>
                </c:pt>
                <c:pt idx="31">
                  <c:v>0.39148164491908194</c:v>
                </c:pt>
                <c:pt idx="32">
                  <c:v>0.39151748290861899</c:v>
                </c:pt>
                <c:pt idx="33">
                  <c:v>0.3915410802464635</c:v>
                </c:pt>
                <c:pt idx="34">
                  <c:v>0.39155661701562205</c:v>
                </c:pt>
                <c:pt idx="35">
                  <c:v>0.39156684627399929</c:v>
                </c:pt>
                <c:pt idx="36">
                  <c:v>0.39157358097299849</c:v>
                </c:pt>
                <c:pt idx="37">
                  <c:v>0.39157801487456295</c:v>
                </c:pt>
                <c:pt idx="38">
                  <c:v>0.39158093398034183</c:v>
                </c:pt>
                <c:pt idx="39">
                  <c:v>0.39158285579250385</c:v>
                </c:pt>
                <c:pt idx="40">
                  <c:v>0.39158412102482404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8A0E-B84B-A375-DB6C676BC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73376"/>
        <c:axId val="392575104"/>
      </c:scatterChart>
      <c:valAx>
        <c:axId val="39257337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</a:t>
                </a:r>
                <a:r>
                  <a:rPr lang="en-US" baseline="0"/>
                  <a:t>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5104"/>
        <c:crosses val="autoZero"/>
        <c:crossBetween val="midCat"/>
      </c:valAx>
      <c:valAx>
        <c:axId val="39257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Dendritc Current at Soma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Compiled Cases</a:t>
            </a:r>
          </a:p>
        </c:rich>
      </c:tx>
      <c:layout>
        <c:manualLayout>
          <c:xMode val="edge"/>
          <c:yMode val="edge"/>
          <c:x val="0.39754019469370838"/>
          <c:y val="2.862985685071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0.003</c:v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Sheet1!$V$3:$V$43</c:f>
              <c:numCache>
                <c:formatCode>General</c:formatCode>
                <c:ptCount val="41"/>
                <c:pt idx="0">
                  <c:v>1.24999999999999E-2</c:v>
                </c:pt>
                <c:pt idx="1">
                  <c:v>1.4999999999999901E-2</c:v>
                </c:pt>
                <c:pt idx="2">
                  <c:v>1.7500044517284697E-2</c:v>
                </c:pt>
                <c:pt idx="3">
                  <c:v>2.9929027528143016E-2</c:v>
                </c:pt>
                <c:pt idx="4">
                  <c:v>4.5673044539940297E-2</c:v>
                </c:pt>
                <c:pt idx="5">
                  <c:v>6.5074146122977905E-2</c:v>
                </c:pt>
                <c:pt idx="6">
                  <c:v>8.8185982826524789E-2</c:v>
                </c:pt>
                <c:pt idx="7">
                  <c:v>0.11463341326739128</c:v>
                </c:pt>
                <c:pt idx="8">
                  <c:v>0.14354092240327099</c:v>
                </c:pt>
                <c:pt idx="9">
                  <c:v>0.17359535735770057</c:v>
                </c:pt>
                <c:pt idx="10">
                  <c:v>0.20325985999535084</c:v>
                </c:pt>
                <c:pt idx="11">
                  <c:v>0.2310750235814969</c:v>
                </c:pt>
                <c:pt idx="12">
                  <c:v>0.25592915027659308</c:v>
                </c:pt>
                <c:pt idx="13">
                  <c:v>0.27719918568281321</c:v>
                </c:pt>
                <c:pt idx="14">
                  <c:v>0.2947397978645564</c:v>
                </c:pt>
                <c:pt idx="15">
                  <c:v>0.30876816320335743</c:v>
                </c:pt>
                <c:pt idx="16">
                  <c:v>0.31971500058616781</c:v>
                </c:pt>
                <c:pt idx="17">
                  <c:v>0.32809440797248401</c:v>
                </c:pt>
                <c:pt idx="18">
                  <c:v>0.33441454665048165</c:v>
                </c:pt>
                <c:pt idx="19">
                  <c:v>0.33912861019559881</c:v>
                </c:pt>
                <c:pt idx="20">
                  <c:v>0.34261556041390134</c:v>
                </c:pt>
                <c:pt idx="21">
                  <c:v>0.34517896161828165</c:v>
                </c:pt>
                <c:pt idx="22">
                  <c:v>0.34705488898068193</c:v>
                </c:pt>
                <c:pt idx="23">
                  <c:v>0.34842315921309847</c:v>
                </c:pt>
                <c:pt idx="24">
                  <c:v>0.34941873505001403</c:v>
                </c:pt>
                <c:pt idx="25">
                  <c:v>0.35014185459171476</c:v>
                </c:pt>
                <c:pt idx="26">
                  <c:v>0.35066640692301354</c:v>
                </c:pt>
                <c:pt idx="27">
                  <c:v>0.35104656428487885</c:v>
                </c:pt>
                <c:pt idx="28">
                  <c:v>0.35132188891228266</c:v>
                </c:pt>
                <c:pt idx="29">
                  <c:v>0.35152119223779188</c:v>
                </c:pt>
                <c:pt idx="30">
                  <c:v>0.35166541387898997</c:v>
                </c:pt>
                <c:pt idx="31">
                  <c:v>0.35176975011587946</c:v>
                </c:pt>
                <c:pt idx="32">
                  <c:v>0.35184521753342307</c:v>
                </c:pt>
                <c:pt idx="33">
                  <c:v>0.35189979654195253</c:v>
                </c:pt>
                <c:pt idx="34">
                  <c:v>0.35193926496072264</c:v>
                </c:pt>
                <c:pt idx="35">
                  <c:v>0.35196780426564006</c:v>
                </c:pt>
                <c:pt idx="36">
                  <c:v>0.35198843976856359</c:v>
                </c:pt>
                <c:pt idx="37">
                  <c:v>0.35200335983711384</c:v>
                </c:pt>
                <c:pt idx="38">
                  <c:v>0.3520141471947893</c:v>
                </c:pt>
                <c:pt idx="39">
                  <c:v>0.35202194641215329</c:v>
                </c:pt>
                <c:pt idx="40">
                  <c:v>0.35202758513771787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EB3-FA42-A3CB-C75A35AD26BD}"/>
            </c:ext>
          </c:extLst>
        </c:ser>
        <c:ser>
          <c:idx val="12"/>
          <c:order val="1"/>
          <c:tx>
            <c:v>0.015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Sheet1!$AH$3:$AH$43</c:f>
              <c:numCache>
                <c:formatCode>General</c:formatCode>
                <c:ptCount val="41"/>
                <c:pt idx="0">
                  <c:v>3.6222222222221999E-3</c:v>
                </c:pt>
                <c:pt idx="1">
                  <c:v>1.335555555555553E-2</c:v>
                </c:pt>
                <c:pt idx="2">
                  <c:v>2.308888888888886E-2</c:v>
                </c:pt>
                <c:pt idx="3">
                  <c:v>3.282222222222219E-2</c:v>
                </c:pt>
                <c:pt idx="4">
                  <c:v>4.255555555555552E-2</c:v>
                </c:pt>
                <c:pt idx="5">
                  <c:v>5.228888888888885E-2</c:v>
                </c:pt>
                <c:pt idx="6">
                  <c:v>6.202222222222218E-2</c:v>
                </c:pt>
                <c:pt idx="7">
                  <c:v>7.1755555555555503E-2</c:v>
                </c:pt>
                <c:pt idx="8">
                  <c:v>8.1488901310241724E-2</c:v>
                </c:pt>
                <c:pt idx="9">
                  <c:v>0.12156070083472877</c:v>
                </c:pt>
                <c:pt idx="10">
                  <c:v>0.16770032234120041</c:v>
                </c:pt>
                <c:pt idx="11">
                  <c:v>0.21561940250345052</c:v>
                </c:pt>
                <c:pt idx="12">
                  <c:v>0.26033958702033405</c:v>
                </c:pt>
                <c:pt idx="13">
                  <c:v>0.29809763071138473</c:v>
                </c:pt>
                <c:pt idx="14">
                  <c:v>0.327373983906323</c:v>
                </c:pt>
                <c:pt idx="15">
                  <c:v>0.34860970058530794</c:v>
                </c:pt>
                <c:pt idx="16">
                  <c:v>0.36327942693884435</c:v>
                </c:pt>
                <c:pt idx="17">
                  <c:v>0.37307490933751669</c:v>
                </c:pt>
                <c:pt idx="18">
                  <c:v>0.37946819839735213</c:v>
                </c:pt>
                <c:pt idx="19">
                  <c:v>0.38357905510520224</c:v>
                </c:pt>
                <c:pt idx="20">
                  <c:v>0.38619697195159286</c:v>
                </c:pt>
                <c:pt idx="21">
                  <c:v>0.38785392380944084</c:v>
                </c:pt>
                <c:pt idx="22">
                  <c:v>0.38889857775469455</c:v>
                </c:pt>
                <c:pt idx="23">
                  <c:v>0.38955558145364599</c:v>
                </c:pt>
                <c:pt idx="24">
                  <c:v>0.38996814580211803</c:v>
                </c:pt>
                <c:pt idx="25">
                  <c:v>0.39022696339772311</c:v>
                </c:pt>
                <c:pt idx="26">
                  <c:v>0.39038923078915638</c:v>
                </c:pt>
                <c:pt idx="27">
                  <c:v>0.39049092653139938</c:v>
                </c:pt>
                <c:pt idx="28">
                  <c:v>0.39055464572649184</c:v>
                </c:pt>
                <c:pt idx="29">
                  <c:v>0.39059456408025944</c:v>
                </c:pt>
                <c:pt idx="30">
                  <c:v>0.39061956949927634</c:v>
                </c:pt>
                <c:pt idx="31">
                  <c:v>0.39063523232351904</c:v>
                </c:pt>
                <c:pt idx="32">
                  <c:v>0.39064504279755347</c:v>
                </c:pt>
                <c:pt idx="33">
                  <c:v>0.3906511874861211</c:v>
                </c:pt>
                <c:pt idx="34">
                  <c:v>0.39065503609232072</c:v>
                </c:pt>
                <c:pt idx="35">
                  <c:v>0.39065744657012819</c:v>
                </c:pt>
                <c:pt idx="36">
                  <c:v>0.39065895630377534</c:v>
                </c:pt>
                <c:pt idx="37">
                  <c:v>0.39065990187878719</c:v>
                </c:pt>
                <c:pt idx="38">
                  <c:v>0.39066049410915399</c:v>
                </c:pt>
                <c:pt idx="39">
                  <c:v>0.39066086503299813</c:v>
                </c:pt>
                <c:pt idx="40">
                  <c:v>0.39066109734864013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AEB3-FA42-A3CB-C75A35AD2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73376"/>
        <c:axId val="392575104"/>
      </c:scatterChart>
      <c:valAx>
        <c:axId val="39257337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</a:t>
                </a:r>
                <a:r>
                  <a:rPr lang="en-US" baseline="0"/>
                  <a:t>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5104"/>
        <c:crosses val="autoZero"/>
        <c:crossBetween val="midCat"/>
      </c:valAx>
      <c:valAx>
        <c:axId val="39257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Dendritc Current at Soma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IS Curves (Min + Max Conductance)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0.015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Sheet1!$Q$3:$Q$43</c:f>
              <c:numCache>
                <c:formatCode>General</c:formatCode>
                <c:ptCount val="41"/>
                <c:pt idx="0">
                  <c:v>0</c:v>
                </c:pt>
                <c:pt idx="1">
                  <c:v>1.7000000000000001E-2</c:v>
                </c:pt>
                <c:pt idx="2">
                  <c:v>2.9000000000000001E-2</c:v>
                </c:pt>
                <c:pt idx="3">
                  <c:v>0.03</c:v>
                </c:pt>
                <c:pt idx="4">
                  <c:v>4.4999999999999998E-2</c:v>
                </c:pt>
                <c:pt idx="5">
                  <c:v>4.4999999999999998E-2</c:v>
                </c:pt>
                <c:pt idx="6">
                  <c:v>5.8999999999999997E-2</c:v>
                </c:pt>
                <c:pt idx="7">
                  <c:v>7.1999999999999995E-2</c:v>
                </c:pt>
                <c:pt idx="8">
                  <c:v>8.5999999999999993E-2</c:v>
                </c:pt>
                <c:pt idx="9">
                  <c:v>0.108</c:v>
                </c:pt>
                <c:pt idx="10">
                  <c:v>0.154</c:v>
                </c:pt>
                <c:pt idx="11">
                  <c:v>0.23200000000000001</c:v>
                </c:pt>
                <c:pt idx="12">
                  <c:v>0.29599999999999999</c:v>
                </c:pt>
                <c:pt idx="13">
                  <c:v>0.312</c:v>
                </c:pt>
                <c:pt idx="14">
                  <c:v>0.32400000000000001</c:v>
                </c:pt>
                <c:pt idx="15">
                  <c:v>0.33100000000000002</c:v>
                </c:pt>
                <c:pt idx="16">
                  <c:v>0.34499999999999997</c:v>
                </c:pt>
                <c:pt idx="17">
                  <c:v>0.35099999999999998</c:v>
                </c:pt>
                <c:pt idx="18">
                  <c:v>0.35899999999999999</c:v>
                </c:pt>
                <c:pt idx="19">
                  <c:v>0.36599999999999999</c:v>
                </c:pt>
                <c:pt idx="20">
                  <c:v>0.36699999999999999</c:v>
                </c:pt>
                <c:pt idx="21">
                  <c:v>0.371</c:v>
                </c:pt>
                <c:pt idx="22">
                  <c:v>0.376</c:v>
                </c:pt>
                <c:pt idx="23">
                  <c:v>0.38200000000000001</c:v>
                </c:pt>
                <c:pt idx="24">
                  <c:v>0.38100000000000001</c:v>
                </c:pt>
                <c:pt idx="25">
                  <c:v>0.38500000000000001</c:v>
                </c:pt>
                <c:pt idx="26">
                  <c:v>0.39</c:v>
                </c:pt>
                <c:pt idx="27">
                  <c:v>0.39</c:v>
                </c:pt>
                <c:pt idx="28">
                  <c:v>0.39400000000000002</c:v>
                </c:pt>
                <c:pt idx="29">
                  <c:v>0.39300000000000002</c:v>
                </c:pt>
                <c:pt idx="30">
                  <c:v>0.39800000000000002</c:v>
                </c:pt>
                <c:pt idx="31">
                  <c:v>0.39600000000000002</c:v>
                </c:pt>
                <c:pt idx="32">
                  <c:v>0.39900000000000002</c:v>
                </c:pt>
                <c:pt idx="33">
                  <c:v>0.40100000000000002</c:v>
                </c:pt>
                <c:pt idx="34">
                  <c:v>0.40200000000000002</c:v>
                </c:pt>
                <c:pt idx="35">
                  <c:v>0.40300000000000002</c:v>
                </c:pt>
                <c:pt idx="36">
                  <c:v>0.40100000000000002</c:v>
                </c:pt>
                <c:pt idx="37">
                  <c:v>0.40899999999999997</c:v>
                </c:pt>
                <c:pt idx="38">
                  <c:v>0.40600000000000003</c:v>
                </c:pt>
                <c:pt idx="39">
                  <c:v>0.40899999999999997</c:v>
                </c:pt>
                <c:pt idx="40">
                  <c:v>0.41199999999999998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E8-F142-AD78-F8A4909EC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100175"/>
        <c:axId val="290893584"/>
      </c:scatterChart>
      <c:valAx>
        <c:axId val="1834100175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893584"/>
        <c:crosses val="autoZero"/>
        <c:crossBetween val="midCat"/>
      </c:valAx>
      <c:valAx>
        <c:axId val="29089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Dendritic</a:t>
                </a:r>
                <a:r>
                  <a:rPr lang="en-US" baseline="0" dirty="0"/>
                  <a:t> Current (</a:t>
                </a:r>
                <a:r>
                  <a:rPr lang="en-US" baseline="0" dirty="0" err="1"/>
                  <a:t>nA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1001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IS Curves (Min + Max Conductance)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0.003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Sheet1!$E$3:$E$43</c:f>
              <c:numCache>
                <c:formatCode>General</c:formatCode>
                <c:ptCount val="41"/>
                <c:pt idx="0">
                  <c:v>1.2999999999999999E-2</c:v>
                </c:pt>
                <c:pt idx="1">
                  <c:v>1.4E-2</c:v>
                </c:pt>
                <c:pt idx="2">
                  <c:v>1.7999999999999999E-2</c:v>
                </c:pt>
                <c:pt idx="3">
                  <c:v>2.5000000000000001E-2</c:v>
                </c:pt>
                <c:pt idx="4">
                  <c:v>3.5000000000000003E-2</c:v>
                </c:pt>
                <c:pt idx="5">
                  <c:v>5.3999999999999999E-2</c:v>
                </c:pt>
                <c:pt idx="6">
                  <c:v>8.1000000000000003E-2</c:v>
                </c:pt>
                <c:pt idx="7">
                  <c:v>0.11600000000000001</c:v>
                </c:pt>
                <c:pt idx="8">
                  <c:v>0.153</c:v>
                </c:pt>
                <c:pt idx="9">
                  <c:v>0.19800000000000001</c:v>
                </c:pt>
                <c:pt idx="10">
                  <c:v>0.22700000000000001</c:v>
                </c:pt>
                <c:pt idx="11">
                  <c:v>0.246</c:v>
                </c:pt>
                <c:pt idx="12">
                  <c:v>0.26</c:v>
                </c:pt>
                <c:pt idx="13">
                  <c:v>0.27200000000000002</c:v>
                </c:pt>
                <c:pt idx="14">
                  <c:v>0.28199999999999997</c:v>
                </c:pt>
                <c:pt idx="15">
                  <c:v>0.29299999999999998</c:v>
                </c:pt>
                <c:pt idx="16">
                  <c:v>0.30199999999999999</c:v>
                </c:pt>
                <c:pt idx="17">
                  <c:v>0.31</c:v>
                </c:pt>
                <c:pt idx="18">
                  <c:v>0.316</c:v>
                </c:pt>
                <c:pt idx="19">
                  <c:v>0.32100000000000001</c:v>
                </c:pt>
                <c:pt idx="20">
                  <c:v>0.32800000000000001</c:v>
                </c:pt>
                <c:pt idx="21">
                  <c:v>0.33100000000000002</c:v>
                </c:pt>
                <c:pt idx="22">
                  <c:v>0.33600000000000002</c:v>
                </c:pt>
                <c:pt idx="23">
                  <c:v>0.34100000000000003</c:v>
                </c:pt>
                <c:pt idx="24">
                  <c:v>0.34300000000000003</c:v>
                </c:pt>
                <c:pt idx="25">
                  <c:v>0.34699999999999998</c:v>
                </c:pt>
                <c:pt idx="26">
                  <c:v>0.34899999999999998</c:v>
                </c:pt>
                <c:pt idx="27">
                  <c:v>0.35299999999999998</c:v>
                </c:pt>
                <c:pt idx="28">
                  <c:v>0.35399999999999998</c:v>
                </c:pt>
                <c:pt idx="29">
                  <c:v>0.35599999999999998</c:v>
                </c:pt>
                <c:pt idx="30">
                  <c:v>0.35799999999999998</c:v>
                </c:pt>
                <c:pt idx="31">
                  <c:v>0.36</c:v>
                </c:pt>
                <c:pt idx="32">
                  <c:v>0.36099999999999999</c:v>
                </c:pt>
                <c:pt idx="33">
                  <c:v>0.36499999999999999</c:v>
                </c:pt>
                <c:pt idx="34">
                  <c:v>0.36399999999999999</c:v>
                </c:pt>
                <c:pt idx="35">
                  <c:v>0.36599999999999999</c:v>
                </c:pt>
                <c:pt idx="36">
                  <c:v>0.36799999999999999</c:v>
                </c:pt>
                <c:pt idx="37">
                  <c:v>0.37</c:v>
                </c:pt>
                <c:pt idx="38">
                  <c:v>0.371</c:v>
                </c:pt>
                <c:pt idx="39">
                  <c:v>0.372</c:v>
                </c:pt>
                <c:pt idx="40">
                  <c:v>0.372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CD-8D41-9DFF-D4EF220E2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100175"/>
        <c:axId val="290893584"/>
      </c:scatterChart>
      <c:valAx>
        <c:axId val="1834100175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893584"/>
        <c:crosses val="autoZero"/>
        <c:crossBetween val="midCat"/>
      </c:valAx>
      <c:valAx>
        <c:axId val="29089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Dendritic</a:t>
                </a:r>
                <a:r>
                  <a:rPr lang="en-US" baseline="0" dirty="0"/>
                  <a:t> Current (</a:t>
                </a:r>
                <a:r>
                  <a:rPr lang="en-US" baseline="0" dirty="0" err="1"/>
                  <a:t>nA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1001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2: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'variable-inhibition-fs-1'!$A$1:$A$41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'variable-inhibition-fs-1'!$B$1:$B$41</c:f>
              <c:numCache>
                <c:formatCode>0.00E+00</c:formatCode>
                <c:ptCount val="41"/>
                <c:pt idx="0">
                  <c:v>4.4999999999990999E-2</c:v>
                </c:pt>
                <c:pt idx="1">
                  <c:v>0.25749999999994799</c:v>
                </c:pt>
                <c:pt idx="2">
                  <c:v>1.2024999999997601</c:v>
                </c:pt>
                <c:pt idx="3">
                  <c:v>3.7849999999992501</c:v>
                </c:pt>
                <c:pt idx="4">
                  <c:v>7.5099999999984997</c:v>
                </c:pt>
                <c:pt idx="5">
                  <c:v>11.377499999997699</c:v>
                </c:pt>
                <c:pt idx="6">
                  <c:v>14.312499999997099</c:v>
                </c:pt>
                <c:pt idx="7">
                  <c:v>16.177499999996702</c:v>
                </c:pt>
                <c:pt idx="8">
                  <c:v>20.517499999995898</c:v>
                </c:pt>
                <c:pt idx="9">
                  <c:v>24.979999999995002</c:v>
                </c:pt>
                <c:pt idx="10">
                  <c:v>25.167499999994899</c:v>
                </c:pt>
                <c:pt idx="11">
                  <c:v>29.384999999994101</c:v>
                </c:pt>
                <c:pt idx="12">
                  <c:v>33.097499999993403</c:v>
                </c:pt>
                <c:pt idx="13">
                  <c:v>36.297499999992702</c:v>
                </c:pt>
                <c:pt idx="14">
                  <c:v>38.527499999992301</c:v>
                </c:pt>
                <c:pt idx="15">
                  <c:v>40.509999999991898</c:v>
                </c:pt>
                <c:pt idx="16">
                  <c:v>42.874999999991402</c:v>
                </c:pt>
                <c:pt idx="17">
                  <c:v>45.179999999990898</c:v>
                </c:pt>
                <c:pt idx="18">
                  <c:v>47.339999999990603</c:v>
                </c:pt>
                <c:pt idx="19">
                  <c:v>48.537499999990303</c:v>
                </c:pt>
                <c:pt idx="20">
                  <c:v>49.297499999990102</c:v>
                </c:pt>
                <c:pt idx="21">
                  <c:v>49.637499999989998</c:v>
                </c:pt>
                <c:pt idx="22">
                  <c:v>49.829999999990001</c:v>
                </c:pt>
                <c:pt idx="23">
                  <c:v>49.904999999989997</c:v>
                </c:pt>
                <c:pt idx="24">
                  <c:v>49.942499999989998</c:v>
                </c:pt>
                <c:pt idx="25">
                  <c:v>49.964999999989999</c:v>
                </c:pt>
                <c:pt idx="26">
                  <c:v>49.977499999990002</c:v>
                </c:pt>
                <c:pt idx="27">
                  <c:v>49.99499999999</c:v>
                </c:pt>
                <c:pt idx="28">
                  <c:v>49.99499999999</c:v>
                </c:pt>
                <c:pt idx="29">
                  <c:v>49.997499999989998</c:v>
                </c:pt>
                <c:pt idx="30">
                  <c:v>49.997499999989998</c:v>
                </c:pt>
                <c:pt idx="31">
                  <c:v>49.99499999999</c:v>
                </c:pt>
                <c:pt idx="32">
                  <c:v>49.999999999990003</c:v>
                </c:pt>
                <c:pt idx="33">
                  <c:v>49.999999999990003</c:v>
                </c:pt>
                <c:pt idx="34">
                  <c:v>49.997499999989998</c:v>
                </c:pt>
                <c:pt idx="35">
                  <c:v>49.999999999990003</c:v>
                </c:pt>
                <c:pt idx="36">
                  <c:v>49.997499999989998</c:v>
                </c:pt>
                <c:pt idx="37">
                  <c:v>49.999999999990003</c:v>
                </c:pt>
                <c:pt idx="38">
                  <c:v>49.999999999990003</c:v>
                </c:pt>
                <c:pt idx="39">
                  <c:v>49.999999999990003</c:v>
                </c:pt>
                <c:pt idx="40">
                  <c:v>49.999999999990003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28-8748-AD9C-40BAD48D7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0713839"/>
        <c:axId val="2081362463"/>
      </c:scatterChart>
      <c:valAx>
        <c:axId val="2080713839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362463"/>
        <c:crosses val="autoZero"/>
        <c:crossBetween val="midCat"/>
      </c:valAx>
      <c:valAx>
        <c:axId val="208136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713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3: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'variable-inhibition-fi-2'!$A$1:$A$61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'variable-inhibition-fi-2'!$B$1:$B$61</c:f>
              <c:numCache>
                <c:formatCode>0.00E+00</c:formatCode>
                <c:ptCount val="61"/>
                <c:pt idx="0">
                  <c:v>0.117777777777825</c:v>
                </c:pt>
                <c:pt idx="1">
                  <c:v>0.33111111111124297</c:v>
                </c:pt>
                <c:pt idx="2">
                  <c:v>0.77111111111142105</c:v>
                </c:pt>
                <c:pt idx="3">
                  <c:v>1.58555555555619</c:v>
                </c:pt>
                <c:pt idx="4">
                  <c:v>2.92222222222339</c:v>
                </c:pt>
                <c:pt idx="5">
                  <c:v>4.5988888888907304</c:v>
                </c:pt>
                <c:pt idx="6">
                  <c:v>6.4833333333359402</c:v>
                </c:pt>
                <c:pt idx="7">
                  <c:v>8.3855555555589198</c:v>
                </c:pt>
                <c:pt idx="8">
                  <c:v>10.147777777781799</c:v>
                </c:pt>
                <c:pt idx="9">
                  <c:v>11.758888888893599</c:v>
                </c:pt>
                <c:pt idx="10">
                  <c:v>13.181111111116399</c:v>
                </c:pt>
                <c:pt idx="11">
                  <c:v>14.588888888894701</c:v>
                </c:pt>
                <c:pt idx="12">
                  <c:v>15.9355555555619</c:v>
                </c:pt>
                <c:pt idx="13">
                  <c:v>17.151111111117899</c:v>
                </c:pt>
                <c:pt idx="14">
                  <c:v>18.342222222229498</c:v>
                </c:pt>
                <c:pt idx="15">
                  <c:v>19.598888888896699</c:v>
                </c:pt>
                <c:pt idx="16">
                  <c:v>20.7177777777861</c:v>
                </c:pt>
                <c:pt idx="17">
                  <c:v>21.772222222230901</c:v>
                </c:pt>
                <c:pt idx="18">
                  <c:v>22.635555555564601</c:v>
                </c:pt>
                <c:pt idx="19">
                  <c:v>23.424444444453801</c:v>
                </c:pt>
                <c:pt idx="20">
                  <c:v>24.012222222231799</c:v>
                </c:pt>
                <c:pt idx="21">
                  <c:v>24.466666666676499</c:v>
                </c:pt>
                <c:pt idx="22">
                  <c:v>25.064444444454502</c:v>
                </c:pt>
                <c:pt idx="23">
                  <c:v>25.766666666677001</c:v>
                </c:pt>
                <c:pt idx="24">
                  <c:v>26.646666666677302</c:v>
                </c:pt>
                <c:pt idx="25">
                  <c:v>27.737777777788899</c:v>
                </c:pt>
                <c:pt idx="26">
                  <c:v>29.006666666678299</c:v>
                </c:pt>
                <c:pt idx="27">
                  <c:v>30.432222222234401</c:v>
                </c:pt>
                <c:pt idx="28">
                  <c:v>31.974444444457301</c:v>
                </c:pt>
                <c:pt idx="29">
                  <c:v>33.625555555569001</c:v>
                </c:pt>
                <c:pt idx="30">
                  <c:v>35.491111111125299</c:v>
                </c:pt>
                <c:pt idx="31">
                  <c:v>37.4588888889039</c:v>
                </c:pt>
                <c:pt idx="32">
                  <c:v>39.5233333333492</c:v>
                </c:pt>
                <c:pt idx="33">
                  <c:v>41.785555555572302</c:v>
                </c:pt>
                <c:pt idx="34">
                  <c:v>44.086666666684302</c:v>
                </c:pt>
                <c:pt idx="35">
                  <c:v>46.088888888907398</c:v>
                </c:pt>
                <c:pt idx="36">
                  <c:v>47.665555555574699</c:v>
                </c:pt>
                <c:pt idx="37">
                  <c:v>48.733333333352803</c:v>
                </c:pt>
                <c:pt idx="38">
                  <c:v>49.395555555575399</c:v>
                </c:pt>
                <c:pt idx="39">
                  <c:v>49.703333333353299</c:v>
                </c:pt>
                <c:pt idx="40">
                  <c:v>49.895555555575598</c:v>
                </c:pt>
                <c:pt idx="41">
                  <c:v>49.965555555575499</c:v>
                </c:pt>
                <c:pt idx="42">
                  <c:v>49.985555555575502</c:v>
                </c:pt>
                <c:pt idx="43">
                  <c:v>49.990000000019997</c:v>
                </c:pt>
                <c:pt idx="44">
                  <c:v>49.9955555555755</c:v>
                </c:pt>
                <c:pt idx="45">
                  <c:v>49.998888888908901</c:v>
                </c:pt>
                <c:pt idx="46">
                  <c:v>49.998888888908901</c:v>
                </c:pt>
                <c:pt idx="47">
                  <c:v>49.998888888908901</c:v>
                </c:pt>
                <c:pt idx="48">
                  <c:v>50.000000000020002</c:v>
                </c:pt>
                <c:pt idx="49">
                  <c:v>50.000000000020002</c:v>
                </c:pt>
                <c:pt idx="50">
                  <c:v>50.000000000020002</c:v>
                </c:pt>
                <c:pt idx="51">
                  <c:v>50.000000000020002</c:v>
                </c:pt>
                <c:pt idx="52">
                  <c:v>50.000000000020002</c:v>
                </c:pt>
                <c:pt idx="53">
                  <c:v>50.000000000020002</c:v>
                </c:pt>
                <c:pt idx="54">
                  <c:v>50.000000000020002</c:v>
                </c:pt>
                <c:pt idx="55">
                  <c:v>50.000000000020002</c:v>
                </c:pt>
                <c:pt idx="56">
                  <c:v>50.000000000020002</c:v>
                </c:pt>
                <c:pt idx="57">
                  <c:v>50.001111111131102</c:v>
                </c:pt>
                <c:pt idx="58">
                  <c:v>50.000000000020002</c:v>
                </c:pt>
                <c:pt idx="59">
                  <c:v>50.002222222242203</c:v>
                </c:pt>
                <c:pt idx="60">
                  <c:v>50.002222222242203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14-D842-9802-792CAF3B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586848"/>
        <c:axId val="1011471536"/>
      </c:scatterChart>
      <c:valAx>
        <c:axId val="1011586848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471536"/>
        <c:crosses val="autoZero"/>
        <c:crossBetween val="midCat"/>
      </c:valAx>
      <c:valAx>
        <c:axId val="101147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586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3: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'variable-inhibition-fs-2'!$A$1:$A$41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'variable-inhibition-fs-2'!$B$1:$B$41</c:f>
              <c:numCache>
                <c:formatCode>0.00E+00</c:formatCode>
                <c:ptCount val="41"/>
                <c:pt idx="0">
                  <c:v>0.114999999999977</c:v>
                </c:pt>
                <c:pt idx="1">
                  <c:v>0.264999999999947</c:v>
                </c:pt>
                <c:pt idx="2">
                  <c:v>0.60249999999988002</c:v>
                </c:pt>
                <c:pt idx="3">
                  <c:v>1.2224999999997499</c:v>
                </c:pt>
                <c:pt idx="4">
                  <c:v>2.5174999999995</c:v>
                </c:pt>
                <c:pt idx="5">
                  <c:v>4.7549999999990504</c:v>
                </c:pt>
                <c:pt idx="6">
                  <c:v>8.0424999999983999</c:v>
                </c:pt>
                <c:pt idx="7">
                  <c:v>11.702499999997601</c:v>
                </c:pt>
                <c:pt idx="8">
                  <c:v>15.1874999999969</c:v>
                </c:pt>
                <c:pt idx="9">
                  <c:v>19.2174999999961</c:v>
                </c:pt>
                <c:pt idx="10">
                  <c:v>24.197499999995099</c:v>
                </c:pt>
                <c:pt idx="11">
                  <c:v>26.047499999994798</c:v>
                </c:pt>
                <c:pt idx="12">
                  <c:v>28.119999999994398</c:v>
                </c:pt>
                <c:pt idx="13">
                  <c:v>30.264999999994</c:v>
                </c:pt>
                <c:pt idx="14">
                  <c:v>32.2874999999935</c:v>
                </c:pt>
                <c:pt idx="15">
                  <c:v>34.127499999993198</c:v>
                </c:pt>
                <c:pt idx="16">
                  <c:v>35.862499999992799</c:v>
                </c:pt>
                <c:pt idx="17">
                  <c:v>37.2224999999926</c:v>
                </c:pt>
                <c:pt idx="18">
                  <c:v>38.534999999992301</c:v>
                </c:pt>
                <c:pt idx="19">
                  <c:v>39.817499999992002</c:v>
                </c:pt>
                <c:pt idx="20">
                  <c:v>40.744999999991897</c:v>
                </c:pt>
                <c:pt idx="21">
                  <c:v>41.692499999991703</c:v>
                </c:pt>
                <c:pt idx="22">
                  <c:v>42.304999999991601</c:v>
                </c:pt>
                <c:pt idx="23">
                  <c:v>43.159999999991399</c:v>
                </c:pt>
                <c:pt idx="24">
                  <c:v>43.912499999991198</c:v>
                </c:pt>
                <c:pt idx="25">
                  <c:v>44.2849999999912</c:v>
                </c:pt>
                <c:pt idx="26">
                  <c:v>44.772499999990998</c:v>
                </c:pt>
                <c:pt idx="27">
                  <c:v>45.127499999991002</c:v>
                </c:pt>
                <c:pt idx="28">
                  <c:v>45.469999999990897</c:v>
                </c:pt>
                <c:pt idx="29">
                  <c:v>45.859999999990798</c:v>
                </c:pt>
                <c:pt idx="30">
                  <c:v>46.117499999990798</c:v>
                </c:pt>
                <c:pt idx="31">
                  <c:v>46.5299999999907</c:v>
                </c:pt>
                <c:pt idx="32">
                  <c:v>46.722499999990703</c:v>
                </c:pt>
                <c:pt idx="33">
                  <c:v>46.7874999999907</c:v>
                </c:pt>
                <c:pt idx="34">
                  <c:v>47.027499999990603</c:v>
                </c:pt>
                <c:pt idx="35">
                  <c:v>47.262499999990602</c:v>
                </c:pt>
                <c:pt idx="36">
                  <c:v>47.307499999990597</c:v>
                </c:pt>
                <c:pt idx="37">
                  <c:v>47.369999999990597</c:v>
                </c:pt>
                <c:pt idx="38">
                  <c:v>47.534999999990497</c:v>
                </c:pt>
                <c:pt idx="39">
                  <c:v>47.7424999999905</c:v>
                </c:pt>
                <c:pt idx="40">
                  <c:v>47.834999999990401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7C2-1F43-968B-311CFA98F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384640"/>
        <c:axId val="97386352"/>
      </c:scatterChart>
      <c:valAx>
        <c:axId val="9738464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86352"/>
        <c:crosses val="autoZero"/>
        <c:crossBetween val="midCat"/>
      </c:valAx>
      <c:valAx>
        <c:axId val="9738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84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4: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'variable-inhibition-fi-3'!$A$1:$A$61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'variable-inhibition-fi-3'!$B$1:$B$61</c:f>
              <c:numCache>
                <c:formatCode>0.00E+00</c:formatCode>
                <c:ptCount val="61"/>
                <c:pt idx="0">
                  <c:v>0.17000000000006801</c:v>
                </c:pt>
                <c:pt idx="1">
                  <c:v>0.37333333333348301</c:v>
                </c:pt>
                <c:pt idx="2">
                  <c:v>0.65666666666692997</c:v>
                </c:pt>
                <c:pt idx="3">
                  <c:v>1.1111111111115499</c:v>
                </c:pt>
                <c:pt idx="4">
                  <c:v>1.7844444444451599</c:v>
                </c:pt>
                <c:pt idx="5">
                  <c:v>2.7622222222233299</c:v>
                </c:pt>
                <c:pt idx="6">
                  <c:v>3.9255555555571302</c:v>
                </c:pt>
                <c:pt idx="7">
                  <c:v>5.2533333333354397</c:v>
                </c:pt>
                <c:pt idx="8">
                  <c:v>6.7122222222249199</c:v>
                </c:pt>
                <c:pt idx="9">
                  <c:v>8.1433333333365994</c:v>
                </c:pt>
                <c:pt idx="10">
                  <c:v>9.6333333333372</c:v>
                </c:pt>
                <c:pt idx="11">
                  <c:v>10.952222222226601</c:v>
                </c:pt>
                <c:pt idx="12">
                  <c:v>12.256666666671499</c:v>
                </c:pt>
                <c:pt idx="13">
                  <c:v>13.5822222222276</c:v>
                </c:pt>
                <c:pt idx="14">
                  <c:v>14.8355555555615</c:v>
                </c:pt>
                <c:pt idx="15">
                  <c:v>15.9711111111175</c:v>
                </c:pt>
                <c:pt idx="16">
                  <c:v>17.121111111117902</c:v>
                </c:pt>
                <c:pt idx="17">
                  <c:v>18.201111111118401</c:v>
                </c:pt>
                <c:pt idx="18">
                  <c:v>19.102222222229901</c:v>
                </c:pt>
                <c:pt idx="19">
                  <c:v>20.171111111119199</c:v>
                </c:pt>
                <c:pt idx="20">
                  <c:v>21.015555555563999</c:v>
                </c:pt>
                <c:pt idx="21">
                  <c:v>21.902222222231</c:v>
                </c:pt>
                <c:pt idx="22">
                  <c:v>22.754444444453501</c:v>
                </c:pt>
                <c:pt idx="23">
                  <c:v>23.515555555565001</c:v>
                </c:pt>
                <c:pt idx="24">
                  <c:v>24.4466666666764</c:v>
                </c:pt>
                <c:pt idx="25">
                  <c:v>25.350000000010098</c:v>
                </c:pt>
                <c:pt idx="26">
                  <c:v>26.341111111121698</c:v>
                </c:pt>
                <c:pt idx="27">
                  <c:v>27.322222222233201</c:v>
                </c:pt>
                <c:pt idx="28">
                  <c:v>28.475555555566899</c:v>
                </c:pt>
                <c:pt idx="29">
                  <c:v>29.716666666678599</c:v>
                </c:pt>
                <c:pt idx="30">
                  <c:v>30.858888888901198</c:v>
                </c:pt>
                <c:pt idx="31">
                  <c:v>32.280000000012897</c:v>
                </c:pt>
                <c:pt idx="32">
                  <c:v>33.7211111111246</c:v>
                </c:pt>
                <c:pt idx="33">
                  <c:v>35.271111111125201</c:v>
                </c:pt>
                <c:pt idx="34">
                  <c:v>36.981111111125898</c:v>
                </c:pt>
                <c:pt idx="35">
                  <c:v>38.693333333348797</c:v>
                </c:pt>
                <c:pt idx="36">
                  <c:v>40.358888888905099</c:v>
                </c:pt>
                <c:pt idx="37">
                  <c:v>42.190000000016902</c:v>
                </c:pt>
                <c:pt idx="38">
                  <c:v>43.893333333350903</c:v>
                </c:pt>
                <c:pt idx="39">
                  <c:v>45.282222222240399</c:v>
                </c:pt>
                <c:pt idx="40">
                  <c:v>46.526666666685301</c:v>
                </c:pt>
                <c:pt idx="41">
                  <c:v>47.541111111130199</c:v>
                </c:pt>
                <c:pt idx="42">
                  <c:v>48.358888888908297</c:v>
                </c:pt>
                <c:pt idx="43">
                  <c:v>48.887777777797403</c:v>
                </c:pt>
                <c:pt idx="44">
                  <c:v>49.307777777797497</c:v>
                </c:pt>
                <c:pt idx="45">
                  <c:v>49.556666666686503</c:v>
                </c:pt>
                <c:pt idx="46">
                  <c:v>49.715555555575499</c:v>
                </c:pt>
                <c:pt idx="47">
                  <c:v>49.824444444464397</c:v>
                </c:pt>
                <c:pt idx="48">
                  <c:v>49.908888888908898</c:v>
                </c:pt>
                <c:pt idx="49">
                  <c:v>49.928888888908901</c:v>
                </c:pt>
                <c:pt idx="50">
                  <c:v>49.9688888889089</c:v>
                </c:pt>
                <c:pt idx="51">
                  <c:v>49.986666666686602</c:v>
                </c:pt>
                <c:pt idx="52">
                  <c:v>49.987777777797803</c:v>
                </c:pt>
                <c:pt idx="53">
                  <c:v>49.997777777797801</c:v>
                </c:pt>
                <c:pt idx="54">
                  <c:v>49.9955555555755</c:v>
                </c:pt>
                <c:pt idx="55">
                  <c:v>49.998888888908901</c:v>
                </c:pt>
                <c:pt idx="56">
                  <c:v>49.998888888908901</c:v>
                </c:pt>
                <c:pt idx="57">
                  <c:v>50.000000000020002</c:v>
                </c:pt>
                <c:pt idx="58">
                  <c:v>50.000000000020002</c:v>
                </c:pt>
                <c:pt idx="59">
                  <c:v>50.000000000020002</c:v>
                </c:pt>
                <c:pt idx="60">
                  <c:v>50.000000000020002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7C-2D44-8152-FE5BB509F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1855760"/>
        <c:axId val="951857472"/>
      </c:scatterChart>
      <c:valAx>
        <c:axId val="951855760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857472"/>
        <c:crosses val="autoZero"/>
        <c:crossBetween val="midCat"/>
      </c:valAx>
      <c:valAx>
        <c:axId val="95185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855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4: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'variable-inhibition-fs-3'!$A$1:$A$41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'variable-inhibition-fs-3'!$B$1:$B$41</c:f>
              <c:numCache>
                <c:formatCode>0.00E+00</c:formatCode>
                <c:ptCount val="41"/>
                <c:pt idx="0">
                  <c:v>0.19499999999996101</c:v>
                </c:pt>
                <c:pt idx="1">
                  <c:v>0.35999999999992799</c:v>
                </c:pt>
                <c:pt idx="2">
                  <c:v>0.51749999999989704</c:v>
                </c:pt>
                <c:pt idx="3">
                  <c:v>0.82749999999983603</c:v>
                </c:pt>
                <c:pt idx="4">
                  <c:v>1.4774999999997001</c:v>
                </c:pt>
                <c:pt idx="5">
                  <c:v>2.5224999999994902</c:v>
                </c:pt>
                <c:pt idx="6">
                  <c:v>4.4524999999991097</c:v>
                </c:pt>
                <c:pt idx="7">
                  <c:v>7.2124999999985597</c:v>
                </c:pt>
                <c:pt idx="8">
                  <c:v>10.8974999999978</c:v>
                </c:pt>
                <c:pt idx="9">
                  <c:v>15.004999999997001</c:v>
                </c:pt>
                <c:pt idx="10">
                  <c:v>20.112499999996</c:v>
                </c:pt>
                <c:pt idx="11">
                  <c:v>23.637499999995299</c:v>
                </c:pt>
                <c:pt idx="12">
                  <c:v>25.727499999994901</c:v>
                </c:pt>
                <c:pt idx="13">
                  <c:v>27.4149999999945</c:v>
                </c:pt>
                <c:pt idx="14">
                  <c:v>28.964999999994198</c:v>
                </c:pt>
                <c:pt idx="15">
                  <c:v>30.199999999993999</c:v>
                </c:pt>
                <c:pt idx="16">
                  <c:v>31.397499999993698</c:v>
                </c:pt>
                <c:pt idx="17">
                  <c:v>32.407499999993497</c:v>
                </c:pt>
                <c:pt idx="18">
                  <c:v>33.317499999993302</c:v>
                </c:pt>
                <c:pt idx="19">
                  <c:v>34.354999999993098</c:v>
                </c:pt>
                <c:pt idx="20">
                  <c:v>34.884999999992999</c:v>
                </c:pt>
                <c:pt idx="21">
                  <c:v>35.984999999992802</c:v>
                </c:pt>
                <c:pt idx="22">
                  <c:v>36.3924999999928</c:v>
                </c:pt>
                <c:pt idx="23">
                  <c:v>36.939999999992601</c:v>
                </c:pt>
                <c:pt idx="24">
                  <c:v>37.317499999992599</c:v>
                </c:pt>
                <c:pt idx="25">
                  <c:v>37.767499999992502</c:v>
                </c:pt>
                <c:pt idx="26">
                  <c:v>38.172499999992397</c:v>
                </c:pt>
                <c:pt idx="27">
                  <c:v>38.534999999992301</c:v>
                </c:pt>
                <c:pt idx="28">
                  <c:v>38.947499999992203</c:v>
                </c:pt>
                <c:pt idx="29">
                  <c:v>39.134999999992203</c:v>
                </c:pt>
                <c:pt idx="30">
                  <c:v>39.4124999999921</c:v>
                </c:pt>
                <c:pt idx="31">
                  <c:v>39.687499999992099</c:v>
                </c:pt>
                <c:pt idx="32">
                  <c:v>40.009999999991997</c:v>
                </c:pt>
                <c:pt idx="33">
                  <c:v>40.177499999992001</c:v>
                </c:pt>
                <c:pt idx="34">
                  <c:v>40.412499999991901</c:v>
                </c:pt>
                <c:pt idx="35">
                  <c:v>40.539999999991899</c:v>
                </c:pt>
                <c:pt idx="36">
                  <c:v>40.8599999999918</c:v>
                </c:pt>
                <c:pt idx="37">
                  <c:v>40.907499999991799</c:v>
                </c:pt>
                <c:pt idx="38">
                  <c:v>41.089999999991797</c:v>
                </c:pt>
                <c:pt idx="39">
                  <c:v>41.299999999991698</c:v>
                </c:pt>
                <c:pt idx="40">
                  <c:v>41.347499999991697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BC8-4D4A-AA92-F145FBF99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568688"/>
        <c:axId val="349482720"/>
      </c:scatterChart>
      <c:valAx>
        <c:axId val="367568688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482720"/>
        <c:crosses val="autoZero"/>
        <c:crossBetween val="midCat"/>
      </c:valAx>
      <c:valAx>
        <c:axId val="3494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568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Case 5: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'variable-inhibition-fi-4'!$A$1:$A$61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'variable-inhibition-fi-4'!$B$1:$B$61</c:f>
              <c:numCache>
                <c:formatCode>0.00E+00</c:formatCode>
                <c:ptCount val="61"/>
                <c:pt idx="0">
                  <c:v>0.83222222222255604</c:v>
                </c:pt>
                <c:pt idx="1">
                  <c:v>1.2188888888893701</c:v>
                </c:pt>
                <c:pt idx="2">
                  <c:v>1.83444444444518</c:v>
                </c:pt>
                <c:pt idx="3">
                  <c:v>2.4233333333343001</c:v>
                </c:pt>
                <c:pt idx="4">
                  <c:v>3.3100000000013301</c:v>
                </c:pt>
                <c:pt idx="5">
                  <c:v>4.3388888888906303</c:v>
                </c:pt>
                <c:pt idx="6">
                  <c:v>5.3622222222243696</c:v>
                </c:pt>
                <c:pt idx="7">
                  <c:v>6.51777777778039</c:v>
                </c:pt>
                <c:pt idx="8">
                  <c:v>7.6966666666697598</c:v>
                </c:pt>
                <c:pt idx="9">
                  <c:v>8.9677777777813805</c:v>
                </c:pt>
                <c:pt idx="10">
                  <c:v>10.1633333333374</c:v>
                </c:pt>
                <c:pt idx="11">
                  <c:v>11.423333333337901</c:v>
                </c:pt>
                <c:pt idx="12">
                  <c:v>12.583333333338301</c:v>
                </c:pt>
                <c:pt idx="13">
                  <c:v>13.595555555561001</c:v>
                </c:pt>
                <c:pt idx="14">
                  <c:v>14.616666666672501</c:v>
                </c:pt>
                <c:pt idx="15">
                  <c:v>15.740000000006299</c:v>
                </c:pt>
                <c:pt idx="16">
                  <c:v>16.7488888888956</c:v>
                </c:pt>
                <c:pt idx="17">
                  <c:v>17.7677777777849</c:v>
                </c:pt>
                <c:pt idx="18">
                  <c:v>18.655555555563001</c:v>
                </c:pt>
                <c:pt idx="19">
                  <c:v>19.706666666674501</c:v>
                </c:pt>
                <c:pt idx="20">
                  <c:v>20.552222222230402</c:v>
                </c:pt>
                <c:pt idx="21">
                  <c:v>21.564444444453098</c:v>
                </c:pt>
                <c:pt idx="22">
                  <c:v>22.398888888897801</c:v>
                </c:pt>
                <c:pt idx="23">
                  <c:v>23.252222222231499</c:v>
                </c:pt>
                <c:pt idx="24">
                  <c:v>24.250000000009699</c:v>
                </c:pt>
                <c:pt idx="25">
                  <c:v>25.265555555565701</c:v>
                </c:pt>
                <c:pt idx="26">
                  <c:v>26.283333333343901</c:v>
                </c:pt>
                <c:pt idx="27">
                  <c:v>27.317777777788699</c:v>
                </c:pt>
                <c:pt idx="28">
                  <c:v>28.425555555566898</c:v>
                </c:pt>
                <c:pt idx="29">
                  <c:v>29.6066666666785</c:v>
                </c:pt>
                <c:pt idx="30">
                  <c:v>30.600000000012201</c:v>
                </c:pt>
                <c:pt idx="31">
                  <c:v>31.960000000012801</c:v>
                </c:pt>
                <c:pt idx="32">
                  <c:v>33.074444444457697</c:v>
                </c:pt>
                <c:pt idx="33">
                  <c:v>34.550000000013803</c:v>
                </c:pt>
                <c:pt idx="34">
                  <c:v>35.873333333347702</c:v>
                </c:pt>
                <c:pt idx="35">
                  <c:v>37.328888888903798</c:v>
                </c:pt>
                <c:pt idx="36">
                  <c:v>38.7566666666822</c:v>
                </c:pt>
                <c:pt idx="37">
                  <c:v>40.132222222238298</c:v>
                </c:pt>
                <c:pt idx="38">
                  <c:v>41.522222222238902</c:v>
                </c:pt>
                <c:pt idx="39">
                  <c:v>42.810000000017098</c:v>
                </c:pt>
                <c:pt idx="40">
                  <c:v>44.061111111128803</c:v>
                </c:pt>
                <c:pt idx="41">
                  <c:v>45.148888888907003</c:v>
                </c:pt>
                <c:pt idx="42">
                  <c:v>46.187777777796299</c:v>
                </c:pt>
                <c:pt idx="43">
                  <c:v>47.031111111130002</c:v>
                </c:pt>
                <c:pt idx="44">
                  <c:v>47.794444444463601</c:v>
                </c:pt>
                <c:pt idx="45">
                  <c:v>48.316666666685997</c:v>
                </c:pt>
                <c:pt idx="46">
                  <c:v>48.751111111130598</c:v>
                </c:pt>
                <c:pt idx="47">
                  <c:v>48.968888888908502</c:v>
                </c:pt>
                <c:pt idx="48">
                  <c:v>49.3000000000198</c:v>
                </c:pt>
                <c:pt idx="49">
                  <c:v>49.493333333353199</c:v>
                </c:pt>
                <c:pt idx="50">
                  <c:v>49.682222222242203</c:v>
                </c:pt>
                <c:pt idx="51">
                  <c:v>49.792222222242202</c:v>
                </c:pt>
                <c:pt idx="52">
                  <c:v>49.848888888908903</c:v>
                </c:pt>
                <c:pt idx="53">
                  <c:v>49.883333333353299</c:v>
                </c:pt>
                <c:pt idx="54">
                  <c:v>49.930000000020001</c:v>
                </c:pt>
                <c:pt idx="55">
                  <c:v>49.946666666686703</c:v>
                </c:pt>
                <c:pt idx="56">
                  <c:v>49.963333333353297</c:v>
                </c:pt>
                <c:pt idx="57">
                  <c:v>49.978888888908898</c:v>
                </c:pt>
                <c:pt idx="58">
                  <c:v>49.987777777797803</c:v>
                </c:pt>
                <c:pt idx="59">
                  <c:v>49.986666666686702</c:v>
                </c:pt>
                <c:pt idx="60">
                  <c:v>49.993333333353299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2D-F34B-9A18-784E27B76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013568"/>
        <c:axId val="975015280"/>
      </c:scatterChart>
      <c:valAx>
        <c:axId val="975013568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015280"/>
        <c:crosses val="autoZero"/>
        <c:crossBetween val="midCat"/>
      </c:valAx>
      <c:valAx>
        <c:axId val="97501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013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DF92-39CA-1F45-87DD-72C9A2B85B6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2424-25C1-994A-BF1F-5E16F73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2424-25C1-994A-BF1F-5E16F73BE1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444A-7190-A4E4-DA30-E142D1478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D9FE-C87F-2267-4B81-8F24B232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397A-4496-A092-FE65-3D1BDBAA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342E-0833-8D09-EACC-A13B78EA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E4DE-5254-E22C-E5D9-E101CF2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FE37-3F23-FD5D-E9CA-C0336E38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C6458-4E3D-7C79-123D-8A232DDD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5D52-607C-0BB7-23BD-59BFA33E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8932-9BD2-7393-9821-9CCBD1D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BEE1-C096-46AD-ABAE-9D5E1212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2345B-03CC-30C0-4691-AAEC48B4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90B5C-A008-854B-74D7-D5096457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CF27-39A1-D8F3-3300-D32D5A5E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6443-7EC5-1110-72FF-A7482A6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2C85-308C-5835-F88F-50636998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45B-9E87-F209-82D1-BAC681D4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0253-366A-2A52-DBBC-348BADE8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0590-0F6A-105B-D190-F8191AF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8522-2FB5-A257-10AE-6931350A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9AC3-7E49-704E-3686-D154E34D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BA44-A59C-04AE-9BC8-918D8145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6531-334D-1706-D673-027747AE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5B2D-AEA7-0662-4071-E2C1B1E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2FA4-66CF-CE3B-090E-07FB27A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8DE7-A3AA-24B1-580C-92A695A4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8089-F971-554E-26BF-DEA132FA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A007-69F8-96F1-5C49-1CAE1E997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E0A2E-524D-A497-10A3-B1BA2980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0BE1-1077-42CA-784C-3ED3206D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C9B1-D556-1BCE-62FF-96AB7E66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EDDF-D660-F273-5559-42F4FCF2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881-6F78-8AF4-57B6-5F0A7F55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6151-40AA-9F29-3923-A64EC7DC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12ACB-6704-3BDF-5B74-031693B2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732DA-589D-9F7F-4153-BFC4EF958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DC3D-7D0D-8AA0-420B-85C2288D3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4F22B-DBF2-8A86-D2C1-9DFEADC3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E9E73-93F1-42A5-9766-2F179D4E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EE205-BC6F-2323-4D53-AA121A5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67C-8664-CE73-1B7B-D55FD205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3702D-368D-CDDB-C4F9-E7B7D053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09D98-2C21-C8C8-AC16-0E1F1399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EFF1-CA5B-A098-7633-C3BA6B9C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63080-BD71-DF2B-92D6-DE25A673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6B79C-8581-D0EC-513B-CDBEDB44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DDA80-3FD3-2A7E-27FD-D8590B59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75A6-10DA-B46A-818C-59AF5D21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A87A-8B3D-F02E-08FF-6BA3182A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E33C8-6566-9C34-4C41-C5951CE4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29AA6-07A3-9DFE-A1E1-B98E6F33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C326-7FCA-BCC5-014C-451CDF8A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5DD62-F361-CC91-76E0-0250DE86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5A53-EC89-F577-1FCD-B3FA2E2A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349EC-52CC-136C-7BE2-D63A8495F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BBBFC-80A9-24CF-0F47-A05C4A2F8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DDE7-B8A9-46CC-DCDC-836483D8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1903C-0A9C-43EA-97BE-29A499D4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3107-8ED1-D53D-F5E9-8A1547FB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4020E-28AD-1A79-9051-AC3D070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1E99-A2CD-EB68-1779-AC73EC0B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DCDB-FB14-F554-AE84-67EDD99A0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6EF2-118C-DC46-A20B-F1754C9E048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195-4E65-C1CC-DC23-76F183E2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AE28-4917-136C-6612-A3A1F2C5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BD4B-F7FB-29F1-88F4-C70D8BB32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Effect of Inhibitory Gamma Rhythm Conductance on Nonlinearity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5E8F-1345-1D60-75CD-1A0B98AE5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2/6/2024</a:t>
            </a:r>
          </a:p>
        </p:txBody>
      </p:sp>
    </p:spTree>
    <p:extLst>
      <p:ext uri="{BB962C8B-B14F-4D97-AF65-F5344CB8AC3E}">
        <p14:creationId xmlns:p14="http://schemas.microsoft.com/office/powerpoint/2010/main" val="406694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0.002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1.425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7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0.003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1.575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3328D9-675D-FA37-440E-198A35566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601349"/>
              </p:ext>
            </p:extLst>
          </p:nvPr>
        </p:nvGraphicFramePr>
        <p:xfrm>
          <a:off x="1099457" y="24746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B39D1C-7A8C-ADB4-358A-332335CD7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384596"/>
              </p:ext>
            </p:extLst>
          </p:nvPr>
        </p:nvGraphicFramePr>
        <p:xfrm>
          <a:off x="6763657" y="24746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890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0.003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1.575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D29A54E5-CAD5-2024-C111-81D6D511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181"/>
            <a:ext cx="5473700" cy="41275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852FBB4-7F3E-D308-1E05-FDB7455C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958181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1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0.004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1.750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226F37-1BEC-300E-2418-A10AD9ED3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445277"/>
              </p:ext>
            </p:extLst>
          </p:nvPr>
        </p:nvGraphicFramePr>
        <p:xfrm>
          <a:off x="838200" y="25363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55B251-0911-691E-F872-D4159BD44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454256"/>
              </p:ext>
            </p:extLst>
          </p:nvPr>
        </p:nvGraphicFramePr>
        <p:xfrm>
          <a:off x="5798457" y="25363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357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0.004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1.750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38DDDF8A-CE34-6D9B-25AC-A9B34BDF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958181"/>
            <a:ext cx="5473700" cy="41275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E6434C1-57E3-39F5-70EB-AD04B61D1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0" y="1958181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0.005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1.875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754201-5D40-1239-8DCB-84D76FCC9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557415"/>
              </p:ext>
            </p:extLst>
          </p:nvPr>
        </p:nvGraphicFramePr>
        <p:xfrm>
          <a:off x="529771" y="246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61C5DB-5852-5777-A587-9C68DBC11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467762"/>
              </p:ext>
            </p:extLst>
          </p:nvPr>
        </p:nvGraphicFramePr>
        <p:xfrm>
          <a:off x="5538592" y="246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614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0.005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1.875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F458DFA9-7A05-8A17-8D81-9BB3EFCC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9" y="2097882"/>
            <a:ext cx="5473700" cy="41275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26953CE-E931-E942-B472-11B446EF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3973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0.006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2.000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8462B3-4D45-A683-3454-A45BA951A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520781"/>
              </p:ext>
            </p:extLst>
          </p:nvPr>
        </p:nvGraphicFramePr>
        <p:xfrm>
          <a:off x="717550" y="2725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4DCE23-8046-FCA1-F2D4-6A3290711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02621"/>
              </p:ext>
            </p:extLst>
          </p:nvPr>
        </p:nvGraphicFramePr>
        <p:xfrm>
          <a:off x="5613748" y="2725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739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0.006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2.000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2D88858D-90E4-1C7E-E1EF-BAE35AF4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2" y="1958181"/>
            <a:ext cx="5473700" cy="41275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943923-03E4-10AE-2FE2-037F3EA8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04" y="1928921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#8: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0.007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2.175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464977-98E8-D955-598D-1B314F34C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553897"/>
              </p:ext>
            </p:extLst>
          </p:nvPr>
        </p:nvGraphicFramePr>
        <p:xfrm>
          <a:off x="717550" y="22751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42A29FD-FD0E-CB6F-DA36-6253DA2B7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453372"/>
              </p:ext>
            </p:extLst>
          </p:nvPr>
        </p:nvGraphicFramePr>
        <p:xfrm>
          <a:off x="5663852" y="23080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3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F99A-C8CD-74DB-5E3C-CB3F24D0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411E-53AE-08EF-60A9-11FB1AFB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now optimized the inhibitory synapse configuration and timing in our model. We are interested in determining the effect of increasing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inhibitory conductance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GABA synapses in the background gamma rhythm on the nonlinearity of the dendrite.</a:t>
            </a:r>
          </a:p>
        </p:txBody>
      </p:sp>
    </p:spTree>
    <p:extLst>
      <p:ext uri="{BB962C8B-B14F-4D97-AF65-F5344CB8AC3E}">
        <p14:creationId xmlns:p14="http://schemas.microsoft.com/office/powerpoint/2010/main" val="166064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#8: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0.007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2.175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7375277C-0740-81DA-4E62-CEFDF0CB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181"/>
            <a:ext cx="5473700" cy="41275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8CA084-A151-39B3-7E9D-AA57523A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958181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3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#9: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0.008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2.275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B42600-F46B-63A4-B1CD-00BA65379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210031"/>
              </p:ext>
            </p:extLst>
          </p:nvPr>
        </p:nvGraphicFramePr>
        <p:xfrm>
          <a:off x="486229" y="25508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E64DE9-A535-07A1-2479-1C5569F69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02764"/>
              </p:ext>
            </p:extLst>
          </p:nvPr>
        </p:nvGraphicFramePr>
        <p:xfrm>
          <a:off x="5626274" y="25508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90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#9: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0.008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2.275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77BCFDB-1225-658F-7EF0-6DA5B956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5" y="2097882"/>
            <a:ext cx="5473700" cy="41275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3092635-A462-E13F-C1C2-AACCA0A1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85" y="1941447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3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0.009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2.400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797D2F-A092-4796-896D-49F4B4836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20505"/>
              </p:ext>
            </p:extLst>
          </p:nvPr>
        </p:nvGraphicFramePr>
        <p:xfrm>
          <a:off x="486229" y="25799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2CCE4E-7843-DF57-545F-6E439C975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072176"/>
              </p:ext>
            </p:extLst>
          </p:nvPr>
        </p:nvGraphicFramePr>
        <p:xfrm>
          <a:off x="5638800" y="25799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7808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0.009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2.400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B2F7E554-74C7-FD57-CAC5-ED1009AF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9" y="2097882"/>
            <a:ext cx="5473700" cy="41275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5FED0A0-E6FB-04FA-990D-76F62A34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99" y="1953974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6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0.010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2.550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443363-2159-C566-9127-A9A149D45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216167"/>
              </p:ext>
            </p:extLst>
          </p:nvPr>
        </p:nvGraphicFramePr>
        <p:xfrm>
          <a:off x="616857" y="24928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DB0213-7674-7C44-AFA2-1EAD43FD6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567249"/>
              </p:ext>
            </p:extLst>
          </p:nvPr>
        </p:nvGraphicFramePr>
        <p:xfrm>
          <a:off x="5527544" y="24928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5155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0.010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2.550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D68BA557-93C9-0374-5E9D-A00D9578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58181"/>
            <a:ext cx="5473700" cy="4127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2D759FA-6AC9-3F8C-E430-3BEA8150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1752372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7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0.011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2.650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F731DD-25D4-72B8-5B50-194FCBC5FC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88864"/>
              </p:ext>
            </p:extLst>
          </p:nvPr>
        </p:nvGraphicFramePr>
        <p:xfrm>
          <a:off x="370114" y="246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06A088-2C7C-889D-296C-7F93D6785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375010"/>
              </p:ext>
            </p:extLst>
          </p:nvPr>
        </p:nvGraphicFramePr>
        <p:xfrm>
          <a:off x="5726483" y="246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8416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0.011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2.650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EE41BF86-4495-0AC4-2022-A42EAFCB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" y="1958181"/>
            <a:ext cx="5473700" cy="4127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14B1329-856A-D2C8-024A-D7B98E99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99" y="1822310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9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0.012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2.800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F954F8-BE07-7153-4FBC-0C358DA78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867854"/>
              </p:ext>
            </p:extLst>
          </p:nvPr>
        </p:nvGraphicFramePr>
        <p:xfrm>
          <a:off x="544285" y="24492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6548E2-4585-F6A0-CBBE-EF64A58D2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746554"/>
              </p:ext>
            </p:extLst>
          </p:nvPr>
        </p:nvGraphicFramePr>
        <p:xfrm>
          <a:off x="5789112" y="24492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9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EA45-98DF-5B1D-0B02-47E176B2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  <a:endParaRPr lang="en-US" dirty="0"/>
          </a:p>
        </p:txBody>
      </p:sp>
      <p:pic>
        <p:nvPicPr>
          <p:cNvPr id="5" name="Picture 4" descr="A graph showing a network of lines&#10;&#10;Description automatically generated with medium confidence">
            <a:extLst>
              <a:ext uri="{FF2B5EF4-FFF2-40B4-BE49-F238E27FC236}">
                <a16:creationId xmlns:a16="http://schemas.microsoft.com/office/drawing/2014/main" id="{4F881F9C-C29C-204D-168B-74BAFA8E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713"/>
            <a:ext cx="4070405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693D2-EE36-93F6-2F11-B9FF98161B0D}"/>
              </a:ext>
            </a:extLst>
          </p:cNvPr>
          <p:cNvSpPr txBox="1"/>
          <p:nvPr/>
        </p:nvSpPr>
        <p:spPr>
          <a:xfrm>
            <a:off x="6214208" y="475545"/>
            <a:ext cx="36341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Inhibitory Gamma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N_syn</a:t>
            </a:r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= 30 (ON SOMA)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Distribution: 3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Conductance: </a:t>
            </a:r>
            <a:r>
              <a:rPr lang="en-US" b="1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VARIABLE</a:t>
            </a:r>
            <a:endParaRPr lang="en-US" b="1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Amplitude: </a:t>
            </a:r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VARIABLE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nA</a:t>
            </a:r>
            <a:b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Total synapses: 40 synapses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AMPA: 0.0015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NMDA: 0.0039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Start Time: 5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Location: 50% of DEND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(FOCAL, SYNCHED)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AVG: 25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3ED08D6-5ECF-27CE-117A-3F622A049207}"/>
              </a:ext>
            </a:extLst>
          </p:cNvPr>
          <p:cNvSpPr/>
          <p:nvPr/>
        </p:nvSpPr>
        <p:spPr>
          <a:xfrm rot="10800000">
            <a:off x="9553764" y="3511883"/>
            <a:ext cx="316523" cy="2368061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E5C45-0310-D07F-6B95-62BA8B51850E}"/>
              </a:ext>
            </a:extLst>
          </p:cNvPr>
          <p:cNvSpPr txBox="1"/>
          <p:nvPr/>
        </p:nvSpPr>
        <p:spPr>
          <a:xfrm>
            <a:off x="9993380" y="4511247"/>
            <a:ext cx="232116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CONSTANT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74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0.012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2.800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51D92CBD-E92E-7906-864D-063DD0EB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58181"/>
            <a:ext cx="5473700" cy="4127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B113DB7-33D5-D37A-57E1-7772D8E08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357" y="1812315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14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0.013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2.875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C40AE4-5E3E-3C34-FD2B-91001A894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635149"/>
              </p:ext>
            </p:extLst>
          </p:nvPr>
        </p:nvGraphicFramePr>
        <p:xfrm>
          <a:off x="500742" y="26960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49C42F-E77C-DA65-92CE-14B43E580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355653"/>
              </p:ext>
            </p:extLst>
          </p:nvPr>
        </p:nvGraphicFramePr>
        <p:xfrm>
          <a:off x="5527544" y="26960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5307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0.013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2.875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349D5E8-E857-228C-222B-5826A49F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4" y="1958181"/>
            <a:ext cx="5473700" cy="4127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E5976C6-270B-4A7B-6CE8-6D6EAECAE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97" y="1958181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87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0.014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3.000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631BF3-35FA-34F1-E66E-B74855554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762028"/>
              </p:ext>
            </p:extLst>
          </p:nvPr>
        </p:nvGraphicFramePr>
        <p:xfrm>
          <a:off x="838199" y="22460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46552E3-047C-0348-FDD1-DE91D5828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139247"/>
              </p:ext>
            </p:extLst>
          </p:nvPr>
        </p:nvGraphicFramePr>
        <p:xfrm>
          <a:off x="6352783" y="22460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489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0.014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3.000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36FF98CC-5FDB-7EAE-6738-2EC995FF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958181"/>
            <a:ext cx="5473700" cy="4127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362EDF2-A4D3-8310-FC8F-3A09CC51B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40" y="1853765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9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0.015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3.125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13EB96-0430-B804-08B3-D14710ABC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305680"/>
              </p:ext>
            </p:extLst>
          </p:nvPr>
        </p:nvGraphicFramePr>
        <p:xfrm>
          <a:off x="689429" y="26524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82F57B-9407-E107-2B11-A69F8C4EC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131834"/>
              </p:ext>
            </p:extLst>
          </p:nvPr>
        </p:nvGraphicFramePr>
        <p:xfrm>
          <a:off x="5812971" y="2797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0850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195181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94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0.015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3.125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3A375F33-0C20-B041-20FA-8553FD29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8" y="1958181"/>
            <a:ext cx="5473700" cy="4127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9A2DEC5-1CE1-6D1B-9FAF-10B4E486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858" y="1866291"/>
            <a:ext cx="547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8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792B5E-CAB9-E17F-B4FA-74C353EE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5052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ANALYSIS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4F694E-CC5F-66CE-5461-478B9AFF79D1}"/>
              </a:ext>
            </a:extLst>
          </p:cNvPr>
          <p:cNvGraphicFramePr>
            <a:graphicFrameLocks/>
          </p:cNvGraphicFramePr>
          <p:nvPr/>
        </p:nvGraphicFramePr>
        <p:xfrm>
          <a:off x="1298825" y="2051503"/>
          <a:ext cx="4581072" cy="2754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A88A72-AEB1-E840-9438-F203D560CCF7}"/>
              </a:ext>
            </a:extLst>
          </p:cNvPr>
          <p:cNvGraphicFramePr>
            <a:graphicFrameLocks/>
          </p:cNvGraphicFramePr>
          <p:nvPr/>
        </p:nvGraphicFramePr>
        <p:xfrm>
          <a:off x="6086885" y="2058940"/>
          <a:ext cx="4806289" cy="270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3654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CE6C6D-D8BA-4A52-6D2C-24A490364FDE}"/>
              </a:ext>
            </a:extLst>
          </p:cNvPr>
          <p:cNvGraphicFramePr>
            <a:graphicFrameLocks/>
          </p:cNvGraphicFramePr>
          <p:nvPr/>
        </p:nvGraphicFramePr>
        <p:xfrm>
          <a:off x="1278164" y="36890"/>
          <a:ext cx="9635672" cy="6784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991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EB09FF-19B8-DB0E-5033-64D662F8F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611474"/>
              </p:ext>
            </p:extLst>
          </p:nvPr>
        </p:nvGraphicFramePr>
        <p:xfrm>
          <a:off x="978983" y="156044"/>
          <a:ext cx="9683810" cy="6701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586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A38A-A66A-9DE1-DB88-30420FAA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7C3F-3CE0-B2E1-265E-38ABDD3E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Batch ran an algorithm to determine what current needs to be injected to bring the background firing rate to ~0.5 Hz for each GABA conductance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Batch ran FI and FS curves in parallel (100 trials x 10 avg per trial, 1000 sample size for each curve)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Generated IS curves and linear-sigmoid fit parameters</a:t>
            </a:r>
          </a:p>
        </p:txBody>
      </p:sp>
    </p:spTree>
    <p:extLst>
      <p:ext uri="{BB962C8B-B14F-4D97-AF65-F5344CB8AC3E}">
        <p14:creationId xmlns:p14="http://schemas.microsoft.com/office/powerpoint/2010/main" val="1360489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705D45-304E-447E-8EC7-FCB3854F0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221561"/>
              </p:ext>
            </p:extLst>
          </p:nvPr>
        </p:nvGraphicFramePr>
        <p:xfrm>
          <a:off x="1862447" y="685800"/>
          <a:ext cx="6557158" cy="532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2FA0CE-76CD-7731-E22C-8839A9994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818704"/>
              </p:ext>
            </p:extLst>
          </p:nvPr>
        </p:nvGraphicFramePr>
        <p:xfrm>
          <a:off x="1862447" y="685800"/>
          <a:ext cx="6557158" cy="532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0162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45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0.000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1.100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811669-B9EC-E660-DA4F-89465CB27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883413"/>
              </p:ext>
            </p:extLst>
          </p:nvPr>
        </p:nvGraphicFramePr>
        <p:xfrm>
          <a:off x="1008743" y="26524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9A6720-74C7-6A88-A0D5-C1BF5DCEC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388833"/>
              </p:ext>
            </p:extLst>
          </p:nvPr>
        </p:nvGraphicFramePr>
        <p:xfrm>
          <a:off x="6096000" y="26524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276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0.000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1.100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2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0.001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1.275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2F055F-DF8E-ADAD-C920-BBC8437A8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177896"/>
              </p:ext>
            </p:extLst>
          </p:nvPr>
        </p:nvGraphicFramePr>
        <p:xfrm>
          <a:off x="838200" y="24202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5A0691-902C-93A1-C59B-1ABEDD999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817094"/>
              </p:ext>
            </p:extLst>
          </p:nvPr>
        </p:nvGraphicFramePr>
        <p:xfrm>
          <a:off x="6096000" y="24202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795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0.001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1.275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0.002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1.425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415DD9-BE36-3E45-E54C-483A7A12C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103679"/>
              </p:ext>
            </p:extLst>
          </p:nvPr>
        </p:nvGraphicFramePr>
        <p:xfrm>
          <a:off x="475343" y="2391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C2816-4E78-45EF-1521-9E51CBC5C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370986"/>
              </p:ext>
            </p:extLst>
          </p:nvPr>
        </p:nvGraphicFramePr>
        <p:xfrm>
          <a:off x="5914571" y="25073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418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1143</Words>
  <Application>Microsoft Macintosh PowerPoint</Application>
  <PresentationFormat>Widescreen</PresentationFormat>
  <Paragraphs>242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Aptos</vt:lpstr>
      <vt:lpstr>Arial</vt:lpstr>
      <vt:lpstr>Calibri</vt:lpstr>
      <vt:lpstr>Calibri Light</vt:lpstr>
      <vt:lpstr>Helvetica Neue</vt:lpstr>
      <vt:lpstr>Office Theme</vt:lpstr>
      <vt:lpstr>Effect of Inhibitory Gamma Rhythm Conductance on Nonlinearity</vt:lpstr>
      <vt:lpstr>GOAL</vt:lpstr>
      <vt:lpstr>Model Parameters</vt:lpstr>
      <vt:lpstr>STEPS</vt:lpstr>
      <vt:lpstr>CASE #1:</vt:lpstr>
      <vt:lpstr>CASE #1:</vt:lpstr>
      <vt:lpstr>CASE #2:</vt:lpstr>
      <vt:lpstr>CASE #2:</vt:lpstr>
      <vt:lpstr>CASE #3:</vt:lpstr>
      <vt:lpstr>CASE #3:</vt:lpstr>
      <vt:lpstr>CASE #4:</vt:lpstr>
      <vt:lpstr>CASE #4:</vt:lpstr>
      <vt:lpstr>CASE #5:</vt:lpstr>
      <vt:lpstr>CASE #5:</vt:lpstr>
      <vt:lpstr>CASE #6:</vt:lpstr>
      <vt:lpstr>CASE #6:</vt:lpstr>
      <vt:lpstr>CASE #7:</vt:lpstr>
      <vt:lpstr>CASE #7:</vt:lpstr>
      <vt:lpstr>CASE #8:</vt:lpstr>
      <vt:lpstr>CASE #8:</vt:lpstr>
      <vt:lpstr>CASE #9:</vt:lpstr>
      <vt:lpstr>CASE #9:</vt:lpstr>
      <vt:lpstr>CASE #10:</vt:lpstr>
      <vt:lpstr>CASE #10:</vt:lpstr>
      <vt:lpstr>CASE #11:</vt:lpstr>
      <vt:lpstr>CASE #11:</vt:lpstr>
      <vt:lpstr>CASE #12:</vt:lpstr>
      <vt:lpstr>CASE #12:</vt:lpstr>
      <vt:lpstr>CASE #13:</vt:lpstr>
      <vt:lpstr>CASE #13:</vt:lpstr>
      <vt:lpstr>CASE #14:</vt:lpstr>
      <vt:lpstr>CASE #14:</vt:lpstr>
      <vt:lpstr>CASE #15:</vt:lpstr>
      <vt:lpstr>CASE #15:</vt:lpstr>
      <vt:lpstr>CASE #16:</vt:lpstr>
      <vt:lpstr>CASE #16:</vt:lpstr>
      <vt:lpstr>CASE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Inhibitory Gamma Rhythm Conductance on Nonlinearity</dc:title>
  <dc:creator>Christopher Jewell</dc:creator>
  <cp:lastModifiedBy>Christopher Jewell</cp:lastModifiedBy>
  <cp:revision>19</cp:revision>
  <dcterms:created xsi:type="dcterms:W3CDTF">2024-02-07T06:11:18Z</dcterms:created>
  <dcterms:modified xsi:type="dcterms:W3CDTF">2024-03-27T18:21:43Z</dcterms:modified>
</cp:coreProperties>
</file>