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89B4-9624-630A-FB23-273A5AD3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2AAB-8464-9B53-A1E1-5D0A538AC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58F2-195B-89C5-563F-D623691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E96E-0CD2-9D2F-5D93-00FE3D67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7F1A-33B6-B45D-361B-E420BA0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4FE5-B72B-990E-72A4-3CE308FB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CCD33-6DE8-97CC-F7E5-8FEFC681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847A-C7EF-0255-67B5-25FDBE6C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5E0B-C76D-AEDA-2F4E-3070478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BEF5-0AE6-8166-667F-7B45AC2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C228-7A2D-8F87-3E24-A75B4318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AF905-61BA-09C9-F420-1F23E18A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119E-6BB3-DC9D-BAE8-BF150235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3B54-E5C6-38D0-4D42-564C219E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F63D-BB15-A089-AEFA-86818979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20A-222F-176C-0B33-8EFD372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6D8F-F16E-07BD-91BB-92044554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9E43-614C-D412-5E98-6A9BF03A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29CE-9474-098B-CCD7-E699369B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7BCE-C435-DB77-38B5-3325578F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2781-6929-FCA4-6F5E-B61FBBA6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C295-E610-0131-2DDF-7F2266DB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436E-EFC3-03C0-7711-2111AF7D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3EB6-A8F0-B7DE-2ACD-8B73F946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DE77-DC34-621D-9CE1-F3727435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F20-B11A-E055-8EFA-D1970927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62D5-5B34-4B62-08D1-2054B9E90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B6DF1-5ED9-7A25-7399-91ACCB0E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3953-6D87-D937-5097-8BB4221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CF9E-94CB-51DD-925E-133D493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01A0-BF67-0297-3B14-AA5CC77B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F60-458E-BC6A-6591-7983E3C7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8883B-DCE9-E75D-9662-99B8D446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D923-E4A7-0E95-227B-50B4744D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CAAF0-8CF2-D6F4-23DD-4F2F473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E5E17-0B79-436B-8C5C-B95A29E45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7BC19-74BE-95B9-DE09-28FD6D5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DC240-358F-DA2A-44F9-E1DA919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6D142-1A16-9198-0C96-82912C9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A8AA-ABFB-1EC7-8757-F143DFFC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DCA5D-126F-0D7F-3C9A-D142D17F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98981-50F7-4B71-A083-B89EB0F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5B160-0CDE-1911-82FE-1EBCFF2C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22D79-DE1C-2B1B-C633-1FF03F03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F8EE-32EB-89FA-CB62-E1AB4703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CDAD6-8BCF-F3B2-CA3B-A934ED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07D0-7509-5384-61D9-322BF971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E807-F97E-D1DB-D685-7E876126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642DB-674B-5F6D-85F8-B276F3B4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9E44-4C3D-02F3-7C73-1F182E6A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80E4-A12E-C65F-EEA6-13F6BD25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75D1-0FC8-DC7A-B57A-F93C903B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759-2170-7B24-9CEC-7BCA1C69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B841-8A0A-D150-82E2-B92F5F815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1B6F3-2A29-C13E-7201-0867778E7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FA5A-1D1E-2190-C3D7-A93749FE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437EF-301D-7E16-DD7C-1AF9CB9C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58F1E-FBC8-63D5-F195-25777EDD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82F12-E68C-1D65-5E12-FF2E50C9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C8E86-E2ED-57C9-782E-C1E42460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BD0E-6F41-424A-91C6-762457822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F812-4AA1-4056-A31F-A529075DF36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488E-0FED-8C52-123D-76E08DE8E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703B-6F23-2237-2628-A39043A57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46BC-5127-4253-940F-DCFD6D5AD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FCC9B-7BEF-10A7-9739-8D1BF4A7E576}"/>
              </a:ext>
            </a:extLst>
          </p:cNvPr>
          <p:cNvGrpSpPr/>
          <p:nvPr/>
        </p:nvGrpSpPr>
        <p:grpSpPr>
          <a:xfrm>
            <a:off x="3546282" y="826850"/>
            <a:ext cx="3233089" cy="1750143"/>
            <a:chOff x="3546282" y="826850"/>
            <a:chExt cx="3233089" cy="175014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789D5F-4387-AC27-4B23-C3615CE29F1D}"/>
                </a:ext>
              </a:extLst>
            </p:cNvPr>
            <p:cNvSpPr/>
            <p:nvPr/>
          </p:nvSpPr>
          <p:spPr>
            <a:xfrm>
              <a:off x="3546282" y="826851"/>
              <a:ext cx="2440181" cy="1750142"/>
            </a:xfrm>
            <a:custGeom>
              <a:avLst/>
              <a:gdLst>
                <a:gd name="connsiteX0" fmla="*/ 784676 w 3509041"/>
                <a:gd name="connsiteY0" fmla="*/ 0 h 1750142"/>
                <a:gd name="connsiteX1" fmla="*/ 3509041 w 3509041"/>
                <a:gd name="connsiteY1" fmla="*/ 0 h 1750142"/>
                <a:gd name="connsiteX2" fmla="*/ 3509041 w 3509041"/>
                <a:gd name="connsiteY2" fmla="*/ 1750142 h 1750142"/>
                <a:gd name="connsiteX3" fmla="*/ 784676 w 3509041"/>
                <a:gd name="connsiteY3" fmla="*/ 1750142 h 1750142"/>
                <a:gd name="connsiteX4" fmla="*/ 0 w 3509041"/>
                <a:gd name="connsiteY4" fmla="*/ 965466 h 1750142"/>
                <a:gd name="connsiteX5" fmla="*/ 0 w 3509041"/>
                <a:gd name="connsiteY5" fmla="*/ 784676 h 1750142"/>
                <a:gd name="connsiteX6" fmla="*/ 784676 w 3509041"/>
                <a:gd name="connsiteY6" fmla="*/ 0 h 175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9041" h="1750142">
                  <a:moveTo>
                    <a:pt x="784676" y="0"/>
                  </a:moveTo>
                  <a:lnTo>
                    <a:pt x="3509041" y="0"/>
                  </a:lnTo>
                  <a:lnTo>
                    <a:pt x="3509041" y="1750142"/>
                  </a:lnTo>
                  <a:lnTo>
                    <a:pt x="784676" y="1750142"/>
                  </a:lnTo>
                  <a:cubicBezTo>
                    <a:pt x="351311" y="1750142"/>
                    <a:pt x="0" y="1398831"/>
                    <a:pt x="0" y="965466"/>
                  </a:cubicBezTo>
                  <a:lnTo>
                    <a:pt x="0" y="784676"/>
                  </a:lnTo>
                  <a:cubicBezTo>
                    <a:pt x="0" y="351311"/>
                    <a:pt x="351311" y="0"/>
                    <a:pt x="78467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8364AC-934E-6995-A07B-A834360C16C7}"/>
                </a:ext>
              </a:extLst>
            </p:cNvPr>
            <p:cNvSpPr/>
            <p:nvPr/>
          </p:nvSpPr>
          <p:spPr>
            <a:xfrm>
              <a:off x="5986463" y="826850"/>
              <a:ext cx="792908" cy="1750142"/>
            </a:xfrm>
            <a:custGeom>
              <a:avLst/>
              <a:gdLst>
                <a:gd name="connsiteX0" fmla="*/ 0 w 792908"/>
                <a:gd name="connsiteY0" fmla="*/ 0 h 1733576"/>
                <a:gd name="connsiteX1" fmla="*/ 94194 w 792908"/>
                <a:gd name="connsiteY1" fmla="*/ 9496 h 1733576"/>
                <a:gd name="connsiteX2" fmla="*/ 792908 w 792908"/>
                <a:gd name="connsiteY2" fmla="*/ 866788 h 1733576"/>
                <a:gd name="connsiteX3" fmla="*/ 94194 w 792908"/>
                <a:gd name="connsiteY3" fmla="*/ 1724081 h 1733576"/>
                <a:gd name="connsiteX4" fmla="*/ 0 w 792908"/>
                <a:gd name="connsiteY4" fmla="*/ 1733576 h 173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908" h="1733576">
                  <a:moveTo>
                    <a:pt x="0" y="0"/>
                  </a:moveTo>
                  <a:lnTo>
                    <a:pt x="94194" y="9496"/>
                  </a:lnTo>
                  <a:cubicBezTo>
                    <a:pt x="492949" y="91093"/>
                    <a:pt x="792908" y="443911"/>
                    <a:pt x="792908" y="866788"/>
                  </a:cubicBezTo>
                  <a:cubicBezTo>
                    <a:pt x="792908" y="1289665"/>
                    <a:pt x="492949" y="1642484"/>
                    <a:pt x="94194" y="1724081"/>
                  </a:cubicBezTo>
                  <a:lnTo>
                    <a:pt x="0" y="1733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CE3CF-BBDB-2B7C-14C5-58B498BB9CFE}"/>
                </a:ext>
              </a:extLst>
            </p:cNvPr>
            <p:cNvSpPr/>
            <p:nvPr/>
          </p:nvSpPr>
          <p:spPr>
            <a:xfrm>
              <a:off x="6096000" y="1250944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E043EB-D239-14F5-6AD3-B5E32F7B4859}"/>
                </a:ext>
              </a:extLst>
            </p:cNvPr>
            <p:cNvSpPr/>
            <p:nvPr/>
          </p:nvSpPr>
          <p:spPr>
            <a:xfrm>
              <a:off x="6096000" y="1820294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C217B6-2E62-5996-5C7D-567B9AA669F5}"/>
              </a:ext>
            </a:extLst>
          </p:cNvPr>
          <p:cNvGrpSpPr/>
          <p:nvPr/>
        </p:nvGrpSpPr>
        <p:grpSpPr>
          <a:xfrm>
            <a:off x="3546282" y="2639748"/>
            <a:ext cx="3233089" cy="1750143"/>
            <a:chOff x="3546282" y="3609807"/>
            <a:chExt cx="3233089" cy="175014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9ECC58-B8F9-ACE9-1AFC-830442BDF77B}"/>
                </a:ext>
              </a:extLst>
            </p:cNvPr>
            <p:cNvSpPr/>
            <p:nvPr/>
          </p:nvSpPr>
          <p:spPr>
            <a:xfrm>
              <a:off x="3546282" y="3609808"/>
              <a:ext cx="2440181" cy="1750142"/>
            </a:xfrm>
            <a:custGeom>
              <a:avLst/>
              <a:gdLst>
                <a:gd name="connsiteX0" fmla="*/ 784676 w 3509041"/>
                <a:gd name="connsiteY0" fmla="*/ 0 h 1750142"/>
                <a:gd name="connsiteX1" fmla="*/ 3509041 w 3509041"/>
                <a:gd name="connsiteY1" fmla="*/ 0 h 1750142"/>
                <a:gd name="connsiteX2" fmla="*/ 3509041 w 3509041"/>
                <a:gd name="connsiteY2" fmla="*/ 1750142 h 1750142"/>
                <a:gd name="connsiteX3" fmla="*/ 784676 w 3509041"/>
                <a:gd name="connsiteY3" fmla="*/ 1750142 h 1750142"/>
                <a:gd name="connsiteX4" fmla="*/ 0 w 3509041"/>
                <a:gd name="connsiteY4" fmla="*/ 965466 h 1750142"/>
                <a:gd name="connsiteX5" fmla="*/ 0 w 3509041"/>
                <a:gd name="connsiteY5" fmla="*/ 784676 h 1750142"/>
                <a:gd name="connsiteX6" fmla="*/ 784676 w 3509041"/>
                <a:gd name="connsiteY6" fmla="*/ 0 h 175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9041" h="1750142">
                  <a:moveTo>
                    <a:pt x="784676" y="0"/>
                  </a:moveTo>
                  <a:lnTo>
                    <a:pt x="3509041" y="0"/>
                  </a:lnTo>
                  <a:lnTo>
                    <a:pt x="3509041" y="1750142"/>
                  </a:lnTo>
                  <a:lnTo>
                    <a:pt x="784676" y="1750142"/>
                  </a:lnTo>
                  <a:cubicBezTo>
                    <a:pt x="351311" y="1750142"/>
                    <a:pt x="0" y="1398831"/>
                    <a:pt x="0" y="965466"/>
                  </a:cubicBezTo>
                  <a:lnTo>
                    <a:pt x="0" y="784676"/>
                  </a:lnTo>
                  <a:cubicBezTo>
                    <a:pt x="0" y="351311"/>
                    <a:pt x="351311" y="0"/>
                    <a:pt x="784676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983A54-2E65-7A3C-53A0-6E8B936036B8}"/>
                </a:ext>
              </a:extLst>
            </p:cNvPr>
            <p:cNvSpPr/>
            <p:nvPr/>
          </p:nvSpPr>
          <p:spPr>
            <a:xfrm>
              <a:off x="5986463" y="3609807"/>
              <a:ext cx="792908" cy="1750142"/>
            </a:xfrm>
            <a:custGeom>
              <a:avLst/>
              <a:gdLst>
                <a:gd name="connsiteX0" fmla="*/ 0 w 792908"/>
                <a:gd name="connsiteY0" fmla="*/ 0 h 1733576"/>
                <a:gd name="connsiteX1" fmla="*/ 94194 w 792908"/>
                <a:gd name="connsiteY1" fmla="*/ 9496 h 1733576"/>
                <a:gd name="connsiteX2" fmla="*/ 792908 w 792908"/>
                <a:gd name="connsiteY2" fmla="*/ 866788 h 1733576"/>
                <a:gd name="connsiteX3" fmla="*/ 94194 w 792908"/>
                <a:gd name="connsiteY3" fmla="*/ 1724081 h 1733576"/>
                <a:gd name="connsiteX4" fmla="*/ 0 w 792908"/>
                <a:gd name="connsiteY4" fmla="*/ 1733576 h 173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908" h="1733576">
                  <a:moveTo>
                    <a:pt x="0" y="0"/>
                  </a:moveTo>
                  <a:lnTo>
                    <a:pt x="94194" y="9496"/>
                  </a:lnTo>
                  <a:cubicBezTo>
                    <a:pt x="492949" y="91093"/>
                    <a:pt x="792908" y="443911"/>
                    <a:pt x="792908" y="866788"/>
                  </a:cubicBezTo>
                  <a:cubicBezTo>
                    <a:pt x="792908" y="1289665"/>
                    <a:pt x="492949" y="1642484"/>
                    <a:pt x="94194" y="1724081"/>
                  </a:cubicBezTo>
                  <a:lnTo>
                    <a:pt x="0" y="1733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6770C2-CE26-3A3D-9EFF-111707F6FADF}"/>
                </a:ext>
              </a:extLst>
            </p:cNvPr>
            <p:cNvSpPr/>
            <p:nvPr/>
          </p:nvSpPr>
          <p:spPr>
            <a:xfrm>
              <a:off x="6096000" y="4033901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F7E684-59CD-BD12-BF35-58A8456BC081}"/>
                </a:ext>
              </a:extLst>
            </p:cNvPr>
            <p:cNvSpPr/>
            <p:nvPr/>
          </p:nvSpPr>
          <p:spPr>
            <a:xfrm>
              <a:off x="6096000" y="4603251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D25403-AF05-73C1-BDD2-F1DD77FA1859}"/>
              </a:ext>
            </a:extLst>
          </p:cNvPr>
          <p:cNvGrpSpPr/>
          <p:nvPr/>
        </p:nvGrpSpPr>
        <p:grpSpPr>
          <a:xfrm>
            <a:off x="3546282" y="4516255"/>
            <a:ext cx="3233089" cy="1750143"/>
            <a:chOff x="3546282" y="3609807"/>
            <a:chExt cx="3233089" cy="17501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772320-69E3-6D59-C0CF-6701DC238A18}"/>
                </a:ext>
              </a:extLst>
            </p:cNvPr>
            <p:cNvSpPr/>
            <p:nvPr/>
          </p:nvSpPr>
          <p:spPr>
            <a:xfrm>
              <a:off x="3546282" y="3609808"/>
              <a:ext cx="2440181" cy="1750142"/>
            </a:xfrm>
            <a:custGeom>
              <a:avLst/>
              <a:gdLst>
                <a:gd name="connsiteX0" fmla="*/ 784676 w 3509041"/>
                <a:gd name="connsiteY0" fmla="*/ 0 h 1750142"/>
                <a:gd name="connsiteX1" fmla="*/ 3509041 w 3509041"/>
                <a:gd name="connsiteY1" fmla="*/ 0 h 1750142"/>
                <a:gd name="connsiteX2" fmla="*/ 3509041 w 3509041"/>
                <a:gd name="connsiteY2" fmla="*/ 1750142 h 1750142"/>
                <a:gd name="connsiteX3" fmla="*/ 784676 w 3509041"/>
                <a:gd name="connsiteY3" fmla="*/ 1750142 h 1750142"/>
                <a:gd name="connsiteX4" fmla="*/ 0 w 3509041"/>
                <a:gd name="connsiteY4" fmla="*/ 965466 h 1750142"/>
                <a:gd name="connsiteX5" fmla="*/ 0 w 3509041"/>
                <a:gd name="connsiteY5" fmla="*/ 784676 h 1750142"/>
                <a:gd name="connsiteX6" fmla="*/ 784676 w 3509041"/>
                <a:gd name="connsiteY6" fmla="*/ 0 h 175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9041" h="1750142">
                  <a:moveTo>
                    <a:pt x="784676" y="0"/>
                  </a:moveTo>
                  <a:lnTo>
                    <a:pt x="3509041" y="0"/>
                  </a:lnTo>
                  <a:lnTo>
                    <a:pt x="3509041" y="1750142"/>
                  </a:lnTo>
                  <a:lnTo>
                    <a:pt x="784676" y="1750142"/>
                  </a:lnTo>
                  <a:cubicBezTo>
                    <a:pt x="351311" y="1750142"/>
                    <a:pt x="0" y="1398831"/>
                    <a:pt x="0" y="965466"/>
                  </a:cubicBezTo>
                  <a:lnTo>
                    <a:pt x="0" y="784676"/>
                  </a:lnTo>
                  <a:cubicBezTo>
                    <a:pt x="0" y="351311"/>
                    <a:pt x="351311" y="0"/>
                    <a:pt x="78467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B1D1DF-77F6-16F4-A5BA-124451BD0372}"/>
                </a:ext>
              </a:extLst>
            </p:cNvPr>
            <p:cNvSpPr/>
            <p:nvPr/>
          </p:nvSpPr>
          <p:spPr>
            <a:xfrm>
              <a:off x="5986463" y="3609807"/>
              <a:ext cx="792908" cy="1750142"/>
            </a:xfrm>
            <a:custGeom>
              <a:avLst/>
              <a:gdLst>
                <a:gd name="connsiteX0" fmla="*/ 0 w 792908"/>
                <a:gd name="connsiteY0" fmla="*/ 0 h 1733576"/>
                <a:gd name="connsiteX1" fmla="*/ 94194 w 792908"/>
                <a:gd name="connsiteY1" fmla="*/ 9496 h 1733576"/>
                <a:gd name="connsiteX2" fmla="*/ 792908 w 792908"/>
                <a:gd name="connsiteY2" fmla="*/ 866788 h 1733576"/>
                <a:gd name="connsiteX3" fmla="*/ 94194 w 792908"/>
                <a:gd name="connsiteY3" fmla="*/ 1724081 h 1733576"/>
                <a:gd name="connsiteX4" fmla="*/ 0 w 792908"/>
                <a:gd name="connsiteY4" fmla="*/ 1733576 h 173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908" h="1733576">
                  <a:moveTo>
                    <a:pt x="0" y="0"/>
                  </a:moveTo>
                  <a:lnTo>
                    <a:pt x="94194" y="9496"/>
                  </a:lnTo>
                  <a:cubicBezTo>
                    <a:pt x="492949" y="91093"/>
                    <a:pt x="792908" y="443911"/>
                    <a:pt x="792908" y="866788"/>
                  </a:cubicBezTo>
                  <a:cubicBezTo>
                    <a:pt x="792908" y="1289665"/>
                    <a:pt x="492949" y="1642484"/>
                    <a:pt x="94194" y="1724081"/>
                  </a:cubicBezTo>
                  <a:lnTo>
                    <a:pt x="0" y="173357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A07E253-95F9-9F42-3BBB-FA4D92631DCB}"/>
                </a:ext>
              </a:extLst>
            </p:cNvPr>
            <p:cNvSpPr/>
            <p:nvPr/>
          </p:nvSpPr>
          <p:spPr>
            <a:xfrm>
              <a:off x="6096000" y="4033901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E62D45-A22A-32D3-C3D7-93080167C298}"/>
                </a:ext>
              </a:extLst>
            </p:cNvPr>
            <p:cNvSpPr/>
            <p:nvPr/>
          </p:nvSpPr>
          <p:spPr>
            <a:xfrm>
              <a:off x="6096000" y="4603251"/>
              <a:ext cx="290512" cy="290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94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Kershaw</dc:creator>
  <cp:lastModifiedBy>Charlie Kershaw</cp:lastModifiedBy>
  <cp:revision>2</cp:revision>
  <dcterms:created xsi:type="dcterms:W3CDTF">2022-11-20T22:07:12Z</dcterms:created>
  <dcterms:modified xsi:type="dcterms:W3CDTF">2022-11-23T18:48:57Z</dcterms:modified>
</cp:coreProperties>
</file>