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4"/>
  </p:notesMasterIdLst>
  <p:sldIdLst>
    <p:sldId id="618" r:id="rId2"/>
    <p:sldId id="604" r:id="rId3"/>
    <p:sldId id="621" r:id="rId4"/>
    <p:sldId id="622" r:id="rId5"/>
    <p:sldId id="623" r:id="rId6"/>
    <p:sldId id="620" r:id="rId7"/>
    <p:sldId id="624" r:id="rId8"/>
    <p:sldId id="625" r:id="rId9"/>
    <p:sldId id="626" r:id="rId10"/>
    <p:sldId id="609" r:id="rId11"/>
    <p:sldId id="627" r:id="rId12"/>
    <p:sldId id="61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1" autoAdjust="0"/>
    <p:restoredTop sz="74791" autoAdjust="0"/>
  </p:normalViewPr>
  <p:slideViewPr>
    <p:cSldViewPr snapToGrid="0">
      <p:cViewPr varScale="1">
        <p:scale>
          <a:sx n="68" d="100"/>
          <a:sy n="68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2D263-9899-40FF-A369-3B53A9679340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276DB-846E-4D6B-84FB-438D4AE01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53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169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87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68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8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92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9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4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8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276DB-846E-4D6B-84FB-438D4AE01D9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4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7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6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1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2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58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46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17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större</a:t>
            </a:r>
            <a:r>
              <a:rPr lang="en-US" dirty="0"/>
              <a:t>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3" y="-9731"/>
            <a:ext cx="12191999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247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0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202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5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1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3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56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602D-1F1C-4D6C-87AC-F93D89EC5E85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25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FF602D-1F1C-4D6C-87AC-F93D89EC5E85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09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4FF602D-1F1C-4D6C-87AC-F93D89EC5E85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8253D2A-E31A-4188-9E78-9CAF69B7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7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4400" b="1" kern="100" dirty="0">
                <a:latin typeface="微軟正黑體" panose="020B0604030504040204" pitchFamily="34" charset="-120"/>
                <a:cs typeface="Times New Roman" panose="02020603050405020304" pitchFamily="18" charset="0"/>
              </a:rPr>
              <a:t>幼兒美感論文進度</a:t>
            </a:r>
            <a:endParaRPr lang="zh-TW" altLang="en-US" sz="4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044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+mn-ea"/>
                <a:ea typeface="+mn-ea"/>
              </a:rPr>
              <a:t>遊戲呈現模式</a:t>
            </a:r>
          </a:p>
        </p:txBody>
      </p:sp>
    </p:spTree>
    <p:extLst>
      <p:ext uri="{BB962C8B-B14F-4D97-AF65-F5344CB8AC3E}">
        <p14:creationId xmlns:p14="http://schemas.microsoft.com/office/powerpoint/2010/main" val="34345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11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遊戲設計</a:t>
            </a:r>
            <a:endParaRPr lang="en-US" altLang="zh-TW" sz="35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634206-79FF-47AA-862B-B71EADBDF1F9}"/>
              </a:ext>
            </a:extLst>
          </p:cNvPr>
          <p:cNvSpPr txBox="1"/>
          <p:nvPr/>
        </p:nvSpPr>
        <p:spPr>
          <a:xfrm>
            <a:off x="838200" y="1829716"/>
            <a:ext cx="79711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遊戲呈現模式</a:t>
            </a:r>
          </a:p>
          <a:p>
            <a:br>
              <a:rPr lang="zh-TW" altLang="en-US" sz="5400" dirty="0"/>
            </a:br>
            <a:endParaRPr lang="zh-TW" altLang="en-US" sz="5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2D80AB7-A22D-4FC0-850E-7355C7637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141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7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3340100" y="1645432"/>
            <a:ext cx="5511800" cy="330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14400">
              <a:lnSpc>
                <a:spcPct val="150600"/>
              </a:lnSpc>
            </a:pPr>
            <a:r>
              <a:rPr sz="7200" b="1" dirty="0">
                <a:solidFill>
                  <a:srgbClr val="262626"/>
                </a:solidFill>
                <a:latin typeface="Microsoft JhengHei UI"/>
                <a:cs typeface="Microsoft JhengHei UI"/>
              </a:rPr>
              <a:t>謝謝聆聽 敬請不吝賜教</a:t>
            </a:r>
          </a:p>
        </p:txBody>
      </p:sp>
    </p:spTree>
    <p:extLst>
      <p:ext uri="{BB962C8B-B14F-4D97-AF65-F5344CB8AC3E}">
        <p14:creationId xmlns:p14="http://schemas.microsoft.com/office/powerpoint/2010/main" val="38215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+mn-ea"/>
                <a:ea typeface="+mn-ea"/>
              </a:rPr>
              <a:t>難易度調整</a:t>
            </a:r>
          </a:p>
        </p:txBody>
      </p:sp>
    </p:spTree>
    <p:extLst>
      <p:ext uri="{BB962C8B-B14F-4D97-AF65-F5344CB8AC3E}">
        <p14:creationId xmlns:p14="http://schemas.microsoft.com/office/powerpoint/2010/main" val="266103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3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我要用什麼方法來做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3011EE-82FD-484F-814A-FCFC4CE86B87}"/>
              </a:ext>
            </a:extLst>
          </p:cNvPr>
          <p:cNvSpPr txBox="1"/>
          <p:nvPr/>
        </p:nvSpPr>
        <p:spPr>
          <a:xfrm>
            <a:off x="838200" y="1832956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n-ea"/>
                <a:cs typeface="Times New Roman" panose="02020603050405020304" pitchFamily="18" charset="0"/>
              </a:rPr>
              <a:t>為設計難易度，在顏色以及形狀有一些調整。</a:t>
            </a: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6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4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顏色</a:t>
            </a:r>
            <a:endParaRPr lang="en-US" sz="3500" b="1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1C878C-4E9D-423D-85ED-483C0F8B4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70" y="3770329"/>
            <a:ext cx="2157055" cy="21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66C74E0-7CFA-4AFE-9C7D-C9CCAE9F4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89" y="1585237"/>
            <a:ext cx="5393741" cy="43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3634206-79FF-47AA-862B-B71EADBDF1F9}"/>
              </a:ext>
            </a:extLst>
          </p:cNvPr>
          <p:cNvSpPr txBox="1"/>
          <p:nvPr/>
        </p:nvSpPr>
        <p:spPr>
          <a:xfrm>
            <a:off x="1680870" y="1585237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7200" b="1" i="0" u="none" strike="noStrike" dirty="0">
                <a:solidFill>
                  <a:srgbClr val="1A1A1A"/>
                </a:solidFill>
                <a:effectLst/>
                <a:latin typeface="Raleway"/>
              </a:rPr>
              <a:t>顏色</a:t>
            </a:r>
            <a:endParaRPr lang="zh-TW" altLang="en-US" sz="7200" b="0" dirty="0">
              <a:effectLst/>
            </a:endParaRPr>
          </a:p>
          <a:p>
            <a:br>
              <a:rPr lang="zh-TW" altLang="en-US" sz="7200" dirty="0"/>
            </a:b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45610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5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顏色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634206-79FF-47AA-862B-B71EADBDF1F9}"/>
              </a:ext>
            </a:extLst>
          </p:cNvPr>
          <p:cNvSpPr txBox="1"/>
          <p:nvPr/>
        </p:nvSpPr>
        <p:spPr>
          <a:xfrm>
            <a:off x="1680870" y="158523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7200" b="1" i="0" u="none" strike="noStrike" dirty="0">
                <a:solidFill>
                  <a:srgbClr val="1A1A1A"/>
                </a:solidFill>
                <a:effectLst/>
                <a:latin typeface="Raleway"/>
              </a:rPr>
              <a:t>形狀</a:t>
            </a:r>
            <a:br>
              <a:rPr lang="zh-TW" altLang="en-US" sz="7200" dirty="0"/>
            </a:br>
            <a:endParaRPr lang="zh-TW" altLang="en-US" sz="7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23D80C-7ADA-4ACD-9313-6BEF0C9E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70" y="2972077"/>
            <a:ext cx="7243807" cy="316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7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B29F6-653E-47DB-A86F-22EBF6B4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4400" b="1" kern="100" dirty="0">
                <a:latin typeface="+mn-ea"/>
                <a:ea typeface="+mn-ea"/>
                <a:cs typeface="Times New Roman" panose="02020603050405020304" pitchFamily="18" charset="0"/>
              </a:rPr>
              <a:t>遊戲設計</a:t>
            </a:r>
            <a:endParaRPr lang="zh-TW" altLang="en-US" sz="4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125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7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遊戲設計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634206-79FF-47AA-862B-B71EADBDF1F9}"/>
              </a:ext>
            </a:extLst>
          </p:cNvPr>
          <p:cNvSpPr txBox="1"/>
          <p:nvPr/>
        </p:nvSpPr>
        <p:spPr>
          <a:xfrm>
            <a:off x="838200" y="1829716"/>
            <a:ext cx="79711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第一關</a:t>
            </a:r>
            <a:r>
              <a:rPr lang="en-US" altLang="zh-TW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:</a:t>
            </a:r>
            <a:r>
              <a:rPr lang="zh-TW" altLang="en-US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工作記憶</a:t>
            </a:r>
            <a:endParaRPr lang="zh-TW" altLang="en-US" sz="5400" b="0" dirty="0">
              <a:effectLst/>
            </a:endParaRPr>
          </a:p>
          <a:p>
            <a:br>
              <a:rPr lang="zh-TW" altLang="en-US" sz="5400" dirty="0"/>
            </a:br>
            <a:endParaRPr lang="zh-TW" altLang="en-US" sz="54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FCB0345-132F-4381-8C2E-E8C1512A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79609"/>
            <a:ext cx="7971130" cy="11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1FC1ACE-2401-4030-B2C9-B5EAB0EA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37" y="1296162"/>
            <a:ext cx="2978849" cy="365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63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492AD4A-441B-441E-A8F0-81944E26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79" y="1296159"/>
            <a:ext cx="3467107" cy="3652431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AAB90B6-015D-4E3A-8F66-8BC2B3089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79608"/>
            <a:ext cx="8377283" cy="118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8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遊戲設計</a:t>
            </a:r>
            <a:endParaRPr lang="en-US" altLang="zh-TW" sz="35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634206-79FF-47AA-862B-B71EADBDF1F9}"/>
              </a:ext>
            </a:extLst>
          </p:cNvPr>
          <p:cNvSpPr txBox="1"/>
          <p:nvPr/>
        </p:nvSpPr>
        <p:spPr>
          <a:xfrm>
            <a:off x="838200" y="1829716"/>
            <a:ext cx="79711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第二關</a:t>
            </a:r>
            <a:r>
              <a:rPr lang="en-US" altLang="zh-TW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:</a:t>
            </a:r>
            <a:r>
              <a:rPr lang="zh-TW" altLang="en-US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抑制控制</a:t>
            </a:r>
            <a:endParaRPr lang="zh-TW" altLang="en-US" sz="5400" b="0" dirty="0">
              <a:effectLst/>
            </a:endParaRPr>
          </a:p>
          <a:p>
            <a:br>
              <a:rPr lang="zh-TW" altLang="en-US" sz="5400" dirty="0"/>
            </a:b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5540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5D1318-6CA5-47C6-9507-F3B9D634A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223" y="1202809"/>
            <a:ext cx="3569463" cy="3745781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0AB8692-2B6E-4112-9A0F-13E7EC6B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74602"/>
            <a:ext cx="8668504" cy="12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1786" y="5682343"/>
            <a:ext cx="926892" cy="901337"/>
          </a:xfrm>
        </p:spPr>
        <p:txBody>
          <a:bodyPr/>
          <a:lstStyle/>
          <a:p>
            <a:fld id="{6E18DBF4-37B7-4C4F-9728-A1C100B177EE}" type="slidenum">
              <a:rPr lang="en-US" sz="3200" smtClean="0"/>
              <a:t>9</a:t>
            </a:fld>
            <a:endParaRPr lang="en-US" sz="3200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D8E9FD37-A172-4CCA-8964-26F7EB35B45B}"/>
              </a:ext>
            </a:extLst>
          </p:cNvPr>
          <p:cNvSpPr txBox="1">
            <a:spLocks/>
          </p:cNvSpPr>
          <p:nvPr/>
        </p:nvSpPr>
        <p:spPr>
          <a:xfrm>
            <a:off x="838200" y="301752"/>
            <a:ext cx="10515600" cy="6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>
                <a:solidFill>
                  <a:schemeClr val="bg1"/>
                </a:solidFill>
              </a:rPr>
              <a:t>遊戲設計</a:t>
            </a:r>
            <a:endParaRPr lang="en-US" altLang="zh-TW" sz="35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634206-79FF-47AA-862B-B71EADBDF1F9}"/>
              </a:ext>
            </a:extLst>
          </p:cNvPr>
          <p:cNvSpPr txBox="1"/>
          <p:nvPr/>
        </p:nvSpPr>
        <p:spPr>
          <a:xfrm>
            <a:off x="838200" y="1829716"/>
            <a:ext cx="79711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第三關</a:t>
            </a:r>
            <a:r>
              <a:rPr lang="en-US" altLang="zh-TW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:</a:t>
            </a:r>
            <a:r>
              <a:rPr lang="zh-TW" altLang="en-US" sz="5400" b="1" i="0" u="none" strike="noStrike" dirty="0">
                <a:solidFill>
                  <a:srgbClr val="1A1A1A"/>
                </a:solidFill>
                <a:effectLst/>
                <a:latin typeface="Raleway"/>
              </a:rPr>
              <a:t>認知彈性</a:t>
            </a:r>
            <a:endParaRPr lang="zh-TW" altLang="en-US" sz="5400" b="0" dirty="0">
              <a:effectLst/>
            </a:endParaRPr>
          </a:p>
          <a:p>
            <a:br>
              <a:rPr lang="zh-TW" altLang="en-US" sz="5400" dirty="0"/>
            </a:b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187243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3218</TotalTime>
  <Words>89</Words>
  <Application>Microsoft Office PowerPoint</Application>
  <PresentationFormat>寬螢幕</PresentationFormat>
  <Paragraphs>46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Microsoft JhengHei UI</vt:lpstr>
      <vt:lpstr>Raleway</vt:lpstr>
      <vt:lpstr>微軟正黑體</vt:lpstr>
      <vt:lpstr>Arial</vt:lpstr>
      <vt:lpstr>Calibri</vt:lpstr>
      <vt:lpstr>包裹</vt:lpstr>
      <vt:lpstr>幼兒美感論文進度</vt:lpstr>
      <vt:lpstr>難易度調整</vt:lpstr>
      <vt:lpstr>PowerPoint 簡報</vt:lpstr>
      <vt:lpstr>PowerPoint 簡報</vt:lpstr>
      <vt:lpstr>PowerPoint 簡報</vt:lpstr>
      <vt:lpstr>遊戲設計</vt:lpstr>
      <vt:lpstr>PowerPoint 簡報</vt:lpstr>
      <vt:lpstr>PowerPoint 簡報</vt:lpstr>
      <vt:lpstr>PowerPoint 簡報</vt:lpstr>
      <vt:lpstr>遊戲呈現模式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Game-based Learning and 21st century skills: A review of recent research 基於遊戲的學習與21世紀技能：最新研究述評 </dc:title>
  <dc:creator>政豪</dc:creator>
  <cp:lastModifiedBy>政豪 劉</cp:lastModifiedBy>
  <cp:revision>152</cp:revision>
  <dcterms:created xsi:type="dcterms:W3CDTF">2020-11-23T15:45:25Z</dcterms:created>
  <dcterms:modified xsi:type="dcterms:W3CDTF">2021-07-29T00:46:10Z</dcterms:modified>
</cp:coreProperties>
</file>