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ZlubEeJ0fwQiX77xCvXQV89e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0"/>
            <a:ext cx="121994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title"/>
          </p:nvPr>
        </p:nvSpPr>
        <p:spPr>
          <a:xfrm>
            <a:off x="2897843" y="4794337"/>
            <a:ext cx="67266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b="1" lang="es-MX" sz="5400"/>
              <a:t>BEBIDAS CARBONATADAS ECUADOR</a:t>
            </a:r>
            <a:endParaRPr b="1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s-MX"/>
              <a:t>EMBOTELLADORA ECUADOR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Fabricación, distribución y venta de bebidas carbonatadas.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MX"/>
              <a:t>Embotelladora número 1</a:t>
            </a:r>
            <a:r>
              <a:rPr lang="es-MX"/>
              <a:t> en participación del mercado Ecuatoriano.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MX"/>
              <a:t>Varios años</a:t>
            </a:r>
            <a:r>
              <a:rPr lang="es-MX"/>
              <a:t> en el mercado Ecuatoriano.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4853722" y="4328487"/>
            <a:ext cx="2248506" cy="1848476"/>
            <a:chOff x="0" y="0"/>
            <a:chExt cx="3676651" cy="3556003"/>
          </a:xfrm>
        </p:grpSpPr>
        <p:grpSp>
          <p:nvGrpSpPr>
            <p:cNvPr id="93" name="Google Shape;93;p2"/>
            <p:cNvGrpSpPr/>
            <p:nvPr/>
          </p:nvGrpSpPr>
          <p:grpSpPr>
            <a:xfrm>
              <a:off x="58467" y="0"/>
              <a:ext cx="3618184" cy="3556003"/>
              <a:chOff x="58467" y="0"/>
              <a:chExt cx="3618184" cy="3556003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58467" y="0"/>
                <a:ext cx="3618184" cy="3556003"/>
                <a:chOff x="58467" y="0"/>
                <a:chExt cx="2142245" cy="2237465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600519" y="1258984"/>
                  <a:ext cx="375267" cy="211288"/>
                </a:xfrm>
                <a:custGeom>
                  <a:rect b="b" l="l" r="r" t="t"/>
                  <a:pathLst>
                    <a:path extrusionOk="0" h="290" w="477">
                      <a:moveTo>
                        <a:pt x="163" y="0"/>
                      </a:moveTo>
                      <a:lnTo>
                        <a:pt x="174" y="14"/>
                      </a:lnTo>
                      <a:lnTo>
                        <a:pt x="183" y="30"/>
                      </a:lnTo>
                      <a:lnTo>
                        <a:pt x="191" y="44"/>
                      </a:lnTo>
                      <a:lnTo>
                        <a:pt x="200" y="55"/>
                      </a:lnTo>
                      <a:lnTo>
                        <a:pt x="212" y="66"/>
                      </a:lnTo>
                      <a:lnTo>
                        <a:pt x="227" y="76"/>
                      </a:lnTo>
                      <a:lnTo>
                        <a:pt x="242" y="86"/>
                      </a:lnTo>
                      <a:lnTo>
                        <a:pt x="259" y="94"/>
                      </a:lnTo>
                      <a:lnTo>
                        <a:pt x="274" y="99"/>
                      </a:lnTo>
                      <a:lnTo>
                        <a:pt x="285" y="99"/>
                      </a:lnTo>
                      <a:lnTo>
                        <a:pt x="297" y="97"/>
                      </a:lnTo>
                      <a:lnTo>
                        <a:pt x="311" y="92"/>
                      </a:lnTo>
                      <a:lnTo>
                        <a:pt x="353" y="70"/>
                      </a:lnTo>
                      <a:lnTo>
                        <a:pt x="365" y="63"/>
                      </a:lnTo>
                      <a:lnTo>
                        <a:pt x="376" y="58"/>
                      </a:lnTo>
                      <a:lnTo>
                        <a:pt x="383" y="57"/>
                      </a:lnTo>
                      <a:lnTo>
                        <a:pt x="390" y="57"/>
                      </a:lnTo>
                      <a:lnTo>
                        <a:pt x="403" y="57"/>
                      </a:lnTo>
                      <a:lnTo>
                        <a:pt x="417" y="58"/>
                      </a:lnTo>
                      <a:lnTo>
                        <a:pt x="433" y="60"/>
                      </a:lnTo>
                      <a:lnTo>
                        <a:pt x="451" y="62"/>
                      </a:lnTo>
                      <a:lnTo>
                        <a:pt x="453" y="69"/>
                      </a:lnTo>
                      <a:lnTo>
                        <a:pt x="457" y="74"/>
                      </a:lnTo>
                      <a:lnTo>
                        <a:pt x="464" y="80"/>
                      </a:lnTo>
                      <a:lnTo>
                        <a:pt x="470" y="84"/>
                      </a:lnTo>
                      <a:lnTo>
                        <a:pt x="476" y="90"/>
                      </a:lnTo>
                      <a:lnTo>
                        <a:pt x="477" y="95"/>
                      </a:lnTo>
                      <a:lnTo>
                        <a:pt x="476" y="103"/>
                      </a:lnTo>
                      <a:lnTo>
                        <a:pt x="474" y="115"/>
                      </a:lnTo>
                      <a:lnTo>
                        <a:pt x="472" y="129"/>
                      </a:lnTo>
                      <a:lnTo>
                        <a:pt x="470" y="144"/>
                      </a:lnTo>
                      <a:lnTo>
                        <a:pt x="470" y="156"/>
                      </a:lnTo>
                      <a:lnTo>
                        <a:pt x="469" y="165"/>
                      </a:lnTo>
                      <a:lnTo>
                        <a:pt x="468" y="168"/>
                      </a:lnTo>
                      <a:lnTo>
                        <a:pt x="466" y="172"/>
                      </a:lnTo>
                      <a:lnTo>
                        <a:pt x="465" y="175"/>
                      </a:lnTo>
                      <a:lnTo>
                        <a:pt x="463" y="179"/>
                      </a:lnTo>
                      <a:lnTo>
                        <a:pt x="453" y="176"/>
                      </a:lnTo>
                      <a:lnTo>
                        <a:pt x="446" y="176"/>
                      </a:lnTo>
                      <a:lnTo>
                        <a:pt x="440" y="178"/>
                      </a:lnTo>
                      <a:lnTo>
                        <a:pt x="432" y="179"/>
                      </a:lnTo>
                      <a:lnTo>
                        <a:pt x="426" y="181"/>
                      </a:lnTo>
                      <a:lnTo>
                        <a:pt x="421" y="185"/>
                      </a:lnTo>
                      <a:lnTo>
                        <a:pt x="419" y="189"/>
                      </a:lnTo>
                      <a:lnTo>
                        <a:pt x="418" y="194"/>
                      </a:lnTo>
                      <a:lnTo>
                        <a:pt x="416" y="202"/>
                      </a:lnTo>
                      <a:lnTo>
                        <a:pt x="412" y="211"/>
                      </a:lnTo>
                      <a:lnTo>
                        <a:pt x="408" y="219"/>
                      </a:lnTo>
                      <a:lnTo>
                        <a:pt x="403" y="225"/>
                      </a:lnTo>
                      <a:lnTo>
                        <a:pt x="397" y="228"/>
                      </a:lnTo>
                      <a:lnTo>
                        <a:pt x="389" y="229"/>
                      </a:lnTo>
                      <a:lnTo>
                        <a:pt x="377" y="231"/>
                      </a:lnTo>
                      <a:lnTo>
                        <a:pt x="365" y="233"/>
                      </a:lnTo>
                      <a:lnTo>
                        <a:pt x="354" y="236"/>
                      </a:lnTo>
                      <a:lnTo>
                        <a:pt x="345" y="242"/>
                      </a:lnTo>
                      <a:lnTo>
                        <a:pt x="337" y="250"/>
                      </a:lnTo>
                      <a:lnTo>
                        <a:pt x="331" y="260"/>
                      </a:lnTo>
                      <a:lnTo>
                        <a:pt x="324" y="272"/>
                      </a:lnTo>
                      <a:lnTo>
                        <a:pt x="319" y="281"/>
                      </a:lnTo>
                      <a:lnTo>
                        <a:pt x="314" y="287"/>
                      </a:lnTo>
                      <a:lnTo>
                        <a:pt x="308" y="289"/>
                      </a:lnTo>
                      <a:lnTo>
                        <a:pt x="299" y="290"/>
                      </a:lnTo>
                      <a:lnTo>
                        <a:pt x="290" y="288"/>
                      </a:lnTo>
                      <a:lnTo>
                        <a:pt x="280" y="285"/>
                      </a:lnTo>
                      <a:lnTo>
                        <a:pt x="270" y="277"/>
                      </a:lnTo>
                      <a:lnTo>
                        <a:pt x="252" y="259"/>
                      </a:lnTo>
                      <a:lnTo>
                        <a:pt x="247" y="250"/>
                      </a:lnTo>
                      <a:lnTo>
                        <a:pt x="245" y="241"/>
                      </a:lnTo>
                      <a:lnTo>
                        <a:pt x="243" y="233"/>
                      </a:lnTo>
                      <a:lnTo>
                        <a:pt x="240" y="228"/>
                      </a:lnTo>
                      <a:lnTo>
                        <a:pt x="236" y="224"/>
                      </a:lnTo>
                      <a:lnTo>
                        <a:pt x="232" y="219"/>
                      </a:lnTo>
                      <a:lnTo>
                        <a:pt x="228" y="204"/>
                      </a:lnTo>
                      <a:lnTo>
                        <a:pt x="224" y="199"/>
                      </a:lnTo>
                      <a:lnTo>
                        <a:pt x="218" y="195"/>
                      </a:lnTo>
                      <a:lnTo>
                        <a:pt x="212" y="195"/>
                      </a:lnTo>
                      <a:lnTo>
                        <a:pt x="207" y="198"/>
                      </a:lnTo>
                      <a:lnTo>
                        <a:pt x="203" y="204"/>
                      </a:lnTo>
                      <a:lnTo>
                        <a:pt x="202" y="211"/>
                      </a:lnTo>
                      <a:lnTo>
                        <a:pt x="198" y="220"/>
                      </a:lnTo>
                      <a:lnTo>
                        <a:pt x="192" y="230"/>
                      </a:lnTo>
                      <a:lnTo>
                        <a:pt x="186" y="238"/>
                      </a:lnTo>
                      <a:lnTo>
                        <a:pt x="178" y="245"/>
                      </a:lnTo>
                      <a:lnTo>
                        <a:pt x="169" y="247"/>
                      </a:lnTo>
                      <a:lnTo>
                        <a:pt x="158" y="246"/>
                      </a:lnTo>
                      <a:lnTo>
                        <a:pt x="143" y="241"/>
                      </a:lnTo>
                      <a:lnTo>
                        <a:pt x="130" y="234"/>
                      </a:lnTo>
                      <a:lnTo>
                        <a:pt x="120" y="227"/>
                      </a:lnTo>
                      <a:lnTo>
                        <a:pt x="111" y="220"/>
                      </a:lnTo>
                      <a:lnTo>
                        <a:pt x="107" y="214"/>
                      </a:lnTo>
                      <a:lnTo>
                        <a:pt x="107" y="208"/>
                      </a:lnTo>
                      <a:lnTo>
                        <a:pt x="107" y="196"/>
                      </a:lnTo>
                      <a:lnTo>
                        <a:pt x="106" y="191"/>
                      </a:lnTo>
                      <a:lnTo>
                        <a:pt x="104" y="187"/>
                      </a:lnTo>
                      <a:lnTo>
                        <a:pt x="98" y="185"/>
                      </a:lnTo>
                      <a:lnTo>
                        <a:pt x="90" y="184"/>
                      </a:lnTo>
                      <a:lnTo>
                        <a:pt x="83" y="185"/>
                      </a:lnTo>
                      <a:lnTo>
                        <a:pt x="77" y="185"/>
                      </a:lnTo>
                      <a:lnTo>
                        <a:pt x="73" y="183"/>
                      </a:lnTo>
                      <a:lnTo>
                        <a:pt x="69" y="179"/>
                      </a:lnTo>
                      <a:lnTo>
                        <a:pt x="67" y="172"/>
                      </a:lnTo>
                      <a:lnTo>
                        <a:pt x="67" y="165"/>
                      </a:lnTo>
                      <a:lnTo>
                        <a:pt x="66" y="158"/>
                      </a:lnTo>
                      <a:lnTo>
                        <a:pt x="64" y="152"/>
                      </a:lnTo>
                      <a:lnTo>
                        <a:pt x="61" y="146"/>
                      </a:lnTo>
                      <a:lnTo>
                        <a:pt x="57" y="142"/>
                      </a:lnTo>
                      <a:lnTo>
                        <a:pt x="51" y="141"/>
                      </a:lnTo>
                      <a:lnTo>
                        <a:pt x="43" y="142"/>
                      </a:lnTo>
                      <a:lnTo>
                        <a:pt x="35" y="143"/>
                      </a:lnTo>
                      <a:lnTo>
                        <a:pt x="27" y="146"/>
                      </a:lnTo>
                      <a:lnTo>
                        <a:pt x="18" y="148"/>
                      </a:lnTo>
                      <a:lnTo>
                        <a:pt x="11" y="149"/>
                      </a:lnTo>
                      <a:lnTo>
                        <a:pt x="4" y="150"/>
                      </a:lnTo>
                      <a:lnTo>
                        <a:pt x="0" y="149"/>
                      </a:lnTo>
                      <a:lnTo>
                        <a:pt x="0" y="145"/>
                      </a:lnTo>
                      <a:lnTo>
                        <a:pt x="3" y="139"/>
                      </a:lnTo>
                      <a:lnTo>
                        <a:pt x="9" y="131"/>
                      </a:lnTo>
                      <a:lnTo>
                        <a:pt x="16" y="121"/>
                      </a:lnTo>
                      <a:lnTo>
                        <a:pt x="37" y="97"/>
                      </a:lnTo>
                      <a:lnTo>
                        <a:pt x="49" y="84"/>
                      </a:lnTo>
                      <a:lnTo>
                        <a:pt x="61" y="72"/>
                      </a:lnTo>
                      <a:lnTo>
                        <a:pt x="73" y="62"/>
                      </a:lnTo>
                      <a:lnTo>
                        <a:pt x="84" y="54"/>
                      </a:lnTo>
                      <a:lnTo>
                        <a:pt x="97" y="45"/>
                      </a:lnTo>
                      <a:lnTo>
                        <a:pt x="112" y="35"/>
                      </a:lnTo>
                      <a:lnTo>
                        <a:pt x="130" y="23"/>
                      </a:lnTo>
                      <a:lnTo>
                        <a:pt x="147" y="11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949037" y="80872"/>
                  <a:ext cx="361106" cy="284145"/>
                </a:xfrm>
                <a:custGeom>
                  <a:rect b="b" l="l" r="r" t="t"/>
                  <a:pathLst>
                    <a:path extrusionOk="0" h="390" w="459">
                      <a:moveTo>
                        <a:pt x="3" y="0"/>
                      </a:moveTo>
                      <a:lnTo>
                        <a:pt x="4" y="0"/>
                      </a:lnTo>
                      <a:lnTo>
                        <a:pt x="11" y="1"/>
                      </a:lnTo>
                      <a:lnTo>
                        <a:pt x="18" y="3"/>
                      </a:lnTo>
                      <a:lnTo>
                        <a:pt x="27" y="8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5" y="28"/>
                      </a:lnTo>
                      <a:lnTo>
                        <a:pt x="54" y="36"/>
                      </a:lnTo>
                      <a:lnTo>
                        <a:pt x="64" y="45"/>
                      </a:lnTo>
                      <a:lnTo>
                        <a:pt x="74" y="54"/>
                      </a:lnTo>
                      <a:lnTo>
                        <a:pt x="82" y="61"/>
                      </a:lnTo>
                      <a:lnTo>
                        <a:pt x="88" y="68"/>
                      </a:lnTo>
                      <a:lnTo>
                        <a:pt x="95" y="72"/>
                      </a:lnTo>
                      <a:lnTo>
                        <a:pt x="104" y="76"/>
                      </a:lnTo>
                      <a:lnTo>
                        <a:pt x="115" y="80"/>
                      </a:lnTo>
                      <a:lnTo>
                        <a:pt x="126" y="83"/>
                      </a:lnTo>
                      <a:lnTo>
                        <a:pt x="137" y="86"/>
                      </a:lnTo>
                      <a:lnTo>
                        <a:pt x="146" y="90"/>
                      </a:lnTo>
                      <a:lnTo>
                        <a:pt x="151" y="95"/>
                      </a:lnTo>
                      <a:lnTo>
                        <a:pt x="156" y="100"/>
                      </a:lnTo>
                      <a:lnTo>
                        <a:pt x="160" y="105"/>
                      </a:lnTo>
                      <a:lnTo>
                        <a:pt x="164" y="108"/>
                      </a:lnTo>
                      <a:lnTo>
                        <a:pt x="171" y="111"/>
                      </a:lnTo>
                      <a:lnTo>
                        <a:pt x="178" y="116"/>
                      </a:lnTo>
                      <a:lnTo>
                        <a:pt x="188" y="123"/>
                      </a:lnTo>
                      <a:lnTo>
                        <a:pt x="207" y="142"/>
                      </a:lnTo>
                      <a:lnTo>
                        <a:pt x="216" y="145"/>
                      </a:lnTo>
                      <a:lnTo>
                        <a:pt x="228" y="146"/>
                      </a:lnTo>
                      <a:lnTo>
                        <a:pt x="239" y="146"/>
                      </a:lnTo>
                      <a:lnTo>
                        <a:pt x="251" y="145"/>
                      </a:lnTo>
                      <a:lnTo>
                        <a:pt x="260" y="144"/>
                      </a:lnTo>
                      <a:lnTo>
                        <a:pt x="267" y="145"/>
                      </a:lnTo>
                      <a:lnTo>
                        <a:pt x="273" y="149"/>
                      </a:lnTo>
                      <a:lnTo>
                        <a:pt x="279" y="152"/>
                      </a:lnTo>
                      <a:lnTo>
                        <a:pt x="283" y="156"/>
                      </a:lnTo>
                      <a:lnTo>
                        <a:pt x="287" y="157"/>
                      </a:lnTo>
                      <a:lnTo>
                        <a:pt x="295" y="151"/>
                      </a:lnTo>
                      <a:lnTo>
                        <a:pt x="298" y="151"/>
                      </a:lnTo>
                      <a:lnTo>
                        <a:pt x="302" y="152"/>
                      </a:lnTo>
                      <a:lnTo>
                        <a:pt x="304" y="158"/>
                      </a:lnTo>
                      <a:lnTo>
                        <a:pt x="306" y="165"/>
                      </a:lnTo>
                      <a:lnTo>
                        <a:pt x="309" y="173"/>
                      </a:lnTo>
                      <a:lnTo>
                        <a:pt x="311" y="178"/>
                      </a:lnTo>
                      <a:lnTo>
                        <a:pt x="316" y="182"/>
                      </a:lnTo>
                      <a:lnTo>
                        <a:pt x="323" y="185"/>
                      </a:lnTo>
                      <a:lnTo>
                        <a:pt x="333" y="187"/>
                      </a:lnTo>
                      <a:lnTo>
                        <a:pt x="340" y="189"/>
                      </a:lnTo>
                      <a:lnTo>
                        <a:pt x="345" y="190"/>
                      </a:lnTo>
                      <a:lnTo>
                        <a:pt x="349" y="189"/>
                      </a:lnTo>
                      <a:lnTo>
                        <a:pt x="356" y="181"/>
                      </a:lnTo>
                      <a:lnTo>
                        <a:pt x="362" y="179"/>
                      </a:lnTo>
                      <a:lnTo>
                        <a:pt x="385" y="179"/>
                      </a:lnTo>
                      <a:lnTo>
                        <a:pt x="390" y="178"/>
                      </a:lnTo>
                      <a:lnTo>
                        <a:pt x="393" y="176"/>
                      </a:lnTo>
                      <a:lnTo>
                        <a:pt x="396" y="173"/>
                      </a:lnTo>
                      <a:lnTo>
                        <a:pt x="400" y="172"/>
                      </a:lnTo>
                      <a:lnTo>
                        <a:pt x="407" y="174"/>
                      </a:lnTo>
                      <a:lnTo>
                        <a:pt x="420" y="183"/>
                      </a:lnTo>
                      <a:lnTo>
                        <a:pt x="422" y="189"/>
                      </a:lnTo>
                      <a:lnTo>
                        <a:pt x="423" y="196"/>
                      </a:lnTo>
                      <a:lnTo>
                        <a:pt x="423" y="205"/>
                      </a:lnTo>
                      <a:lnTo>
                        <a:pt x="422" y="214"/>
                      </a:lnTo>
                      <a:lnTo>
                        <a:pt x="423" y="221"/>
                      </a:lnTo>
                      <a:lnTo>
                        <a:pt x="426" y="226"/>
                      </a:lnTo>
                      <a:lnTo>
                        <a:pt x="431" y="232"/>
                      </a:lnTo>
                      <a:lnTo>
                        <a:pt x="440" y="237"/>
                      </a:lnTo>
                      <a:lnTo>
                        <a:pt x="450" y="244"/>
                      </a:lnTo>
                      <a:lnTo>
                        <a:pt x="459" y="249"/>
                      </a:lnTo>
                      <a:lnTo>
                        <a:pt x="450" y="259"/>
                      </a:lnTo>
                      <a:lnTo>
                        <a:pt x="442" y="266"/>
                      </a:lnTo>
                      <a:lnTo>
                        <a:pt x="436" y="272"/>
                      </a:lnTo>
                      <a:lnTo>
                        <a:pt x="432" y="274"/>
                      </a:lnTo>
                      <a:lnTo>
                        <a:pt x="427" y="281"/>
                      </a:lnTo>
                      <a:lnTo>
                        <a:pt x="421" y="291"/>
                      </a:lnTo>
                      <a:lnTo>
                        <a:pt x="416" y="305"/>
                      </a:lnTo>
                      <a:lnTo>
                        <a:pt x="410" y="320"/>
                      </a:lnTo>
                      <a:lnTo>
                        <a:pt x="405" y="328"/>
                      </a:lnTo>
                      <a:lnTo>
                        <a:pt x="397" y="336"/>
                      </a:lnTo>
                      <a:lnTo>
                        <a:pt x="389" y="341"/>
                      </a:lnTo>
                      <a:lnTo>
                        <a:pt x="379" y="346"/>
                      </a:lnTo>
                      <a:lnTo>
                        <a:pt x="371" y="351"/>
                      </a:lnTo>
                      <a:lnTo>
                        <a:pt x="366" y="354"/>
                      </a:lnTo>
                      <a:lnTo>
                        <a:pt x="363" y="360"/>
                      </a:lnTo>
                      <a:lnTo>
                        <a:pt x="360" y="369"/>
                      </a:lnTo>
                      <a:lnTo>
                        <a:pt x="357" y="380"/>
                      </a:lnTo>
                      <a:lnTo>
                        <a:pt x="355" y="390"/>
                      </a:lnTo>
                      <a:lnTo>
                        <a:pt x="338" y="386"/>
                      </a:lnTo>
                      <a:lnTo>
                        <a:pt x="323" y="382"/>
                      </a:lnTo>
                      <a:lnTo>
                        <a:pt x="310" y="380"/>
                      </a:lnTo>
                      <a:lnTo>
                        <a:pt x="300" y="376"/>
                      </a:lnTo>
                      <a:lnTo>
                        <a:pt x="296" y="372"/>
                      </a:lnTo>
                      <a:lnTo>
                        <a:pt x="289" y="365"/>
                      </a:lnTo>
                      <a:lnTo>
                        <a:pt x="279" y="357"/>
                      </a:lnTo>
                      <a:lnTo>
                        <a:pt x="268" y="350"/>
                      </a:lnTo>
                      <a:lnTo>
                        <a:pt x="256" y="343"/>
                      </a:lnTo>
                      <a:lnTo>
                        <a:pt x="246" y="339"/>
                      </a:lnTo>
                      <a:lnTo>
                        <a:pt x="239" y="339"/>
                      </a:lnTo>
                      <a:lnTo>
                        <a:pt x="230" y="338"/>
                      </a:lnTo>
                      <a:lnTo>
                        <a:pt x="222" y="336"/>
                      </a:lnTo>
                      <a:lnTo>
                        <a:pt x="214" y="333"/>
                      </a:lnTo>
                      <a:lnTo>
                        <a:pt x="207" y="326"/>
                      </a:lnTo>
                      <a:lnTo>
                        <a:pt x="201" y="316"/>
                      </a:lnTo>
                      <a:lnTo>
                        <a:pt x="196" y="301"/>
                      </a:lnTo>
                      <a:lnTo>
                        <a:pt x="195" y="289"/>
                      </a:lnTo>
                      <a:lnTo>
                        <a:pt x="194" y="278"/>
                      </a:lnTo>
                      <a:lnTo>
                        <a:pt x="191" y="270"/>
                      </a:lnTo>
                      <a:lnTo>
                        <a:pt x="187" y="262"/>
                      </a:lnTo>
                      <a:lnTo>
                        <a:pt x="177" y="255"/>
                      </a:lnTo>
                      <a:lnTo>
                        <a:pt x="169" y="248"/>
                      </a:lnTo>
                      <a:lnTo>
                        <a:pt x="162" y="242"/>
                      </a:lnTo>
                      <a:lnTo>
                        <a:pt x="159" y="233"/>
                      </a:lnTo>
                      <a:lnTo>
                        <a:pt x="155" y="224"/>
                      </a:lnTo>
                      <a:lnTo>
                        <a:pt x="150" y="215"/>
                      </a:lnTo>
                      <a:lnTo>
                        <a:pt x="144" y="205"/>
                      </a:lnTo>
                      <a:lnTo>
                        <a:pt x="137" y="198"/>
                      </a:lnTo>
                      <a:lnTo>
                        <a:pt x="132" y="193"/>
                      </a:lnTo>
                      <a:lnTo>
                        <a:pt x="122" y="187"/>
                      </a:lnTo>
                      <a:lnTo>
                        <a:pt x="101" y="170"/>
                      </a:lnTo>
                      <a:lnTo>
                        <a:pt x="94" y="166"/>
                      </a:lnTo>
                      <a:lnTo>
                        <a:pt x="84" y="165"/>
                      </a:lnTo>
                      <a:lnTo>
                        <a:pt x="73" y="164"/>
                      </a:lnTo>
                      <a:lnTo>
                        <a:pt x="64" y="164"/>
                      </a:lnTo>
                      <a:lnTo>
                        <a:pt x="54" y="159"/>
                      </a:lnTo>
                      <a:lnTo>
                        <a:pt x="45" y="152"/>
                      </a:lnTo>
                      <a:lnTo>
                        <a:pt x="39" y="147"/>
                      </a:lnTo>
                      <a:lnTo>
                        <a:pt x="32" y="143"/>
                      </a:lnTo>
                      <a:lnTo>
                        <a:pt x="23" y="141"/>
                      </a:lnTo>
                      <a:lnTo>
                        <a:pt x="16" y="139"/>
                      </a:lnTo>
                      <a:lnTo>
                        <a:pt x="13" y="135"/>
                      </a:lnTo>
                      <a:lnTo>
                        <a:pt x="11" y="128"/>
                      </a:lnTo>
                      <a:lnTo>
                        <a:pt x="11" y="121"/>
                      </a:lnTo>
                      <a:lnTo>
                        <a:pt x="12" y="113"/>
                      </a:lnTo>
                      <a:lnTo>
                        <a:pt x="15" y="106"/>
                      </a:lnTo>
                      <a:lnTo>
                        <a:pt x="21" y="93"/>
                      </a:lnTo>
                      <a:lnTo>
                        <a:pt x="21" y="80"/>
                      </a:lnTo>
                      <a:lnTo>
                        <a:pt x="15" y="60"/>
                      </a:lnTo>
                      <a:lnTo>
                        <a:pt x="13" y="50"/>
                      </a:lnTo>
                      <a:lnTo>
                        <a:pt x="9" y="36"/>
                      </a:lnTo>
                      <a:lnTo>
                        <a:pt x="4" y="20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801132" y="993052"/>
                  <a:ext cx="835499" cy="815280"/>
                </a:xfrm>
                <a:custGeom>
                  <a:rect b="b" l="l" r="r" t="t"/>
                  <a:pathLst>
                    <a:path extrusionOk="0" h="1119" w="1062">
                      <a:moveTo>
                        <a:pt x="376" y="0"/>
                      </a:moveTo>
                      <a:lnTo>
                        <a:pt x="388" y="12"/>
                      </a:lnTo>
                      <a:lnTo>
                        <a:pt x="398" y="23"/>
                      </a:lnTo>
                      <a:lnTo>
                        <a:pt x="406" y="34"/>
                      </a:lnTo>
                      <a:lnTo>
                        <a:pt x="414" y="45"/>
                      </a:lnTo>
                      <a:lnTo>
                        <a:pt x="418" y="52"/>
                      </a:lnTo>
                      <a:lnTo>
                        <a:pt x="420" y="57"/>
                      </a:lnTo>
                      <a:lnTo>
                        <a:pt x="421" y="63"/>
                      </a:lnTo>
                      <a:lnTo>
                        <a:pt x="423" y="72"/>
                      </a:lnTo>
                      <a:lnTo>
                        <a:pt x="425" y="83"/>
                      </a:lnTo>
                      <a:lnTo>
                        <a:pt x="429" y="93"/>
                      </a:lnTo>
                      <a:lnTo>
                        <a:pt x="432" y="102"/>
                      </a:lnTo>
                      <a:lnTo>
                        <a:pt x="437" y="111"/>
                      </a:lnTo>
                      <a:lnTo>
                        <a:pt x="444" y="115"/>
                      </a:lnTo>
                      <a:lnTo>
                        <a:pt x="452" y="116"/>
                      </a:lnTo>
                      <a:lnTo>
                        <a:pt x="460" y="113"/>
                      </a:lnTo>
                      <a:lnTo>
                        <a:pt x="468" y="109"/>
                      </a:lnTo>
                      <a:lnTo>
                        <a:pt x="474" y="103"/>
                      </a:lnTo>
                      <a:lnTo>
                        <a:pt x="481" y="99"/>
                      </a:lnTo>
                      <a:lnTo>
                        <a:pt x="486" y="99"/>
                      </a:lnTo>
                      <a:lnTo>
                        <a:pt x="491" y="103"/>
                      </a:lnTo>
                      <a:lnTo>
                        <a:pt x="496" y="109"/>
                      </a:lnTo>
                      <a:lnTo>
                        <a:pt x="503" y="126"/>
                      </a:lnTo>
                      <a:lnTo>
                        <a:pt x="506" y="135"/>
                      </a:lnTo>
                      <a:lnTo>
                        <a:pt x="507" y="142"/>
                      </a:lnTo>
                      <a:lnTo>
                        <a:pt x="505" y="152"/>
                      </a:lnTo>
                      <a:lnTo>
                        <a:pt x="507" y="159"/>
                      </a:lnTo>
                      <a:lnTo>
                        <a:pt x="514" y="176"/>
                      </a:lnTo>
                      <a:lnTo>
                        <a:pt x="517" y="183"/>
                      </a:lnTo>
                      <a:lnTo>
                        <a:pt x="518" y="188"/>
                      </a:lnTo>
                      <a:lnTo>
                        <a:pt x="519" y="193"/>
                      </a:lnTo>
                      <a:lnTo>
                        <a:pt x="522" y="201"/>
                      </a:lnTo>
                      <a:lnTo>
                        <a:pt x="526" y="208"/>
                      </a:lnTo>
                      <a:lnTo>
                        <a:pt x="529" y="215"/>
                      </a:lnTo>
                      <a:lnTo>
                        <a:pt x="531" y="220"/>
                      </a:lnTo>
                      <a:lnTo>
                        <a:pt x="533" y="223"/>
                      </a:lnTo>
                      <a:lnTo>
                        <a:pt x="539" y="227"/>
                      </a:lnTo>
                      <a:lnTo>
                        <a:pt x="547" y="233"/>
                      </a:lnTo>
                      <a:lnTo>
                        <a:pt x="564" y="242"/>
                      </a:lnTo>
                      <a:lnTo>
                        <a:pt x="569" y="247"/>
                      </a:lnTo>
                      <a:lnTo>
                        <a:pt x="575" y="254"/>
                      </a:lnTo>
                      <a:lnTo>
                        <a:pt x="581" y="263"/>
                      </a:lnTo>
                      <a:lnTo>
                        <a:pt x="588" y="274"/>
                      </a:lnTo>
                      <a:lnTo>
                        <a:pt x="595" y="281"/>
                      </a:lnTo>
                      <a:lnTo>
                        <a:pt x="607" y="288"/>
                      </a:lnTo>
                      <a:lnTo>
                        <a:pt x="619" y="291"/>
                      </a:lnTo>
                      <a:lnTo>
                        <a:pt x="630" y="294"/>
                      </a:lnTo>
                      <a:lnTo>
                        <a:pt x="635" y="296"/>
                      </a:lnTo>
                      <a:lnTo>
                        <a:pt x="645" y="300"/>
                      </a:lnTo>
                      <a:lnTo>
                        <a:pt x="678" y="314"/>
                      </a:lnTo>
                      <a:lnTo>
                        <a:pt x="686" y="317"/>
                      </a:lnTo>
                      <a:lnTo>
                        <a:pt x="690" y="320"/>
                      </a:lnTo>
                      <a:lnTo>
                        <a:pt x="696" y="322"/>
                      </a:lnTo>
                      <a:lnTo>
                        <a:pt x="705" y="323"/>
                      </a:lnTo>
                      <a:lnTo>
                        <a:pt x="716" y="325"/>
                      </a:lnTo>
                      <a:lnTo>
                        <a:pt x="728" y="328"/>
                      </a:lnTo>
                      <a:lnTo>
                        <a:pt x="735" y="331"/>
                      </a:lnTo>
                      <a:lnTo>
                        <a:pt x="745" y="337"/>
                      </a:lnTo>
                      <a:lnTo>
                        <a:pt x="757" y="344"/>
                      </a:lnTo>
                      <a:lnTo>
                        <a:pt x="771" y="353"/>
                      </a:lnTo>
                      <a:lnTo>
                        <a:pt x="786" y="361"/>
                      </a:lnTo>
                      <a:lnTo>
                        <a:pt x="800" y="370"/>
                      </a:lnTo>
                      <a:lnTo>
                        <a:pt x="813" y="380"/>
                      </a:lnTo>
                      <a:lnTo>
                        <a:pt x="825" y="388"/>
                      </a:lnTo>
                      <a:lnTo>
                        <a:pt x="834" y="395"/>
                      </a:lnTo>
                      <a:lnTo>
                        <a:pt x="839" y="399"/>
                      </a:lnTo>
                      <a:lnTo>
                        <a:pt x="848" y="406"/>
                      </a:lnTo>
                      <a:lnTo>
                        <a:pt x="859" y="410"/>
                      </a:lnTo>
                      <a:lnTo>
                        <a:pt x="869" y="413"/>
                      </a:lnTo>
                      <a:lnTo>
                        <a:pt x="876" y="416"/>
                      </a:lnTo>
                      <a:lnTo>
                        <a:pt x="886" y="425"/>
                      </a:lnTo>
                      <a:lnTo>
                        <a:pt x="892" y="435"/>
                      </a:lnTo>
                      <a:lnTo>
                        <a:pt x="900" y="444"/>
                      </a:lnTo>
                      <a:lnTo>
                        <a:pt x="907" y="455"/>
                      </a:lnTo>
                      <a:lnTo>
                        <a:pt x="914" y="465"/>
                      </a:lnTo>
                      <a:lnTo>
                        <a:pt x="919" y="475"/>
                      </a:lnTo>
                      <a:lnTo>
                        <a:pt x="923" y="483"/>
                      </a:lnTo>
                      <a:lnTo>
                        <a:pt x="925" y="489"/>
                      </a:lnTo>
                      <a:lnTo>
                        <a:pt x="928" y="496"/>
                      </a:lnTo>
                      <a:lnTo>
                        <a:pt x="934" y="503"/>
                      </a:lnTo>
                      <a:lnTo>
                        <a:pt x="943" y="512"/>
                      </a:lnTo>
                      <a:lnTo>
                        <a:pt x="955" y="517"/>
                      </a:lnTo>
                      <a:lnTo>
                        <a:pt x="968" y="522"/>
                      </a:lnTo>
                      <a:lnTo>
                        <a:pt x="981" y="522"/>
                      </a:lnTo>
                      <a:lnTo>
                        <a:pt x="991" y="520"/>
                      </a:lnTo>
                      <a:lnTo>
                        <a:pt x="999" y="517"/>
                      </a:lnTo>
                      <a:lnTo>
                        <a:pt x="1007" y="517"/>
                      </a:lnTo>
                      <a:lnTo>
                        <a:pt x="1015" y="517"/>
                      </a:lnTo>
                      <a:lnTo>
                        <a:pt x="1022" y="521"/>
                      </a:lnTo>
                      <a:lnTo>
                        <a:pt x="1033" y="528"/>
                      </a:lnTo>
                      <a:lnTo>
                        <a:pt x="1046" y="536"/>
                      </a:lnTo>
                      <a:lnTo>
                        <a:pt x="1062" y="546"/>
                      </a:lnTo>
                      <a:lnTo>
                        <a:pt x="1042" y="554"/>
                      </a:lnTo>
                      <a:lnTo>
                        <a:pt x="1020" y="561"/>
                      </a:lnTo>
                      <a:lnTo>
                        <a:pt x="995" y="571"/>
                      </a:lnTo>
                      <a:lnTo>
                        <a:pt x="967" y="581"/>
                      </a:lnTo>
                      <a:lnTo>
                        <a:pt x="937" y="591"/>
                      </a:lnTo>
                      <a:lnTo>
                        <a:pt x="905" y="602"/>
                      </a:lnTo>
                      <a:lnTo>
                        <a:pt x="874" y="614"/>
                      </a:lnTo>
                      <a:lnTo>
                        <a:pt x="840" y="625"/>
                      </a:lnTo>
                      <a:lnTo>
                        <a:pt x="807" y="638"/>
                      </a:lnTo>
                      <a:lnTo>
                        <a:pt x="741" y="662"/>
                      </a:lnTo>
                      <a:lnTo>
                        <a:pt x="710" y="673"/>
                      </a:lnTo>
                      <a:lnTo>
                        <a:pt x="679" y="683"/>
                      </a:lnTo>
                      <a:lnTo>
                        <a:pt x="651" y="693"/>
                      </a:lnTo>
                      <a:lnTo>
                        <a:pt x="625" y="703"/>
                      </a:lnTo>
                      <a:lnTo>
                        <a:pt x="601" y="711"/>
                      </a:lnTo>
                      <a:lnTo>
                        <a:pt x="581" y="719"/>
                      </a:lnTo>
                      <a:lnTo>
                        <a:pt x="565" y="724"/>
                      </a:lnTo>
                      <a:lnTo>
                        <a:pt x="551" y="729"/>
                      </a:lnTo>
                      <a:lnTo>
                        <a:pt x="543" y="732"/>
                      </a:lnTo>
                      <a:lnTo>
                        <a:pt x="539" y="733"/>
                      </a:lnTo>
                      <a:lnTo>
                        <a:pt x="531" y="738"/>
                      </a:lnTo>
                      <a:lnTo>
                        <a:pt x="524" y="745"/>
                      </a:lnTo>
                      <a:lnTo>
                        <a:pt x="520" y="752"/>
                      </a:lnTo>
                      <a:lnTo>
                        <a:pt x="517" y="756"/>
                      </a:lnTo>
                      <a:lnTo>
                        <a:pt x="511" y="759"/>
                      </a:lnTo>
                      <a:lnTo>
                        <a:pt x="496" y="765"/>
                      </a:lnTo>
                      <a:lnTo>
                        <a:pt x="490" y="769"/>
                      </a:lnTo>
                      <a:lnTo>
                        <a:pt x="488" y="774"/>
                      </a:lnTo>
                      <a:lnTo>
                        <a:pt x="485" y="780"/>
                      </a:lnTo>
                      <a:lnTo>
                        <a:pt x="480" y="787"/>
                      </a:lnTo>
                      <a:lnTo>
                        <a:pt x="452" y="810"/>
                      </a:lnTo>
                      <a:lnTo>
                        <a:pt x="444" y="815"/>
                      </a:lnTo>
                      <a:lnTo>
                        <a:pt x="440" y="820"/>
                      </a:lnTo>
                      <a:lnTo>
                        <a:pt x="435" y="829"/>
                      </a:lnTo>
                      <a:lnTo>
                        <a:pt x="432" y="839"/>
                      </a:lnTo>
                      <a:lnTo>
                        <a:pt x="431" y="847"/>
                      </a:lnTo>
                      <a:lnTo>
                        <a:pt x="429" y="850"/>
                      </a:lnTo>
                      <a:lnTo>
                        <a:pt x="425" y="850"/>
                      </a:lnTo>
                      <a:lnTo>
                        <a:pt x="420" y="848"/>
                      </a:lnTo>
                      <a:lnTo>
                        <a:pt x="417" y="847"/>
                      </a:lnTo>
                      <a:lnTo>
                        <a:pt x="412" y="848"/>
                      </a:lnTo>
                      <a:lnTo>
                        <a:pt x="408" y="852"/>
                      </a:lnTo>
                      <a:lnTo>
                        <a:pt x="406" y="857"/>
                      </a:lnTo>
                      <a:lnTo>
                        <a:pt x="405" y="865"/>
                      </a:lnTo>
                      <a:lnTo>
                        <a:pt x="404" y="872"/>
                      </a:lnTo>
                      <a:lnTo>
                        <a:pt x="402" y="879"/>
                      </a:lnTo>
                      <a:lnTo>
                        <a:pt x="395" y="885"/>
                      </a:lnTo>
                      <a:lnTo>
                        <a:pt x="386" y="892"/>
                      </a:lnTo>
                      <a:lnTo>
                        <a:pt x="363" y="907"/>
                      </a:lnTo>
                      <a:lnTo>
                        <a:pt x="356" y="915"/>
                      </a:lnTo>
                      <a:lnTo>
                        <a:pt x="354" y="921"/>
                      </a:lnTo>
                      <a:lnTo>
                        <a:pt x="356" y="928"/>
                      </a:lnTo>
                      <a:lnTo>
                        <a:pt x="360" y="935"/>
                      </a:lnTo>
                      <a:lnTo>
                        <a:pt x="365" y="942"/>
                      </a:lnTo>
                      <a:lnTo>
                        <a:pt x="370" y="948"/>
                      </a:lnTo>
                      <a:lnTo>
                        <a:pt x="375" y="954"/>
                      </a:lnTo>
                      <a:lnTo>
                        <a:pt x="376" y="959"/>
                      </a:lnTo>
                      <a:lnTo>
                        <a:pt x="374" y="964"/>
                      </a:lnTo>
                      <a:lnTo>
                        <a:pt x="368" y="972"/>
                      </a:lnTo>
                      <a:lnTo>
                        <a:pt x="362" y="979"/>
                      </a:lnTo>
                      <a:lnTo>
                        <a:pt x="353" y="987"/>
                      </a:lnTo>
                      <a:lnTo>
                        <a:pt x="346" y="992"/>
                      </a:lnTo>
                      <a:lnTo>
                        <a:pt x="339" y="994"/>
                      </a:lnTo>
                      <a:lnTo>
                        <a:pt x="336" y="992"/>
                      </a:lnTo>
                      <a:lnTo>
                        <a:pt x="334" y="988"/>
                      </a:lnTo>
                      <a:lnTo>
                        <a:pt x="334" y="982"/>
                      </a:lnTo>
                      <a:lnTo>
                        <a:pt x="335" y="975"/>
                      </a:lnTo>
                      <a:lnTo>
                        <a:pt x="336" y="966"/>
                      </a:lnTo>
                      <a:lnTo>
                        <a:pt x="338" y="959"/>
                      </a:lnTo>
                      <a:lnTo>
                        <a:pt x="338" y="952"/>
                      </a:lnTo>
                      <a:lnTo>
                        <a:pt x="336" y="947"/>
                      </a:lnTo>
                      <a:lnTo>
                        <a:pt x="332" y="943"/>
                      </a:lnTo>
                      <a:lnTo>
                        <a:pt x="327" y="941"/>
                      </a:lnTo>
                      <a:lnTo>
                        <a:pt x="323" y="940"/>
                      </a:lnTo>
                      <a:lnTo>
                        <a:pt x="316" y="941"/>
                      </a:lnTo>
                      <a:lnTo>
                        <a:pt x="309" y="943"/>
                      </a:lnTo>
                      <a:lnTo>
                        <a:pt x="302" y="947"/>
                      </a:lnTo>
                      <a:lnTo>
                        <a:pt x="296" y="952"/>
                      </a:lnTo>
                      <a:lnTo>
                        <a:pt x="292" y="961"/>
                      </a:lnTo>
                      <a:lnTo>
                        <a:pt x="289" y="974"/>
                      </a:lnTo>
                      <a:lnTo>
                        <a:pt x="286" y="988"/>
                      </a:lnTo>
                      <a:lnTo>
                        <a:pt x="284" y="1001"/>
                      </a:lnTo>
                      <a:lnTo>
                        <a:pt x="283" y="1012"/>
                      </a:lnTo>
                      <a:lnTo>
                        <a:pt x="283" y="1020"/>
                      </a:lnTo>
                      <a:lnTo>
                        <a:pt x="282" y="1031"/>
                      </a:lnTo>
                      <a:lnTo>
                        <a:pt x="278" y="1061"/>
                      </a:lnTo>
                      <a:lnTo>
                        <a:pt x="275" y="1076"/>
                      </a:lnTo>
                      <a:lnTo>
                        <a:pt x="273" y="1090"/>
                      </a:lnTo>
                      <a:lnTo>
                        <a:pt x="271" y="1101"/>
                      </a:lnTo>
                      <a:lnTo>
                        <a:pt x="269" y="1108"/>
                      </a:lnTo>
                      <a:lnTo>
                        <a:pt x="269" y="1110"/>
                      </a:lnTo>
                      <a:lnTo>
                        <a:pt x="267" y="1112"/>
                      </a:lnTo>
                      <a:lnTo>
                        <a:pt x="265" y="1116"/>
                      </a:lnTo>
                      <a:lnTo>
                        <a:pt x="261" y="1115"/>
                      </a:lnTo>
                      <a:lnTo>
                        <a:pt x="258" y="1114"/>
                      </a:lnTo>
                      <a:lnTo>
                        <a:pt x="256" y="1114"/>
                      </a:lnTo>
                      <a:lnTo>
                        <a:pt x="246" y="1115"/>
                      </a:lnTo>
                      <a:lnTo>
                        <a:pt x="237" y="1117"/>
                      </a:lnTo>
                      <a:lnTo>
                        <a:pt x="229" y="1119"/>
                      </a:lnTo>
                      <a:lnTo>
                        <a:pt x="218" y="1119"/>
                      </a:lnTo>
                      <a:lnTo>
                        <a:pt x="209" y="1117"/>
                      </a:lnTo>
                      <a:lnTo>
                        <a:pt x="202" y="1114"/>
                      </a:lnTo>
                      <a:lnTo>
                        <a:pt x="196" y="1112"/>
                      </a:lnTo>
                      <a:lnTo>
                        <a:pt x="189" y="1110"/>
                      </a:lnTo>
                      <a:lnTo>
                        <a:pt x="183" y="1109"/>
                      </a:lnTo>
                      <a:lnTo>
                        <a:pt x="161" y="1109"/>
                      </a:lnTo>
                      <a:lnTo>
                        <a:pt x="157" y="1107"/>
                      </a:lnTo>
                      <a:lnTo>
                        <a:pt x="155" y="1103"/>
                      </a:lnTo>
                      <a:lnTo>
                        <a:pt x="151" y="1095"/>
                      </a:lnTo>
                      <a:lnTo>
                        <a:pt x="147" y="1083"/>
                      </a:lnTo>
                      <a:lnTo>
                        <a:pt x="135" y="1059"/>
                      </a:lnTo>
                      <a:lnTo>
                        <a:pt x="129" y="1047"/>
                      </a:lnTo>
                      <a:lnTo>
                        <a:pt x="121" y="1037"/>
                      </a:lnTo>
                      <a:lnTo>
                        <a:pt x="115" y="1029"/>
                      </a:lnTo>
                      <a:lnTo>
                        <a:pt x="106" y="1023"/>
                      </a:lnTo>
                      <a:lnTo>
                        <a:pt x="94" y="1016"/>
                      </a:lnTo>
                      <a:lnTo>
                        <a:pt x="81" y="1009"/>
                      </a:lnTo>
                      <a:lnTo>
                        <a:pt x="68" y="1001"/>
                      </a:lnTo>
                      <a:lnTo>
                        <a:pt x="56" y="992"/>
                      </a:lnTo>
                      <a:lnTo>
                        <a:pt x="48" y="983"/>
                      </a:lnTo>
                      <a:lnTo>
                        <a:pt x="44" y="974"/>
                      </a:lnTo>
                      <a:lnTo>
                        <a:pt x="44" y="957"/>
                      </a:lnTo>
                      <a:lnTo>
                        <a:pt x="45" y="952"/>
                      </a:lnTo>
                      <a:lnTo>
                        <a:pt x="45" y="948"/>
                      </a:lnTo>
                      <a:lnTo>
                        <a:pt x="43" y="944"/>
                      </a:lnTo>
                      <a:lnTo>
                        <a:pt x="40" y="939"/>
                      </a:lnTo>
                      <a:lnTo>
                        <a:pt x="29" y="929"/>
                      </a:lnTo>
                      <a:lnTo>
                        <a:pt x="21" y="921"/>
                      </a:lnTo>
                      <a:lnTo>
                        <a:pt x="12" y="912"/>
                      </a:lnTo>
                      <a:lnTo>
                        <a:pt x="0" y="903"/>
                      </a:lnTo>
                      <a:lnTo>
                        <a:pt x="3" y="897"/>
                      </a:lnTo>
                      <a:lnTo>
                        <a:pt x="7" y="891"/>
                      </a:lnTo>
                      <a:lnTo>
                        <a:pt x="13" y="886"/>
                      </a:lnTo>
                      <a:lnTo>
                        <a:pt x="20" y="882"/>
                      </a:lnTo>
                      <a:lnTo>
                        <a:pt x="30" y="881"/>
                      </a:lnTo>
                      <a:lnTo>
                        <a:pt x="40" y="881"/>
                      </a:lnTo>
                      <a:lnTo>
                        <a:pt x="49" y="880"/>
                      </a:lnTo>
                      <a:lnTo>
                        <a:pt x="60" y="877"/>
                      </a:lnTo>
                      <a:lnTo>
                        <a:pt x="69" y="873"/>
                      </a:lnTo>
                      <a:lnTo>
                        <a:pt x="77" y="867"/>
                      </a:lnTo>
                      <a:lnTo>
                        <a:pt x="81" y="859"/>
                      </a:lnTo>
                      <a:lnTo>
                        <a:pt x="84" y="846"/>
                      </a:lnTo>
                      <a:lnTo>
                        <a:pt x="86" y="837"/>
                      </a:lnTo>
                      <a:lnTo>
                        <a:pt x="89" y="829"/>
                      </a:lnTo>
                      <a:lnTo>
                        <a:pt x="93" y="824"/>
                      </a:lnTo>
                      <a:lnTo>
                        <a:pt x="98" y="820"/>
                      </a:lnTo>
                      <a:lnTo>
                        <a:pt x="106" y="814"/>
                      </a:lnTo>
                      <a:lnTo>
                        <a:pt x="116" y="806"/>
                      </a:lnTo>
                      <a:lnTo>
                        <a:pt x="127" y="798"/>
                      </a:lnTo>
                      <a:lnTo>
                        <a:pt x="136" y="789"/>
                      </a:lnTo>
                      <a:lnTo>
                        <a:pt x="145" y="782"/>
                      </a:lnTo>
                      <a:lnTo>
                        <a:pt x="149" y="775"/>
                      </a:lnTo>
                      <a:lnTo>
                        <a:pt x="152" y="766"/>
                      </a:lnTo>
                      <a:lnTo>
                        <a:pt x="156" y="754"/>
                      </a:lnTo>
                      <a:lnTo>
                        <a:pt x="159" y="741"/>
                      </a:lnTo>
                      <a:lnTo>
                        <a:pt x="162" y="727"/>
                      </a:lnTo>
                      <a:lnTo>
                        <a:pt x="165" y="716"/>
                      </a:lnTo>
                      <a:lnTo>
                        <a:pt x="169" y="708"/>
                      </a:lnTo>
                      <a:lnTo>
                        <a:pt x="175" y="703"/>
                      </a:lnTo>
                      <a:lnTo>
                        <a:pt x="200" y="683"/>
                      </a:lnTo>
                      <a:lnTo>
                        <a:pt x="207" y="677"/>
                      </a:lnTo>
                      <a:lnTo>
                        <a:pt x="211" y="672"/>
                      </a:lnTo>
                      <a:lnTo>
                        <a:pt x="212" y="668"/>
                      </a:lnTo>
                      <a:lnTo>
                        <a:pt x="213" y="665"/>
                      </a:lnTo>
                      <a:lnTo>
                        <a:pt x="213" y="663"/>
                      </a:lnTo>
                      <a:lnTo>
                        <a:pt x="212" y="661"/>
                      </a:lnTo>
                      <a:lnTo>
                        <a:pt x="210" y="659"/>
                      </a:lnTo>
                      <a:lnTo>
                        <a:pt x="208" y="658"/>
                      </a:lnTo>
                      <a:lnTo>
                        <a:pt x="205" y="658"/>
                      </a:lnTo>
                      <a:lnTo>
                        <a:pt x="202" y="659"/>
                      </a:lnTo>
                      <a:lnTo>
                        <a:pt x="190" y="663"/>
                      </a:lnTo>
                      <a:lnTo>
                        <a:pt x="183" y="664"/>
                      </a:lnTo>
                      <a:lnTo>
                        <a:pt x="176" y="665"/>
                      </a:lnTo>
                      <a:lnTo>
                        <a:pt x="170" y="664"/>
                      </a:lnTo>
                      <a:lnTo>
                        <a:pt x="165" y="661"/>
                      </a:lnTo>
                      <a:lnTo>
                        <a:pt x="162" y="656"/>
                      </a:lnTo>
                      <a:lnTo>
                        <a:pt x="162" y="648"/>
                      </a:lnTo>
                      <a:lnTo>
                        <a:pt x="164" y="637"/>
                      </a:lnTo>
                      <a:lnTo>
                        <a:pt x="170" y="628"/>
                      </a:lnTo>
                      <a:lnTo>
                        <a:pt x="177" y="623"/>
                      </a:lnTo>
                      <a:lnTo>
                        <a:pt x="186" y="619"/>
                      </a:lnTo>
                      <a:lnTo>
                        <a:pt x="194" y="616"/>
                      </a:lnTo>
                      <a:lnTo>
                        <a:pt x="202" y="613"/>
                      </a:lnTo>
                      <a:lnTo>
                        <a:pt x="208" y="611"/>
                      </a:lnTo>
                      <a:lnTo>
                        <a:pt x="215" y="608"/>
                      </a:lnTo>
                      <a:lnTo>
                        <a:pt x="222" y="601"/>
                      </a:lnTo>
                      <a:lnTo>
                        <a:pt x="228" y="593"/>
                      </a:lnTo>
                      <a:lnTo>
                        <a:pt x="230" y="584"/>
                      </a:lnTo>
                      <a:lnTo>
                        <a:pt x="229" y="574"/>
                      </a:lnTo>
                      <a:lnTo>
                        <a:pt x="226" y="569"/>
                      </a:lnTo>
                      <a:lnTo>
                        <a:pt x="220" y="565"/>
                      </a:lnTo>
                      <a:lnTo>
                        <a:pt x="214" y="564"/>
                      </a:lnTo>
                      <a:lnTo>
                        <a:pt x="207" y="564"/>
                      </a:lnTo>
                      <a:lnTo>
                        <a:pt x="202" y="563"/>
                      </a:lnTo>
                      <a:lnTo>
                        <a:pt x="199" y="562"/>
                      </a:lnTo>
                      <a:lnTo>
                        <a:pt x="199" y="558"/>
                      </a:lnTo>
                      <a:lnTo>
                        <a:pt x="202" y="551"/>
                      </a:lnTo>
                      <a:lnTo>
                        <a:pt x="207" y="544"/>
                      </a:lnTo>
                      <a:lnTo>
                        <a:pt x="211" y="538"/>
                      </a:lnTo>
                      <a:lnTo>
                        <a:pt x="214" y="530"/>
                      </a:lnTo>
                      <a:lnTo>
                        <a:pt x="215" y="521"/>
                      </a:lnTo>
                      <a:lnTo>
                        <a:pt x="215" y="509"/>
                      </a:lnTo>
                      <a:lnTo>
                        <a:pt x="217" y="494"/>
                      </a:lnTo>
                      <a:lnTo>
                        <a:pt x="219" y="480"/>
                      </a:lnTo>
                      <a:lnTo>
                        <a:pt x="221" y="468"/>
                      </a:lnTo>
                      <a:lnTo>
                        <a:pt x="222" y="460"/>
                      </a:lnTo>
                      <a:lnTo>
                        <a:pt x="221" y="455"/>
                      </a:lnTo>
                      <a:lnTo>
                        <a:pt x="216" y="450"/>
                      </a:lnTo>
                      <a:lnTo>
                        <a:pt x="211" y="446"/>
                      </a:lnTo>
                      <a:lnTo>
                        <a:pt x="204" y="440"/>
                      </a:lnTo>
                      <a:lnTo>
                        <a:pt x="199" y="436"/>
                      </a:lnTo>
                      <a:lnTo>
                        <a:pt x="196" y="430"/>
                      </a:lnTo>
                      <a:lnTo>
                        <a:pt x="197" y="423"/>
                      </a:lnTo>
                      <a:lnTo>
                        <a:pt x="202" y="415"/>
                      </a:lnTo>
                      <a:lnTo>
                        <a:pt x="221" y="398"/>
                      </a:lnTo>
                      <a:lnTo>
                        <a:pt x="231" y="390"/>
                      </a:lnTo>
                      <a:lnTo>
                        <a:pt x="239" y="382"/>
                      </a:lnTo>
                      <a:lnTo>
                        <a:pt x="243" y="375"/>
                      </a:lnTo>
                      <a:lnTo>
                        <a:pt x="245" y="367"/>
                      </a:lnTo>
                      <a:lnTo>
                        <a:pt x="245" y="345"/>
                      </a:lnTo>
                      <a:lnTo>
                        <a:pt x="246" y="335"/>
                      </a:lnTo>
                      <a:lnTo>
                        <a:pt x="250" y="327"/>
                      </a:lnTo>
                      <a:lnTo>
                        <a:pt x="253" y="318"/>
                      </a:lnTo>
                      <a:lnTo>
                        <a:pt x="253" y="309"/>
                      </a:lnTo>
                      <a:lnTo>
                        <a:pt x="251" y="300"/>
                      </a:lnTo>
                      <a:lnTo>
                        <a:pt x="249" y="291"/>
                      </a:lnTo>
                      <a:lnTo>
                        <a:pt x="249" y="284"/>
                      </a:lnTo>
                      <a:lnTo>
                        <a:pt x="252" y="278"/>
                      </a:lnTo>
                      <a:lnTo>
                        <a:pt x="255" y="274"/>
                      </a:lnTo>
                      <a:lnTo>
                        <a:pt x="257" y="270"/>
                      </a:lnTo>
                      <a:lnTo>
                        <a:pt x="260" y="264"/>
                      </a:lnTo>
                      <a:lnTo>
                        <a:pt x="261" y="255"/>
                      </a:lnTo>
                      <a:lnTo>
                        <a:pt x="263" y="231"/>
                      </a:lnTo>
                      <a:lnTo>
                        <a:pt x="266" y="219"/>
                      </a:lnTo>
                      <a:lnTo>
                        <a:pt x="268" y="209"/>
                      </a:lnTo>
                      <a:lnTo>
                        <a:pt x="270" y="203"/>
                      </a:lnTo>
                      <a:lnTo>
                        <a:pt x="269" y="198"/>
                      </a:lnTo>
                      <a:lnTo>
                        <a:pt x="267" y="193"/>
                      </a:lnTo>
                      <a:lnTo>
                        <a:pt x="262" y="186"/>
                      </a:lnTo>
                      <a:lnTo>
                        <a:pt x="257" y="179"/>
                      </a:lnTo>
                      <a:lnTo>
                        <a:pt x="256" y="169"/>
                      </a:lnTo>
                      <a:lnTo>
                        <a:pt x="256" y="159"/>
                      </a:lnTo>
                      <a:lnTo>
                        <a:pt x="260" y="151"/>
                      </a:lnTo>
                      <a:lnTo>
                        <a:pt x="265" y="139"/>
                      </a:lnTo>
                      <a:lnTo>
                        <a:pt x="271" y="126"/>
                      </a:lnTo>
                      <a:lnTo>
                        <a:pt x="279" y="111"/>
                      </a:lnTo>
                      <a:lnTo>
                        <a:pt x="287" y="95"/>
                      </a:lnTo>
                      <a:lnTo>
                        <a:pt x="304" y="65"/>
                      </a:lnTo>
                      <a:lnTo>
                        <a:pt x="311" y="53"/>
                      </a:lnTo>
                      <a:lnTo>
                        <a:pt x="318" y="45"/>
                      </a:lnTo>
                      <a:lnTo>
                        <a:pt x="323" y="39"/>
                      </a:lnTo>
                      <a:lnTo>
                        <a:pt x="332" y="33"/>
                      </a:lnTo>
                      <a:lnTo>
                        <a:pt x="349" y="22"/>
                      </a:lnTo>
                      <a:lnTo>
                        <a:pt x="359" y="13"/>
                      </a:lnTo>
                      <a:lnTo>
                        <a:pt x="368" y="5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622547" y="1650959"/>
                  <a:ext cx="387068" cy="586506"/>
                </a:xfrm>
                <a:custGeom>
                  <a:rect b="b" l="l" r="r" t="t"/>
                  <a:pathLst>
                    <a:path extrusionOk="0" h="805" w="492">
                      <a:moveTo>
                        <a:pt x="227" y="0"/>
                      </a:moveTo>
                      <a:lnTo>
                        <a:pt x="239" y="9"/>
                      </a:lnTo>
                      <a:lnTo>
                        <a:pt x="248" y="18"/>
                      </a:lnTo>
                      <a:lnTo>
                        <a:pt x="256" y="26"/>
                      </a:lnTo>
                      <a:lnTo>
                        <a:pt x="267" y="36"/>
                      </a:lnTo>
                      <a:lnTo>
                        <a:pt x="270" y="41"/>
                      </a:lnTo>
                      <a:lnTo>
                        <a:pt x="272" y="45"/>
                      </a:lnTo>
                      <a:lnTo>
                        <a:pt x="272" y="49"/>
                      </a:lnTo>
                      <a:lnTo>
                        <a:pt x="271" y="54"/>
                      </a:lnTo>
                      <a:lnTo>
                        <a:pt x="271" y="71"/>
                      </a:lnTo>
                      <a:lnTo>
                        <a:pt x="275" y="80"/>
                      </a:lnTo>
                      <a:lnTo>
                        <a:pt x="283" y="89"/>
                      </a:lnTo>
                      <a:lnTo>
                        <a:pt x="295" y="98"/>
                      </a:lnTo>
                      <a:lnTo>
                        <a:pt x="308" y="106"/>
                      </a:lnTo>
                      <a:lnTo>
                        <a:pt x="321" y="113"/>
                      </a:lnTo>
                      <a:lnTo>
                        <a:pt x="333" y="120"/>
                      </a:lnTo>
                      <a:lnTo>
                        <a:pt x="342" y="126"/>
                      </a:lnTo>
                      <a:lnTo>
                        <a:pt x="348" y="134"/>
                      </a:lnTo>
                      <a:lnTo>
                        <a:pt x="356" y="144"/>
                      </a:lnTo>
                      <a:lnTo>
                        <a:pt x="362" y="156"/>
                      </a:lnTo>
                      <a:lnTo>
                        <a:pt x="374" y="180"/>
                      </a:lnTo>
                      <a:lnTo>
                        <a:pt x="378" y="192"/>
                      </a:lnTo>
                      <a:lnTo>
                        <a:pt x="382" y="200"/>
                      </a:lnTo>
                      <a:lnTo>
                        <a:pt x="384" y="204"/>
                      </a:lnTo>
                      <a:lnTo>
                        <a:pt x="388" y="206"/>
                      </a:lnTo>
                      <a:lnTo>
                        <a:pt x="410" y="206"/>
                      </a:lnTo>
                      <a:lnTo>
                        <a:pt x="416" y="207"/>
                      </a:lnTo>
                      <a:lnTo>
                        <a:pt x="423" y="209"/>
                      </a:lnTo>
                      <a:lnTo>
                        <a:pt x="429" y="211"/>
                      </a:lnTo>
                      <a:lnTo>
                        <a:pt x="436" y="214"/>
                      </a:lnTo>
                      <a:lnTo>
                        <a:pt x="445" y="216"/>
                      </a:lnTo>
                      <a:lnTo>
                        <a:pt x="456" y="216"/>
                      </a:lnTo>
                      <a:lnTo>
                        <a:pt x="464" y="214"/>
                      </a:lnTo>
                      <a:lnTo>
                        <a:pt x="473" y="212"/>
                      </a:lnTo>
                      <a:lnTo>
                        <a:pt x="483" y="211"/>
                      </a:lnTo>
                      <a:lnTo>
                        <a:pt x="485" y="211"/>
                      </a:lnTo>
                      <a:lnTo>
                        <a:pt x="488" y="212"/>
                      </a:lnTo>
                      <a:lnTo>
                        <a:pt x="492" y="213"/>
                      </a:lnTo>
                      <a:lnTo>
                        <a:pt x="484" y="222"/>
                      </a:lnTo>
                      <a:lnTo>
                        <a:pt x="476" y="233"/>
                      </a:lnTo>
                      <a:lnTo>
                        <a:pt x="466" y="245"/>
                      </a:lnTo>
                      <a:lnTo>
                        <a:pt x="456" y="256"/>
                      </a:lnTo>
                      <a:lnTo>
                        <a:pt x="446" y="266"/>
                      </a:lnTo>
                      <a:lnTo>
                        <a:pt x="439" y="274"/>
                      </a:lnTo>
                      <a:lnTo>
                        <a:pt x="433" y="280"/>
                      </a:lnTo>
                      <a:lnTo>
                        <a:pt x="429" y="288"/>
                      </a:lnTo>
                      <a:lnTo>
                        <a:pt x="426" y="299"/>
                      </a:lnTo>
                      <a:lnTo>
                        <a:pt x="424" y="313"/>
                      </a:lnTo>
                      <a:lnTo>
                        <a:pt x="423" y="328"/>
                      </a:lnTo>
                      <a:lnTo>
                        <a:pt x="423" y="352"/>
                      </a:lnTo>
                      <a:lnTo>
                        <a:pt x="421" y="362"/>
                      </a:lnTo>
                      <a:lnTo>
                        <a:pt x="416" y="371"/>
                      </a:lnTo>
                      <a:lnTo>
                        <a:pt x="411" y="380"/>
                      </a:lnTo>
                      <a:lnTo>
                        <a:pt x="406" y="388"/>
                      </a:lnTo>
                      <a:lnTo>
                        <a:pt x="404" y="396"/>
                      </a:lnTo>
                      <a:lnTo>
                        <a:pt x="402" y="405"/>
                      </a:lnTo>
                      <a:lnTo>
                        <a:pt x="398" y="413"/>
                      </a:lnTo>
                      <a:lnTo>
                        <a:pt x="393" y="423"/>
                      </a:lnTo>
                      <a:lnTo>
                        <a:pt x="391" y="431"/>
                      </a:lnTo>
                      <a:lnTo>
                        <a:pt x="390" y="441"/>
                      </a:lnTo>
                      <a:lnTo>
                        <a:pt x="386" y="452"/>
                      </a:lnTo>
                      <a:lnTo>
                        <a:pt x="379" y="464"/>
                      </a:lnTo>
                      <a:lnTo>
                        <a:pt x="372" y="474"/>
                      </a:lnTo>
                      <a:lnTo>
                        <a:pt x="368" y="481"/>
                      </a:lnTo>
                      <a:lnTo>
                        <a:pt x="369" y="490"/>
                      </a:lnTo>
                      <a:lnTo>
                        <a:pt x="371" y="499"/>
                      </a:lnTo>
                      <a:lnTo>
                        <a:pt x="375" y="508"/>
                      </a:lnTo>
                      <a:lnTo>
                        <a:pt x="377" y="517"/>
                      </a:lnTo>
                      <a:lnTo>
                        <a:pt x="379" y="523"/>
                      </a:lnTo>
                      <a:lnTo>
                        <a:pt x="382" y="525"/>
                      </a:lnTo>
                      <a:lnTo>
                        <a:pt x="385" y="524"/>
                      </a:lnTo>
                      <a:lnTo>
                        <a:pt x="390" y="524"/>
                      </a:lnTo>
                      <a:lnTo>
                        <a:pt x="393" y="528"/>
                      </a:lnTo>
                      <a:lnTo>
                        <a:pt x="394" y="534"/>
                      </a:lnTo>
                      <a:lnTo>
                        <a:pt x="391" y="541"/>
                      </a:lnTo>
                      <a:lnTo>
                        <a:pt x="386" y="547"/>
                      </a:lnTo>
                      <a:lnTo>
                        <a:pt x="379" y="553"/>
                      </a:lnTo>
                      <a:lnTo>
                        <a:pt x="375" y="558"/>
                      </a:lnTo>
                      <a:lnTo>
                        <a:pt x="375" y="565"/>
                      </a:lnTo>
                      <a:lnTo>
                        <a:pt x="375" y="573"/>
                      </a:lnTo>
                      <a:lnTo>
                        <a:pt x="375" y="583"/>
                      </a:lnTo>
                      <a:lnTo>
                        <a:pt x="375" y="589"/>
                      </a:lnTo>
                      <a:lnTo>
                        <a:pt x="370" y="596"/>
                      </a:lnTo>
                      <a:lnTo>
                        <a:pt x="362" y="601"/>
                      </a:lnTo>
                      <a:lnTo>
                        <a:pt x="350" y="606"/>
                      </a:lnTo>
                      <a:lnTo>
                        <a:pt x="333" y="611"/>
                      </a:lnTo>
                      <a:lnTo>
                        <a:pt x="317" y="616"/>
                      </a:lnTo>
                      <a:lnTo>
                        <a:pt x="303" y="625"/>
                      </a:lnTo>
                      <a:lnTo>
                        <a:pt x="290" y="635"/>
                      </a:lnTo>
                      <a:lnTo>
                        <a:pt x="279" y="647"/>
                      </a:lnTo>
                      <a:lnTo>
                        <a:pt x="260" y="671"/>
                      </a:lnTo>
                      <a:lnTo>
                        <a:pt x="254" y="681"/>
                      </a:lnTo>
                      <a:lnTo>
                        <a:pt x="254" y="692"/>
                      </a:lnTo>
                      <a:lnTo>
                        <a:pt x="256" y="702"/>
                      </a:lnTo>
                      <a:lnTo>
                        <a:pt x="266" y="720"/>
                      </a:lnTo>
                      <a:lnTo>
                        <a:pt x="268" y="729"/>
                      </a:lnTo>
                      <a:lnTo>
                        <a:pt x="267" y="734"/>
                      </a:lnTo>
                      <a:lnTo>
                        <a:pt x="262" y="738"/>
                      </a:lnTo>
                      <a:lnTo>
                        <a:pt x="255" y="740"/>
                      </a:lnTo>
                      <a:lnTo>
                        <a:pt x="249" y="741"/>
                      </a:lnTo>
                      <a:lnTo>
                        <a:pt x="241" y="742"/>
                      </a:lnTo>
                      <a:lnTo>
                        <a:pt x="236" y="744"/>
                      </a:lnTo>
                      <a:lnTo>
                        <a:pt x="231" y="746"/>
                      </a:lnTo>
                      <a:lnTo>
                        <a:pt x="229" y="750"/>
                      </a:lnTo>
                      <a:lnTo>
                        <a:pt x="227" y="758"/>
                      </a:lnTo>
                      <a:lnTo>
                        <a:pt x="223" y="767"/>
                      </a:lnTo>
                      <a:lnTo>
                        <a:pt x="217" y="777"/>
                      </a:lnTo>
                      <a:lnTo>
                        <a:pt x="202" y="796"/>
                      </a:lnTo>
                      <a:lnTo>
                        <a:pt x="197" y="802"/>
                      </a:lnTo>
                      <a:lnTo>
                        <a:pt x="192" y="805"/>
                      </a:lnTo>
                      <a:lnTo>
                        <a:pt x="186" y="805"/>
                      </a:lnTo>
                      <a:lnTo>
                        <a:pt x="180" y="802"/>
                      </a:lnTo>
                      <a:lnTo>
                        <a:pt x="174" y="799"/>
                      </a:lnTo>
                      <a:lnTo>
                        <a:pt x="167" y="796"/>
                      </a:lnTo>
                      <a:lnTo>
                        <a:pt x="161" y="794"/>
                      </a:lnTo>
                      <a:lnTo>
                        <a:pt x="157" y="795"/>
                      </a:lnTo>
                      <a:lnTo>
                        <a:pt x="149" y="796"/>
                      </a:lnTo>
                      <a:lnTo>
                        <a:pt x="142" y="793"/>
                      </a:lnTo>
                      <a:lnTo>
                        <a:pt x="135" y="789"/>
                      </a:lnTo>
                      <a:lnTo>
                        <a:pt x="128" y="786"/>
                      </a:lnTo>
                      <a:lnTo>
                        <a:pt x="120" y="785"/>
                      </a:lnTo>
                      <a:lnTo>
                        <a:pt x="111" y="786"/>
                      </a:lnTo>
                      <a:lnTo>
                        <a:pt x="102" y="787"/>
                      </a:lnTo>
                      <a:lnTo>
                        <a:pt x="90" y="787"/>
                      </a:lnTo>
                      <a:lnTo>
                        <a:pt x="81" y="787"/>
                      </a:lnTo>
                      <a:lnTo>
                        <a:pt x="76" y="783"/>
                      </a:lnTo>
                      <a:lnTo>
                        <a:pt x="72" y="778"/>
                      </a:lnTo>
                      <a:lnTo>
                        <a:pt x="69" y="773"/>
                      </a:lnTo>
                      <a:lnTo>
                        <a:pt x="68" y="769"/>
                      </a:lnTo>
                      <a:lnTo>
                        <a:pt x="66" y="766"/>
                      </a:lnTo>
                      <a:lnTo>
                        <a:pt x="62" y="761"/>
                      </a:lnTo>
                      <a:lnTo>
                        <a:pt x="54" y="758"/>
                      </a:lnTo>
                      <a:lnTo>
                        <a:pt x="45" y="756"/>
                      </a:lnTo>
                      <a:lnTo>
                        <a:pt x="41" y="753"/>
                      </a:lnTo>
                      <a:lnTo>
                        <a:pt x="39" y="748"/>
                      </a:lnTo>
                      <a:lnTo>
                        <a:pt x="37" y="742"/>
                      </a:lnTo>
                      <a:lnTo>
                        <a:pt x="34" y="735"/>
                      </a:lnTo>
                      <a:lnTo>
                        <a:pt x="30" y="730"/>
                      </a:lnTo>
                      <a:lnTo>
                        <a:pt x="25" y="726"/>
                      </a:lnTo>
                      <a:lnTo>
                        <a:pt x="13" y="719"/>
                      </a:lnTo>
                      <a:lnTo>
                        <a:pt x="7" y="714"/>
                      </a:lnTo>
                      <a:lnTo>
                        <a:pt x="4" y="707"/>
                      </a:lnTo>
                      <a:lnTo>
                        <a:pt x="4" y="706"/>
                      </a:lnTo>
                      <a:lnTo>
                        <a:pt x="3" y="703"/>
                      </a:lnTo>
                      <a:lnTo>
                        <a:pt x="1" y="699"/>
                      </a:lnTo>
                      <a:lnTo>
                        <a:pt x="0" y="695"/>
                      </a:lnTo>
                      <a:lnTo>
                        <a:pt x="9" y="686"/>
                      </a:lnTo>
                      <a:lnTo>
                        <a:pt x="15" y="679"/>
                      </a:lnTo>
                      <a:lnTo>
                        <a:pt x="19" y="671"/>
                      </a:lnTo>
                      <a:lnTo>
                        <a:pt x="23" y="662"/>
                      </a:lnTo>
                      <a:lnTo>
                        <a:pt x="27" y="650"/>
                      </a:lnTo>
                      <a:lnTo>
                        <a:pt x="41" y="622"/>
                      </a:lnTo>
                      <a:lnTo>
                        <a:pt x="56" y="594"/>
                      </a:lnTo>
                      <a:lnTo>
                        <a:pt x="71" y="564"/>
                      </a:lnTo>
                      <a:lnTo>
                        <a:pt x="76" y="558"/>
                      </a:lnTo>
                      <a:lnTo>
                        <a:pt x="82" y="555"/>
                      </a:lnTo>
                      <a:lnTo>
                        <a:pt x="95" y="557"/>
                      </a:lnTo>
                      <a:lnTo>
                        <a:pt x="101" y="558"/>
                      </a:lnTo>
                      <a:lnTo>
                        <a:pt x="107" y="560"/>
                      </a:lnTo>
                      <a:lnTo>
                        <a:pt x="115" y="560"/>
                      </a:lnTo>
                      <a:lnTo>
                        <a:pt x="123" y="558"/>
                      </a:lnTo>
                      <a:lnTo>
                        <a:pt x="132" y="554"/>
                      </a:lnTo>
                      <a:lnTo>
                        <a:pt x="141" y="546"/>
                      </a:lnTo>
                      <a:lnTo>
                        <a:pt x="150" y="538"/>
                      </a:lnTo>
                      <a:lnTo>
                        <a:pt x="158" y="530"/>
                      </a:lnTo>
                      <a:lnTo>
                        <a:pt x="161" y="520"/>
                      </a:lnTo>
                      <a:lnTo>
                        <a:pt x="161" y="502"/>
                      </a:lnTo>
                      <a:lnTo>
                        <a:pt x="160" y="490"/>
                      </a:lnTo>
                      <a:lnTo>
                        <a:pt x="160" y="478"/>
                      </a:lnTo>
                      <a:lnTo>
                        <a:pt x="160" y="469"/>
                      </a:lnTo>
                      <a:lnTo>
                        <a:pt x="161" y="462"/>
                      </a:lnTo>
                      <a:lnTo>
                        <a:pt x="166" y="452"/>
                      </a:lnTo>
                      <a:lnTo>
                        <a:pt x="172" y="442"/>
                      </a:lnTo>
                      <a:lnTo>
                        <a:pt x="174" y="431"/>
                      </a:lnTo>
                      <a:lnTo>
                        <a:pt x="174" y="419"/>
                      </a:lnTo>
                      <a:lnTo>
                        <a:pt x="170" y="412"/>
                      </a:lnTo>
                      <a:lnTo>
                        <a:pt x="157" y="401"/>
                      </a:lnTo>
                      <a:lnTo>
                        <a:pt x="149" y="396"/>
                      </a:lnTo>
                      <a:lnTo>
                        <a:pt x="144" y="391"/>
                      </a:lnTo>
                      <a:lnTo>
                        <a:pt x="141" y="385"/>
                      </a:lnTo>
                      <a:lnTo>
                        <a:pt x="142" y="380"/>
                      </a:lnTo>
                      <a:lnTo>
                        <a:pt x="147" y="370"/>
                      </a:lnTo>
                      <a:lnTo>
                        <a:pt x="154" y="362"/>
                      </a:lnTo>
                      <a:lnTo>
                        <a:pt x="159" y="354"/>
                      </a:lnTo>
                      <a:lnTo>
                        <a:pt x="161" y="344"/>
                      </a:lnTo>
                      <a:lnTo>
                        <a:pt x="160" y="334"/>
                      </a:lnTo>
                      <a:lnTo>
                        <a:pt x="150" y="314"/>
                      </a:lnTo>
                      <a:lnTo>
                        <a:pt x="147" y="304"/>
                      </a:lnTo>
                      <a:lnTo>
                        <a:pt x="144" y="297"/>
                      </a:lnTo>
                      <a:lnTo>
                        <a:pt x="145" y="292"/>
                      </a:lnTo>
                      <a:lnTo>
                        <a:pt x="147" y="288"/>
                      </a:lnTo>
                      <a:lnTo>
                        <a:pt x="152" y="280"/>
                      </a:lnTo>
                      <a:lnTo>
                        <a:pt x="156" y="272"/>
                      </a:lnTo>
                      <a:lnTo>
                        <a:pt x="158" y="262"/>
                      </a:lnTo>
                      <a:lnTo>
                        <a:pt x="156" y="252"/>
                      </a:lnTo>
                      <a:lnTo>
                        <a:pt x="151" y="245"/>
                      </a:lnTo>
                      <a:lnTo>
                        <a:pt x="144" y="237"/>
                      </a:lnTo>
                      <a:lnTo>
                        <a:pt x="137" y="230"/>
                      </a:lnTo>
                      <a:lnTo>
                        <a:pt x="131" y="221"/>
                      </a:lnTo>
                      <a:lnTo>
                        <a:pt x="127" y="212"/>
                      </a:lnTo>
                      <a:lnTo>
                        <a:pt x="127" y="201"/>
                      </a:lnTo>
                      <a:lnTo>
                        <a:pt x="131" y="192"/>
                      </a:lnTo>
                      <a:lnTo>
                        <a:pt x="138" y="182"/>
                      </a:lnTo>
                      <a:lnTo>
                        <a:pt x="147" y="172"/>
                      </a:lnTo>
                      <a:lnTo>
                        <a:pt x="168" y="153"/>
                      </a:lnTo>
                      <a:lnTo>
                        <a:pt x="176" y="144"/>
                      </a:lnTo>
                      <a:lnTo>
                        <a:pt x="183" y="136"/>
                      </a:lnTo>
                      <a:lnTo>
                        <a:pt x="185" y="128"/>
                      </a:lnTo>
                      <a:lnTo>
                        <a:pt x="184" y="118"/>
                      </a:lnTo>
                      <a:lnTo>
                        <a:pt x="183" y="106"/>
                      </a:lnTo>
                      <a:lnTo>
                        <a:pt x="181" y="92"/>
                      </a:lnTo>
                      <a:lnTo>
                        <a:pt x="181" y="79"/>
                      </a:lnTo>
                      <a:lnTo>
                        <a:pt x="180" y="67"/>
                      </a:lnTo>
                      <a:lnTo>
                        <a:pt x="181" y="57"/>
                      </a:lnTo>
                      <a:lnTo>
                        <a:pt x="183" y="50"/>
                      </a:lnTo>
                      <a:lnTo>
                        <a:pt x="187" y="45"/>
                      </a:lnTo>
                      <a:lnTo>
                        <a:pt x="194" y="36"/>
                      </a:lnTo>
                      <a:lnTo>
                        <a:pt x="203" y="27"/>
                      </a:lnTo>
                      <a:lnTo>
                        <a:pt x="213" y="17"/>
                      </a:lnTo>
                      <a:lnTo>
                        <a:pt x="221" y="7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043443" y="845879"/>
                  <a:ext cx="1016445" cy="544976"/>
                </a:xfrm>
                <a:custGeom>
                  <a:rect b="b" l="l" r="r" t="t"/>
                  <a:pathLst>
                    <a:path extrusionOk="0" h="748" w="1292">
                      <a:moveTo>
                        <a:pt x="736" y="0"/>
                      </a:moveTo>
                      <a:lnTo>
                        <a:pt x="746" y="0"/>
                      </a:lnTo>
                      <a:lnTo>
                        <a:pt x="755" y="1"/>
                      </a:lnTo>
                      <a:lnTo>
                        <a:pt x="764" y="3"/>
                      </a:lnTo>
                      <a:lnTo>
                        <a:pt x="772" y="3"/>
                      </a:lnTo>
                      <a:lnTo>
                        <a:pt x="778" y="4"/>
                      </a:lnTo>
                      <a:lnTo>
                        <a:pt x="784" y="9"/>
                      </a:lnTo>
                      <a:lnTo>
                        <a:pt x="795" y="24"/>
                      </a:lnTo>
                      <a:lnTo>
                        <a:pt x="802" y="30"/>
                      </a:lnTo>
                      <a:lnTo>
                        <a:pt x="808" y="32"/>
                      </a:lnTo>
                      <a:lnTo>
                        <a:pt x="815" y="32"/>
                      </a:lnTo>
                      <a:lnTo>
                        <a:pt x="822" y="31"/>
                      </a:lnTo>
                      <a:lnTo>
                        <a:pt x="838" y="31"/>
                      </a:lnTo>
                      <a:lnTo>
                        <a:pt x="845" y="32"/>
                      </a:lnTo>
                      <a:lnTo>
                        <a:pt x="849" y="34"/>
                      </a:lnTo>
                      <a:lnTo>
                        <a:pt x="850" y="38"/>
                      </a:lnTo>
                      <a:lnTo>
                        <a:pt x="848" y="44"/>
                      </a:lnTo>
                      <a:lnTo>
                        <a:pt x="845" y="47"/>
                      </a:lnTo>
                      <a:lnTo>
                        <a:pt x="842" y="52"/>
                      </a:lnTo>
                      <a:lnTo>
                        <a:pt x="840" y="55"/>
                      </a:lnTo>
                      <a:lnTo>
                        <a:pt x="842" y="58"/>
                      </a:lnTo>
                      <a:lnTo>
                        <a:pt x="848" y="65"/>
                      </a:lnTo>
                      <a:lnTo>
                        <a:pt x="849" y="69"/>
                      </a:lnTo>
                      <a:lnTo>
                        <a:pt x="846" y="80"/>
                      </a:lnTo>
                      <a:lnTo>
                        <a:pt x="846" y="89"/>
                      </a:lnTo>
                      <a:lnTo>
                        <a:pt x="848" y="93"/>
                      </a:lnTo>
                      <a:lnTo>
                        <a:pt x="852" y="94"/>
                      </a:lnTo>
                      <a:lnTo>
                        <a:pt x="857" y="96"/>
                      </a:lnTo>
                      <a:lnTo>
                        <a:pt x="862" y="101"/>
                      </a:lnTo>
                      <a:lnTo>
                        <a:pt x="865" y="108"/>
                      </a:lnTo>
                      <a:lnTo>
                        <a:pt x="868" y="115"/>
                      </a:lnTo>
                      <a:lnTo>
                        <a:pt x="871" y="121"/>
                      </a:lnTo>
                      <a:lnTo>
                        <a:pt x="874" y="123"/>
                      </a:lnTo>
                      <a:lnTo>
                        <a:pt x="879" y="121"/>
                      </a:lnTo>
                      <a:lnTo>
                        <a:pt x="886" y="118"/>
                      </a:lnTo>
                      <a:lnTo>
                        <a:pt x="893" y="116"/>
                      </a:lnTo>
                      <a:lnTo>
                        <a:pt x="902" y="118"/>
                      </a:lnTo>
                      <a:lnTo>
                        <a:pt x="908" y="122"/>
                      </a:lnTo>
                      <a:lnTo>
                        <a:pt x="925" y="133"/>
                      </a:lnTo>
                      <a:lnTo>
                        <a:pt x="934" y="138"/>
                      </a:lnTo>
                      <a:lnTo>
                        <a:pt x="943" y="140"/>
                      </a:lnTo>
                      <a:lnTo>
                        <a:pt x="951" y="139"/>
                      </a:lnTo>
                      <a:lnTo>
                        <a:pt x="961" y="135"/>
                      </a:lnTo>
                      <a:lnTo>
                        <a:pt x="969" y="130"/>
                      </a:lnTo>
                      <a:lnTo>
                        <a:pt x="979" y="126"/>
                      </a:lnTo>
                      <a:lnTo>
                        <a:pt x="987" y="126"/>
                      </a:lnTo>
                      <a:lnTo>
                        <a:pt x="998" y="129"/>
                      </a:lnTo>
                      <a:lnTo>
                        <a:pt x="1006" y="130"/>
                      </a:lnTo>
                      <a:lnTo>
                        <a:pt x="1011" y="129"/>
                      </a:lnTo>
                      <a:lnTo>
                        <a:pt x="1019" y="124"/>
                      </a:lnTo>
                      <a:lnTo>
                        <a:pt x="1023" y="121"/>
                      </a:lnTo>
                      <a:lnTo>
                        <a:pt x="1032" y="121"/>
                      </a:lnTo>
                      <a:lnTo>
                        <a:pt x="1037" y="123"/>
                      </a:lnTo>
                      <a:lnTo>
                        <a:pt x="1041" y="125"/>
                      </a:lnTo>
                      <a:lnTo>
                        <a:pt x="1047" y="129"/>
                      </a:lnTo>
                      <a:lnTo>
                        <a:pt x="1052" y="128"/>
                      </a:lnTo>
                      <a:lnTo>
                        <a:pt x="1059" y="128"/>
                      </a:lnTo>
                      <a:lnTo>
                        <a:pt x="1065" y="131"/>
                      </a:lnTo>
                      <a:lnTo>
                        <a:pt x="1071" y="135"/>
                      </a:lnTo>
                      <a:lnTo>
                        <a:pt x="1077" y="139"/>
                      </a:lnTo>
                      <a:lnTo>
                        <a:pt x="1085" y="139"/>
                      </a:lnTo>
                      <a:lnTo>
                        <a:pt x="1093" y="141"/>
                      </a:lnTo>
                      <a:lnTo>
                        <a:pt x="1106" y="152"/>
                      </a:lnTo>
                      <a:lnTo>
                        <a:pt x="1113" y="157"/>
                      </a:lnTo>
                      <a:lnTo>
                        <a:pt x="1120" y="158"/>
                      </a:lnTo>
                      <a:lnTo>
                        <a:pt x="1127" y="156"/>
                      </a:lnTo>
                      <a:lnTo>
                        <a:pt x="1131" y="152"/>
                      </a:lnTo>
                      <a:lnTo>
                        <a:pt x="1136" y="151"/>
                      </a:lnTo>
                      <a:lnTo>
                        <a:pt x="1141" y="150"/>
                      </a:lnTo>
                      <a:lnTo>
                        <a:pt x="1146" y="151"/>
                      </a:lnTo>
                      <a:lnTo>
                        <a:pt x="1161" y="158"/>
                      </a:lnTo>
                      <a:lnTo>
                        <a:pt x="1171" y="165"/>
                      </a:lnTo>
                      <a:lnTo>
                        <a:pt x="1183" y="171"/>
                      </a:lnTo>
                      <a:lnTo>
                        <a:pt x="1194" y="179"/>
                      </a:lnTo>
                      <a:lnTo>
                        <a:pt x="1204" y="184"/>
                      </a:lnTo>
                      <a:lnTo>
                        <a:pt x="1211" y="189"/>
                      </a:lnTo>
                      <a:lnTo>
                        <a:pt x="1215" y="192"/>
                      </a:lnTo>
                      <a:lnTo>
                        <a:pt x="1216" y="193"/>
                      </a:lnTo>
                      <a:lnTo>
                        <a:pt x="1217" y="194"/>
                      </a:lnTo>
                      <a:lnTo>
                        <a:pt x="1217" y="196"/>
                      </a:lnTo>
                      <a:lnTo>
                        <a:pt x="1218" y="198"/>
                      </a:lnTo>
                      <a:lnTo>
                        <a:pt x="1219" y="199"/>
                      </a:lnTo>
                      <a:lnTo>
                        <a:pt x="1220" y="201"/>
                      </a:lnTo>
                      <a:lnTo>
                        <a:pt x="1225" y="203"/>
                      </a:lnTo>
                      <a:lnTo>
                        <a:pt x="1229" y="204"/>
                      </a:lnTo>
                      <a:lnTo>
                        <a:pt x="1237" y="206"/>
                      </a:lnTo>
                      <a:lnTo>
                        <a:pt x="1242" y="211"/>
                      </a:lnTo>
                      <a:lnTo>
                        <a:pt x="1247" y="217"/>
                      </a:lnTo>
                      <a:lnTo>
                        <a:pt x="1252" y="221"/>
                      </a:lnTo>
                      <a:lnTo>
                        <a:pt x="1258" y="223"/>
                      </a:lnTo>
                      <a:lnTo>
                        <a:pt x="1265" y="223"/>
                      </a:lnTo>
                      <a:lnTo>
                        <a:pt x="1270" y="225"/>
                      </a:lnTo>
                      <a:lnTo>
                        <a:pt x="1277" y="229"/>
                      </a:lnTo>
                      <a:lnTo>
                        <a:pt x="1284" y="236"/>
                      </a:lnTo>
                      <a:lnTo>
                        <a:pt x="1292" y="247"/>
                      </a:lnTo>
                      <a:lnTo>
                        <a:pt x="1291" y="248"/>
                      </a:lnTo>
                      <a:lnTo>
                        <a:pt x="1290" y="248"/>
                      </a:lnTo>
                      <a:lnTo>
                        <a:pt x="1290" y="249"/>
                      </a:lnTo>
                      <a:lnTo>
                        <a:pt x="1288" y="252"/>
                      </a:lnTo>
                      <a:lnTo>
                        <a:pt x="1283" y="258"/>
                      </a:lnTo>
                      <a:lnTo>
                        <a:pt x="1276" y="267"/>
                      </a:lnTo>
                      <a:lnTo>
                        <a:pt x="1265" y="279"/>
                      </a:lnTo>
                      <a:lnTo>
                        <a:pt x="1254" y="293"/>
                      </a:lnTo>
                      <a:lnTo>
                        <a:pt x="1241" y="309"/>
                      </a:lnTo>
                      <a:lnTo>
                        <a:pt x="1227" y="326"/>
                      </a:lnTo>
                      <a:lnTo>
                        <a:pt x="1212" y="344"/>
                      </a:lnTo>
                      <a:lnTo>
                        <a:pt x="1181" y="383"/>
                      </a:lnTo>
                      <a:lnTo>
                        <a:pt x="1164" y="403"/>
                      </a:lnTo>
                      <a:lnTo>
                        <a:pt x="1148" y="422"/>
                      </a:lnTo>
                      <a:lnTo>
                        <a:pt x="1133" y="441"/>
                      </a:lnTo>
                      <a:lnTo>
                        <a:pt x="1119" y="459"/>
                      </a:lnTo>
                      <a:lnTo>
                        <a:pt x="1106" y="475"/>
                      </a:lnTo>
                      <a:lnTo>
                        <a:pt x="1095" y="489"/>
                      </a:lnTo>
                      <a:lnTo>
                        <a:pt x="1085" y="501"/>
                      </a:lnTo>
                      <a:lnTo>
                        <a:pt x="1077" y="509"/>
                      </a:lnTo>
                      <a:lnTo>
                        <a:pt x="1073" y="516"/>
                      </a:lnTo>
                      <a:lnTo>
                        <a:pt x="1071" y="518"/>
                      </a:lnTo>
                      <a:lnTo>
                        <a:pt x="1068" y="521"/>
                      </a:lnTo>
                      <a:lnTo>
                        <a:pt x="1063" y="526"/>
                      </a:lnTo>
                      <a:lnTo>
                        <a:pt x="1053" y="533"/>
                      </a:lnTo>
                      <a:lnTo>
                        <a:pt x="1041" y="543"/>
                      </a:lnTo>
                      <a:lnTo>
                        <a:pt x="1026" y="555"/>
                      </a:lnTo>
                      <a:lnTo>
                        <a:pt x="1010" y="567"/>
                      </a:lnTo>
                      <a:lnTo>
                        <a:pt x="992" y="582"/>
                      </a:lnTo>
                      <a:lnTo>
                        <a:pt x="953" y="611"/>
                      </a:lnTo>
                      <a:lnTo>
                        <a:pt x="891" y="659"/>
                      </a:lnTo>
                      <a:lnTo>
                        <a:pt x="872" y="674"/>
                      </a:lnTo>
                      <a:lnTo>
                        <a:pt x="853" y="688"/>
                      </a:lnTo>
                      <a:lnTo>
                        <a:pt x="836" y="700"/>
                      </a:lnTo>
                      <a:lnTo>
                        <a:pt x="822" y="712"/>
                      </a:lnTo>
                      <a:lnTo>
                        <a:pt x="809" y="721"/>
                      </a:lnTo>
                      <a:lnTo>
                        <a:pt x="799" y="728"/>
                      </a:lnTo>
                      <a:lnTo>
                        <a:pt x="793" y="733"/>
                      </a:lnTo>
                      <a:lnTo>
                        <a:pt x="789" y="735"/>
                      </a:lnTo>
                      <a:lnTo>
                        <a:pt x="786" y="736"/>
                      </a:lnTo>
                      <a:lnTo>
                        <a:pt x="779" y="739"/>
                      </a:lnTo>
                      <a:lnTo>
                        <a:pt x="768" y="744"/>
                      </a:lnTo>
                      <a:lnTo>
                        <a:pt x="754" y="748"/>
                      </a:lnTo>
                      <a:lnTo>
                        <a:pt x="738" y="738"/>
                      </a:lnTo>
                      <a:lnTo>
                        <a:pt x="725" y="730"/>
                      </a:lnTo>
                      <a:lnTo>
                        <a:pt x="714" y="723"/>
                      </a:lnTo>
                      <a:lnTo>
                        <a:pt x="707" y="719"/>
                      </a:lnTo>
                      <a:lnTo>
                        <a:pt x="699" y="719"/>
                      </a:lnTo>
                      <a:lnTo>
                        <a:pt x="691" y="719"/>
                      </a:lnTo>
                      <a:lnTo>
                        <a:pt x="683" y="722"/>
                      </a:lnTo>
                      <a:lnTo>
                        <a:pt x="673" y="724"/>
                      </a:lnTo>
                      <a:lnTo>
                        <a:pt x="660" y="724"/>
                      </a:lnTo>
                      <a:lnTo>
                        <a:pt x="647" y="719"/>
                      </a:lnTo>
                      <a:lnTo>
                        <a:pt x="635" y="714"/>
                      </a:lnTo>
                      <a:lnTo>
                        <a:pt x="626" y="705"/>
                      </a:lnTo>
                      <a:lnTo>
                        <a:pt x="620" y="698"/>
                      </a:lnTo>
                      <a:lnTo>
                        <a:pt x="617" y="691"/>
                      </a:lnTo>
                      <a:lnTo>
                        <a:pt x="615" y="685"/>
                      </a:lnTo>
                      <a:lnTo>
                        <a:pt x="611" y="677"/>
                      </a:lnTo>
                      <a:lnTo>
                        <a:pt x="606" y="667"/>
                      </a:lnTo>
                      <a:lnTo>
                        <a:pt x="599" y="657"/>
                      </a:lnTo>
                      <a:lnTo>
                        <a:pt x="592" y="646"/>
                      </a:lnTo>
                      <a:lnTo>
                        <a:pt x="584" y="637"/>
                      </a:lnTo>
                      <a:lnTo>
                        <a:pt x="578" y="627"/>
                      </a:lnTo>
                      <a:lnTo>
                        <a:pt x="568" y="618"/>
                      </a:lnTo>
                      <a:lnTo>
                        <a:pt x="561" y="615"/>
                      </a:lnTo>
                      <a:lnTo>
                        <a:pt x="551" y="612"/>
                      </a:lnTo>
                      <a:lnTo>
                        <a:pt x="540" y="608"/>
                      </a:lnTo>
                      <a:lnTo>
                        <a:pt x="531" y="601"/>
                      </a:lnTo>
                      <a:lnTo>
                        <a:pt x="526" y="597"/>
                      </a:lnTo>
                      <a:lnTo>
                        <a:pt x="517" y="590"/>
                      </a:lnTo>
                      <a:lnTo>
                        <a:pt x="505" y="582"/>
                      </a:lnTo>
                      <a:lnTo>
                        <a:pt x="492" y="572"/>
                      </a:lnTo>
                      <a:lnTo>
                        <a:pt x="478" y="563"/>
                      </a:lnTo>
                      <a:lnTo>
                        <a:pt x="463" y="555"/>
                      </a:lnTo>
                      <a:lnTo>
                        <a:pt x="449" y="546"/>
                      </a:lnTo>
                      <a:lnTo>
                        <a:pt x="437" y="539"/>
                      </a:lnTo>
                      <a:lnTo>
                        <a:pt x="427" y="533"/>
                      </a:lnTo>
                      <a:lnTo>
                        <a:pt x="420" y="530"/>
                      </a:lnTo>
                      <a:lnTo>
                        <a:pt x="408" y="527"/>
                      </a:lnTo>
                      <a:lnTo>
                        <a:pt x="397" y="525"/>
                      </a:lnTo>
                      <a:lnTo>
                        <a:pt x="388" y="524"/>
                      </a:lnTo>
                      <a:lnTo>
                        <a:pt x="382" y="522"/>
                      </a:lnTo>
                      <a:lnTo>
                        <a:pt x="378" y="519"/>
                      </a:lnTo>
                      <a:lnTo>
                        <a:pt x="370" y="516"/>
                      </a:lnTo>
                      <a:lnTo>
                        <a:pt x="337" y="502"/>
                      </a:lnTo>
                      <a:lnTo>
                        <a:pt x="327" y="498"/>
                      </a:lnTo>
                      <a:lnTo>
                        <a:pt x="322" y="496"/>
                      </a:lnTo>
                      <a:lnTo>
                        <a:pt x="311" y="493"/>
                      </a:lnTo>
                      <a:lnTo>
                        <a:pt x="299" y="490"/>
                      </a:lnTo>
                      <a:lnTo>
                        <a:pt x="287" y="483"/>
                      </a:lnTo>
                      <a:lnTo>
                        <a:pt x="280" y="476"/>
                      </a:lnTo>
                      <a:lnTo>
                        <a:pt x="273" y="465"/>
                      </a:lnTo>
                      <a:lnTo>
                        <a:pt x="267" y="456"/>
                      </a:lnTo>
                      <a:lnTo>
                        <a:pt x="261" y="449"/>
                      </a:lnTo>
                      <a:lnTo>
                        <a:pt x="256" y="444"/>
                      </a:lnTo>
                      <a:lnTo>
                        <a:pt x="239" y="435"/>
                      </a:lnTo>
                      <a:lnTo>
                        <a:pt x="231" y="429"/>
                      </a:lnTo>
                      <a:lnTo>
                        <a:pt x="225" y="425"/>
                      </a:lnTo>
                      <a:lnTo>
                        <a:pt x="223" y="422"/>
                      </a:lnTo>
                      <a:lnTo>
                        <a:pt x="221" y="417"/>
                      </a:lnTo>
                      <a:lnTo>
                        <a:pt x="218" y="410"/>
                      </a:lnTo>
                      <a:lnTo>
                        <a:pt x="214" y="403"/>
                      </a:lnTo>
                      <a:lnTo>
                        <a:pt x="211" y="395"/>
                      </a:lnTo>
                      <a:lnTo>
                        <a:pt x="210" y="390"/>
                      </a:lnTo>
                      <a:lnTo>
                        <a:pt x="209" y="385"/>
                      </a:lnTo>
                      <a:lnTo>
                        <a:pt x="206" y="378"/>
                      </a:lnTo>
                      <a:lnTo>
                        <a:pt x="199" y="361"/>
                      </a:lnTo>
                      <a:lnTo>
                        <a:pt x="197" y="354"/>
                      </a:lnTo>
                      <a:lnTo>
                        <a:pt x="199" y="344"/>
                      </a:lnTo>
                      <a:lnTo>
                        <a:pt x="198" y="337"/>
                      </a:lnTo>
                      <a:lnTo>
                        <a:pt x="195" y="328"/>
                      </a:lnTo>
                      <a:lnTo>
                        <a:pt x="188" y="311"/>
                      </a:lnTo>
                      <a:lnTo>
                        <a:pt x="183" y="305"/>
                      </a:lnTo>
                      <a:lnTo>
                        <a:pt x="178" y="301"/>
                      </a:lnTo>
                      <a:lnTo>
                        <a:pt x="173" y="301"/>
                      </a:lnTo>
                      <a:lnTo>
                        <a:pt x="166" y="305"/>
                      </a:lnTo>
                      <a:lnTo>
                        <a:pt x="160" y="311"/>
                      </a:lnTo>
                      <a:lnTo>
                        <a:pt x="152" y="315"/>
                      </a:lnTo>
                      <a:lnTo>
                        <a:pt x="144" y="318"/>
                      </a:lnTo>
                      <a:lnTo>
                        <a:pt x="136" y="317"/>
                      </a:lnTo>
                      <a:lnTo>
                        <a:pt x="129" y="313"/>
                      </a:lnTo>
                      <a:lnTo>
                        <a:pt x="124" y="304"/>
                      </a:lnTo>
                      <a:lnTo>
                        <a:pt x="121" y="295"/>
                      </a:lnTo>
                      <a:lnTo>
                        <a:pt x="117" y="285"/>
                      </a:lnTo>
                      <a:lnTo>
                        <a:pt x="115" y="274"/>
                      </a:lnTo>
                      <a:lnTo>
                        <a:pt x="113" y="265"/>
                      </a:lnTo>
                      <a:lnTo>
                        <a:pt x="112" y="259"/>
                      </a:lnTo>
                      <a:lnTo>
                        <a:pt x="110" y="254"/>
                      </a:lnTo>
                      <a:lnTo>
                        <a:pt x="106" y="247"/>
                      </a:lnTo>
                      <a:lnTo>
                        <a:pt x="98" y="236"/>
                      </a:lnTo>
                      <a:lnTo>
                        <a:pt x="90" y="225"/>
                      </a:lnTo>
                      <a:lnTo>
                        <a:pt x="80" y="214"/>
                      </a:lnTo>
                      <a:lnTo>
                        <a:pt x="68" y="202"/>
                      </a:lnTo>
                      <a:lnTo>
                        <a:pt x="72" y="197"/>
                      </a:lnTo>
                      <a:lnTo>
                        <a:pt x="78" y="186"/>
                      </a:lnTo>
                      <a:lnTo>
                        <a:pt x="78" y="179"/>
                      </a:lnTo>
                      <a:lnTo>
                        <a:pt x="77" y="166"/>
                      </a:lnTo>
                      <a:lnTo>
                        <a:pt x="74" y="155"/>
                      </a:lnTo>
                      <a:lnTo>
                        <a:pt x="69" y="145"/>
                      </a:lnTo>
                      <a:lnTo>
                        <a:pt x="66" y="138"/>
                      </a:lnTo>
                      <a:lnTo>
                        <a:pt x="63" y="133"/>
                      </a:lnTo>
                      <a:lnTo>
                        <a:pt x="59" y="131"/>
                      </a:lnTo>
                      <a:lnTo>
                        <a:pt x="53" y="128"/>
                      </a:lnTo>
                      <a:lnTo>
                        <a:pt x="42" y="125"/>
                      </a:lnTo>
                      <a:lnTo>
                        <a:pt x="31" y="120"/>
                      </a:lnTo>
                      <a:lnTo>
                        <a:pt x="19" y="113"/>
                      </a:lnTo>
                      <a:lnTo>
                        <a:pt x="9" y="106"/>
                      </a:lnTo>
                      <a:lnTo>
                        <a:pt x="0" y="98"/>
                      </a:lnTo>
                      <a:lnTo>
                        <a:pt x="201" y="123"/>
                      </a:lnTo>
                      <a:lnTo>
                        <a:pt x="207" y="108"/>
                      </a:lnTo>
                      <a:lnTo>
                        <a:pt x="210" y="107"/>
                      </a:lnTo>
                      <a:lnTo>
                        <a:pt x="218" y="106"/>
                      </a:lnTo>
                      <a:lnTo>
                        <a:pt x="231" y="103"/>
                      </a:lnTo>
                      <a:lnTo>
                        <a:pt x="248" y="99"/>
                      </a:lnTo>
                      <a:lnTo>
                        <a:pt x="270" y="95"/>
                      </a:lnTo>
                      <a:lnTo>
                        <a:pt x="295" y="90"/>
                      </a:lnTo>
                      <a:lnTo>
                        <a:pt x="322" y="85"/>
                      </a:lnTo>
                      <a:lnTo>
                        <a:pt x="351" y="78"/>
                      </a:lnTo>
                      <a:lnTo>
                        <a:pt x="383" y="72"/>
                      </a:lnTo>
                      <a:lnTo>
                        <a:pt x="416" y="65"/>
                      </a:lnTo>
                      <a:lnTo>
                        <a:pt x="449" y="58"/>
                      </a:lnTo>
                      <a:lnTo>
                        <a:pt x="484" y="51"/>
                      </a:lnTo>
                      <a:lnTo>
                        <a:pt x="551" y="38"/>
                      </a:lnTo>
                      <a:lnTo>
                        <a:pt x="582" y="31"/>
                      </a:lnTo>
                      <a:lnTo>
                        <a:pt x="613" y="25"/>
                      </a:lnTo>
                      <a:lnTo>
                        <a:pt x="641" y="19"/>
                      </a:lnTo>
                      <a:lnTo>
                        <a:pt x="666" y="14"/>
                      </a:lnTo>
                      <a:lnTo>
                        <a:pt x="688" y="9"/>
                      </a:lnTo>
                      <a:lnTo>
                        <a:pt x="707" y="5"/>
                      </a:lnTo>
                      <a:lnTo>
                        <a:pt x="722" y="3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185840" y="262288"/>
                  <a:ext cx="1003858" cy="452448"/>
                </a:xfrm>
                <a:custGeom>
                  <a:rect b="b" l="l" r="r" t="t"/>
                  <a:pathLst>
                    <a:path extrusionOk="0" h="621" w="1276">
                      <a:moveTo>
                        <a:pt x="158" y="0"/>
                      </a:moveTo>
                      <a:lnTo>
                        <a:pt x="171" y="8"/>
                      </a:lnTo>
                      <a:lnTo>
                        <a:pt x="176" y="10"/>
                      </a:lnTo>
                      <a:lnTo>
                        <a:pt x="179" y="12"/>
                      </a:lnTo>
                      <a:lnTo>
                        <a:pt x="183" y="12"/>
                      </a:lnTo>
                      <a:lnTo>
                        <a:pt x="188" y="10"/>
                      </a:lnTo>
                      <a:lnTo>
                        <a:pt x="196" y="8"/>
                      </a:lnTo>
                      <a:lnTo>
                        <a:pt x="203" y="7"/>
                      </a:lnTo>
                      <a:lnTo>
                        <a:pt x="209" y="8"/>
                      </a:lnTo>
                      <a:lnTo>
                        <a:pt x="212" y="12"/>
                      </a:lnTo>
                      <a:lnTo>
                        <a:pt x="217" y="19"/>
                      </a:lnTo>
                      <a:lnTo>
                        <a:pt x="221" y="28"/>
                      </a:lnTo>
                      <a:lnTo>
                        <a:pt x="224" y="37"/>
                      </a:lnTo>
                      <a:lnTo>
                        <a:pt x="224" y="46"/>
                      </a:lnTo>
                      <a:lnTo>
                        <a:pt x="224" y="51"/>
                      </a:lnTo>
                      <a:lnTo>
                        <a:pt x="221" y="59"/>
                      </a:lnTo>
                      <a:lnTo>
                        <a:pt x="220" y="68"/>
                      </a:lnTo>
                      <a:lnTo>
                        <a:pt x="221" y="78"/>
                      </a:lnTo>
                      <a:lnTo>
                        <a:pt x="223" y="89"/>
                      </a:lnTo>
                      <a:lnTo>
                        <a:pt x="230" y="105"/>
                      </a:lnTo>
                      <a:lnTo>
                        <a:pt x="232" y="115"/>
                      </a:lnTo>
                      <a:lnTo>
                        <a:pt x="233" y="123"/>
                      </a:lnTo>
                      <a:lnTo>
                        <a:pt x="234" y="130"/>
                      </a:lnTo>
                      <a:lnTo>
                        <a:pt x="237" y="132"/>
                      </a:lnTo>
                      <a:lnTo>
                        <a:pt x="244" y="135"/>
                      </a:lnTo>
                      <a:lnTo>
                        <a:pt x="254" y="139"/>
                      </a:lnTo>
                      <a:lnTo>
                        <a:pt x="266" y="143"/>
                      </a:lnTo>
                      <a:lnTo>
                        <a:pt x="279" y="145"/>
                      </a:lnTo>
                      <a:lnTo>
                        <a:pt x="291" y="149"/>
                      </a:lnTo>
                      <a:lnTo>
                        <a:pt x="303" y="152"/>
                      </a:lnTo>
                      <a:lnTo>
                        <a:pt x="310" y="153"/>
                      </a:lnTo>
                      <a:lnTo>
                        <a:pt x="315" y="154"/>
                      </a:lnTo>
                      <a:lnTo>
                        <a:pt x="318" y="155"/>
                      </a:lnTo>
                      <a:lnTo>
                        <a:pt x="321" y="158"/>
                      </a:lnTo>
                      <a:lnTo>
                        <a:pt x="326" y="163"/>
                      </a:lnTo>
                      <a:lnTo>
                        <a:pt x="333" y="168"/>
                      </a:lnTo>
                      <a:lnTo>
                        <a:pt x="341" y="170"/>
                      </a:lnTo>
                      <a:lnTo>
                        <a:pt x="350" y="168"/>
                      </a:lnTo>
                      <a:lnTo>
                        <a:pt x="359" y="164"/>
                      </a:lnTo>
                      <a:lnTo>
                        <a:pt x="370" y="159"/>
                      </a:lnTo>
                      <a:lnTo>
                        <a:pt x="379" y="155"/>
                      </a:lnTo>
                      <a:lnTo>
                        <a:pt x="388" y="151"/>
                      </a:lnTo>
                      <a:lnTo>
                        <a:pt x="397" y="151"/>
                      </a:lnTo>
                      <a:lnTo>
                        <a:pt x="402" y="154"/>
                      </a:lnTo>
                      <a:lnTo>
                        <a:pt x="408" y="160"/>
                      </a:lnTo>
                      <a:lnTo>
                        <a:pt x="415" y="173"/>
                      </a:lnTo>
                      <a:lnTo>
                        <a:pt x="418" y="177"/>
                      </a:lnTo>
                      <a:lnTo>
                        <a:pt x="423" y="179"/>
                      </a:lnTo>
                      <a:lnTo>
                        <a:pt x="430" y="180"/>
                      </a:lnTo>
                      <a:lnTo>
                        <a:pt x="439" y="180"/>
                      </a:lnTo>
                      <a:lnTo>
                        <a:pt x="449" y="181"/>
                      </a:lnTo>
                      <a:lnTo>
                        <a:pt x="457" y="182"/>
                      </a:lnTo>
                      <a:lnTo>
                        <a:pt x="463" y="184"/>
                      </a:lnTo>
                      <a:lnTo>
                        <a:pt x="468" y="188"/>
                      </a:lnTo>
                      <a:lnTo>
                        <a:pt x="476" y="195"/>
                      </a:lnTo>
                      <a:lnTo>
                        <a:pt x="484" y="202"/>
                      </a:lnTo>
                      <a:lnTo>
                        <a:pt x="493" y="208"/>
                      </a:lnTo>
                      <a:lnTo>
                        <a:pt x="501" y="210"/>
                      </a:lnTo>
                      <a:lnTo>
                        <a:pt x="509" y="210"/>
                      </a:lnTo>
                      <a:lnTo>
                        <a:pt x="528" y="206"/>
                      </a:lnTo>
                      <a:lnTo>
                        <a:pt x="536" y="204"/>
                      </a:lnTo>
                      <a:lnTo>
                        <a:pt x="543" y="203"/>
                      </a:lnTo>
                      <a:lnTo>
                        <a:pt x="546" y="204"/>
                      </a:lnTo>
                      <a:lnTo>
                        <a:pt x="552" y="208"/>
                      </a:lnTo>
                      <a:lnTo>
                        <a:pt x="560" y="211"/>
                      </a:lnTo>
                      <a:lnTo>
                        <a:pt x="568" y="211"/>
                      </a:lnTo>
                      <a:lnTo>
                        <a:pt x="571" y="209"/>
                      </a:lnTo>
                      <a:lnTo>
                        <a:pt x="572" y="204"/>
                      </a:lnTo>
                      <a:lnTo>
                        <a:pt x="571" y="199"/>
                      </a:lnTo>
                      <a:lnTo>
                        <a:pt x="571" y="194"/>
                      </a:lnTo>
                      <a:lnTo>
                        <a:pt x="572" y="189"/>
                      </a:lnTo>
                      <a:lnTo>
                        <a:pt x="573" y="186"/>
                      </a:lnTo>
                      <a:lnTo>
                        <a:pt x="577" y="185"/>
                      </a:lnTo>
                      <a:lnTo>
                        <a:pt x="582" y="187"/>
                      </a:lnTo>
                      <a:lnTo>
                        <a:pt x="587" y="191"/>
                      </a:lnTo>
                      <a:lnTo>
                        <a:pt x="594" y="196"/>
                      </a:lnTo>
                      <a:lnTo>
                        <a:pt x="601" y="198"/>
                      </a:lnTo>
                      <a:lnTo>
                        <a:pt x="618" y="198"/>
                      </a:lnTo>
                      <a:lnTo>
                        <a:pt x="623" y="201"/>
                      </a:lnTo>
                      <a:lnTo>
                        <a:pt x="634" y="212"/>
                      </a:lnTo>
                      <a:lnTo>
                        <a:pt x="640" y="217"/>
                      </a:lnTo>
                      <a:lnTo>
                        <a:pt x="645" y="218"/>
                      </a:lnTo>
                      <a:lnTo>
                        <a:pt x="653" y="217"/>
                      </a:lnTo>
                      <a:lnTo>
                        <a:pt x="661" y="215"/>
                      </a:lnTo>
                      <a:lnTo>
                        <a:pt x="669" y="212"/>
                      </a:lnTo>
                      <a:lnTo>
                        <a:pt x="677" y="210"/>
                      </a:lnTo>
                      <a:lnTo>
                        <a:pt x="682" y="208"/>
                      </a:lnTo>
                      <a:lnTo>
                        <a:pt x="691" y="206"/>
                      </a:lnTo>
                      <a:lnTo>
                        <a:pt x="713" y="206"/>
                      </a:lnTo>
                      <a:lnTo>
                        <a:pt x="716" y="204"/>
                      </a:lnTo>
                      <a:lnTo>
                        <a:pt x="718" y="198"/>
                      </a:lnTo>
                      <a:lnTo>
                        <a:pt x="719" y="189"/>
                      </a:lnTo>
                      <a:lnTo>
                        <a:pt x="719" y="179"/>
                      </a:lnTo>
                      <a:lnTo>
                        <a:pt x="717" y="157"/>
                      </a:lnTo>
                      <a:lnTo>
                        <a:pt x="716" y="147"/>
                      </a:lnTo>
                      <a:lnTo>
                        <a:pt x="716" y="140"/>
                      </a:lnTo>
                      <a:lnTo>
                        <a:pt x="717" y="135"/>
                      </a:lnTo>
                      <a:lnTo>
                        <a:pt x="721" y="133"/>
                      </a:lnTo>
                      <a:lnTo>
                        <a:pt x="727" y="133"/>
                      </a:lnTo>
                      <a:lnTo>
                        <a:pt x="735" y="135"/>
                      </a:lnTo>
                      <a:lnTo>
                        <a:pt x="744" y="138"/>
                      </a:lnTo>
                      <a:lnTo>
                        <a:pt x="750" y="141"/>
                      </a:lnTo>
                      <a:lnTo>
                        <a:pt x="755" y="142"/>
                      </a:lnTo>
                      <a:lnTo>
                        <a:pt x="759" y="140"/>
                      </a:lnTo>
                      <a:lnTo>
                        <a:pt x="767" y="123"/>
                      </a:lnTo>
                      <a:lnTo>
                        <a:pt x="771" y="121"/>
                      </a:lnTo>
                      <a:lnTo>
                        <a:pt x="777" y="123"/>
                      </a:lnTo>
                      <a:lnTo>
                        <a:pt x="785" y="128"/>
                      </a:lnTo>
                      <a:lnTo>
                        <a:pt x="795" y="133"/>
                      </a:lnTo>
                      <a:lnTo>
                        <a:pt x="804" y="136"/>
                      </a:lnTo>
                      <a:lnTo>
                        <a:pt x="813" y="138"/>
                      </a:lnTo>
                      <a:lnTo>
                        <a:pt x="821" y="139"/>
                      </a:lnTo>
                      <a:lnTo>
                        <a:pt x="834" y="143"/>
                      </a:lnTo>
                      <a:lnTo>
                        <a:pt x="841" y="143"/>
                      </a:lnTo>
                      <a:lnTo>
                        <a:pt x="848" y="142"/>
                      </a:lnTo>
                      <a:lnTo>
                        <a:pt x="854" y="141"/>
                      </a:lnTo>
                      <a:lnTo>
                        <a:pt x="858" y="143"/>
                      </a:lnTo>
                      <a:lnTo>
                        <a:pt x="861" y="146"/>
                      </a:lnTo>
                      <a:lnTo>
                        <a:pt x="861" y="152"/>
                      </a:lnTo>
                      <a:lnTo>
                        <a:pt x="859" y="157"/>
                      </a:lnTo>
                      <a:lnTo>
                        <a:pt x="857" y="159"/>
                      </a:lnTo>
                      <a:lnTo>
                        <a:pt x="858" y="163"/>
                      </a:lnTo>
                      <a:lnTo>
                        <a:pt x="861" y="168"/>
                      </a:lnTo>
                      <a:lnTo>
                        <a:pt x="865" y="171"/>
                      </a:lnTo>
                      <a:lnTo>
                        <a:pt x="869" y="172"/>
                      </a:lnTo>
                      <a:lnTo>
                        <a:pt x="874" y="171"/>
                      </a:lnTo>
                      <a:lnTo>
                        <a:pt x="880" y="168"/>
                      </a:lnTo>
                      <a:lnTo>
                        <a:pt x="885" y="164"/>
                      </a:lnTo>
                      <a:lnTo>
                        <a:pt x="890" y="162"/>
                      </a:lnTo>
                      <a:lnTo>
                        <a:pt x="893" y="163"/>
                      </a:lnTo>
                      <a:lnTo>
                        <a:pt x="899" y="173"/>
                      </a:lnTo>
                      <a:lnTo>
                        <a:pt x="906" y="186"/>
                      </a:lnTo>
                      <a:lnTo>
                        <a:pt x="909" y="190"/>
                      </a:lnTo>
                      <a:lnTo>
                        <a:pt x="913" y="192"/>
                      </a:lnTo>
                      <a:lnTo>
                        <a:pt x="917" y="194"/>
                      </a:lnTo>
                      <a:lnTo>
                        <a:pt x="921" y="197"/>
                      </a:lnTo>
                      <a:lnTo>
                        <a:pt x="923" y="201"/>
                      </a:lnTo>
                      <a:lnTo>
                        <a:pt x="927" y="210"/>
                      </a:lnTo>
                      <a:lnTo>
                        <a:pt x="933" y="219"/>
                      </a:lnTo>
                      <a:lnTo>
                        <a:pt x="940" y="228"/>
                      </a:lnTo>
                      <a:lnTo>
                        <a:pt x="948" y="239"/>
                      </a:lnTo>
                      <a:lnTo>
                        <a:pt x="955" y="245"/>
                      </a:lnTo>
                      <a:lnTo>
                        <a:pt x="963" y="248"/>
                      </a:lnTo>
                      <a:lnTo>
                        <a:pt x="973" y="251"/>
                      </a:lnTo>
                      <a:lnTo>
                        <a:pt x="982" y="256"/>
                      </a:lnTo>
                      <a:lnTo>
                        <a:pt x="990" y="265"/>
                      </a:lnTo>
                      <a:lnTo>
                        <a:pt x="1000" y="275"/>
                      </a:lnTo>
                      <a:lnTo>
                        <a:pt x="1009" y="286"/>
                      </a:lnTo>
                      <a:lnTo>
                        <a:pt x="1018" y="295"/>
                      </a:lnTo>
                      <a:lnTo>
                        <a:pt x="1029" y="302"/>
                      </a:lnTo>
                      <a:lnTo>
                        <a:pt x="1036" y="304"/>
                      </a:lnTo>
                      <a:lnTo>
                        <a:pt x="1043" y="303"/>
                      </a:lnTo>
                      <a:lnTo>
                        <a:pt x="1047" y="301"/>
                      </a:lnTo>
                      <a:lnTo>
                        <a:pt x="1055" y="295"/>
                      </a:lnTo>
                      <a:lnTo>
                        <a:pt x="1058" y="294"/>
                      </a:lnTo>
                      <a:lnTo>
                        <a:pt x="1065" y="296"/>
                      </a:lnTo>
                      <a:lnTo>
                        <a:pt x="1072" y="301"/>
                      </a:lnTo>
                      <a:lnTo>
                        <a:pt x="1079" y="304"/>
                      </a:lnTo>
                      <a:lnTo>
                        <a:pt x="1083" y="304"/>
                      </a:lnTo>
                      <a:lnTo>
                        <a:pt x="1087" y="301"/>
                      </a:lnTo>
                      <a:lnTo>
                        <a:pt x="1092" y="296"/>
                      </a:lnTo>
                      <a:lnTo>
                        <a:pt x="1098" y="293"/>
                      </a:lnTo>
                      <a:lnTo>
                        <a:pt x="1102" y="292"/>
                      </a:lnTo>
                      <a:lnTo>
                        <a:pt x="1107" y="294"/>
                      </a:lnTo>
                      <a:lnTo>
                        <a:pt x="1112" y="299"/>
                      </a:lnTo>
                      <a:lnTo>
                        <a:pt x="1121" y="306"/>
                      </a:lnTo>
                      <a:lnTo>
                        <a:pt x="1132" y="313"/>
                      </a:lnTo>
                      <a:lnTo>
                        <a:pt x="1145" y="321"/>
                      </a:lnTo>
                      <a:lnTo>
                        <a:pt x="1157" y="330"/>
                      </a:lnTo>
                      <a:lnTo>
                        <a:pt x="1169" y="337"/>
                      </a:lnTo>
                      <a:lnTo>
                        <a:pt x="1178" y="344"/>
                      </a:lnTo>
                      <a:lnTo>
                        <a:pt x="1184" y="348"/>
                      </a:lnTo>
                      <a:lnTo>
                        <a:pt x="1192" y="352"/>
                      </a:lnTo>
                      <a:lnTo>
                        <a:pt x="1203" y="355"/>
                      </a:lnTo>
                      <a:lnTo>
                        <a:pt x="1215" y="356"/>
                      </a:lnTo>
                      <a:lnTo>
                        <a:pt x="1227" y="359"/>
                      </a:lnTo>
                      <a:lnTo>
                        <a:pt x="1239" y="362"/>
                      </a:lnTo>
                      <a:lnTo>
                        <a:pt x="1248" y="368"/>
                      </a:lnTo>
                      <a:lnTo>
                        <a:pt x="1255" y="377"/>
                      </a:lnTo>
                      <a:lnTo>
                        <a:pt x="1253" y="377"/>
                      </a:lnTo>
                      <a:lnTo>
                        <a:pt x="1243" y="379"/>
                      </a:lnTo>
                      <a:lnTo>
                        <a:pt x="1233" y="384"/>
                      </a:lnTo>
                      <a:lnTo>
                        <a:pt x="1225" y="389"/>
                      </a:lnTo>
                      <a:lnTo>
                        <a:pt x="1217" y="393"/>
                      </a:lnTo>
                      <a:lnTo>
                        <a:pt x="1212" y="394"/>
                      </a:lnTo>
                      <a:lnTo>
                        <a:pt x="1208" y="390"/>
                      </a:lnTo>
                      <a:lnTo>
                        <a:pt x="1207" y="387"/>
                      </a:lnTo>
                      <a:lnTo>
                        <a:pt x="1205" y="386"/>
                      </a:lnTo>
                      <a:lnTo>
                        <a:pt x="1202" y="385"/>
                      </a:lnTo>
                      <a:lnTo>
                        <a:pt x="1199" y="385"/>
                      </a:lnTo>
                      <a:lnTo>
                        <a:pt x="1197" y="386"/>
                      </a:lnTo>
                      <a:lnTo>
                        <a:pt x="1196" y="387"/>
                      </a:lnTo>
                      <a:lnTo>
                        <a:pt x="1196" y="388"/>
                      </a:lnTo>
                      <a:lnTo>
                        <a:pt x="1195" y="390"/>
                      </a:lnTo>
                      <a:lnTo>
                        <a:pt x="1195" y="392"/>
                      </a:lnTo>
                      <a:lnTo>
                        <a:pt x="1194" y="394"/>
                      </a:lnTo>
                      <a:lnTo>
                        <a:pt x="1191" y="398"/>
                      </a:lnTo>
                      <a:lnTo>
                        <a:pt x="1188" y="399"/>
                      </a:lnTo>
                      <a:lnTo>
                        <a:pt x="1182" y="400"/>
                      </a:lnTo>
                      <a:lnTo>
                        <a:pt x="1171" y="394"/>
                      </a:lnTo>
                      <a:lnTo>
                        <a:pt x="1166" y="393"/>
                      </a:lnTo>
                      <a:lnTo>
                        <a:pt x="1160" y="391"/>
                      </a:lnTo>
                      <a:lnTo>
                        <a:pt x="1153" y="386"/>
                      </a:lnTo>
                      <a:lnTo>
                        <a:pt x="1141" y="374"/>
                      </a:lnTo>
                      <a:lnTo>
                        <a:pt x="1138" y="371"/>
                      </a:lnTo>
                      <a:lnTo>
                        <a:pt x="1132" y="372"/>
                      </a:lnTo>
                      <a:lnTo>
                        <a:pt x="1126" y="374"/>
                      </a:lnTo>
                      <a:lnTo>
                        <a:pt x="1119" y="376"/>
                      </a:lnTo>
                      <a:lnTo>
                        <a:pt x="1113" y="375"/>
                      </a:lnTo>
                      <a:lnTo>
                        <a:pt x="1109" y="374"/>
                      </a:lnTo>
                      <a:lnTo>
                        <a:pt x="1103" y="370"/>
                      </a:lnTo>
                      <a:lnTo>
                        <a:pt x="1098" y="368"/>
                      </a:lnTo>
                      <a:lnTo>
                        <a:pt x="1093" y="368"/>
                      </a:lnTo>
                      <a:lnTo>
                        <a:pt x="1089" y="372"/>
                      </a:lnTo>
                      <a:lnTo>
                        <a:pt x="1088" y="378"/>
                      </a:lnTo>
                      <a:lnTo>
                        <a:pt x="1088" y="387"/>
                      </a:lnTo>
                      <a:lnTo>
                        <a:pt x="1089" y="395"/>
                      </a:lnTo>
                      <a:lnTo>
                        <a:pt x="1090" y="401"/>
                      </a:lnTo>
                      <a:lnTo>
                        <a:pt x="1092" y="403"/>
                      </a:lnTo>
                      <a:lnTo>
                        <a:pt x="1097" y="404"/>
                      </a:lnTo>
                      <a:lnTo>
                        <a:pt x="1104" y="405"/>
                      </a:lnTo>
                      <a:lnTo>
                        <a:pt x="1113" y="407"/>
                      </a:lnTo>
                      <a:lnTo>
                        <a:pt x="1122" y="410"/>
                      </a:lnTo>
                      <a:lnTo>
                        <a:pt x="1128" y="414"/>
                      </a:lnTo>
                      <a:lnTo>
                        <a:pt x="1133" y="416"/>
                      </a:lnTo>
                      <a:lnTo>
                        <a:pt x="1139" y="418"/>
                      </a:lnTo>
                      <a:lnTo>
                        <a:pt x="1147" y="421"/>
                      </a:lnTo>
                      <a:lnTo>
                        <a:pt x="1153" y="425"/>
                      </a:lnTo>
                      <a:lnTo>
                        <a:pt x="1159" y="428"/>
                      </a:lnTo>
                      <a:lnTo>
                        <a:pt x="1161" y="433"/>
                      </a:lnTo>
                      <a:lnTo>
                        <a:pt x="1162" y="439"/>
                      </a:lnTo>
                      <a:lnTo>
                        <a:pt x="1165" y="448"/>
                      </a:lnTo>
                      <a:lnTo>
                        <a:pt x="1169" y="460"/>
                      </a:lnTo>
                      <a:lnTo>
                        <a:pt x="1175" y="473"/>
                      </a:lnTo>
                      <a:lnTo>
                        <a:pt x="1180" y="487"/>
                      </a:lnTo>
                      <a:lnTo>
                        <a:pt x="1186" y="500"/>
                      </a:lnTo>
                      <a:lnTo>
                        <a:pt x="1199" y="526"/>
                      </a:lnTo>
                      <a:lnTo>
                        <a:pt x="1205" y="531"/>
                      </a:lnTo>
                      <a:lnTo>
                        <a:pt x="1211" y="534"/>
                      </a:lnTo>
                      <a:lnTo>
                        <a:pt x="1226" y="535"/>
                      </a:lnTo>
                      <a:lnTo>
                        <a:pt x="1232" y="535"/>
                      </a:lnTo>
                      <a:lnTo>
                        <a:pt x="1235" y="537"/>
                      </a:lnTo>
                      <a:lnTo>
                        <a:pt x="1237" y="542"/>
                      </a:lnTo>
                      <a:lnTo>
                        <a:pt x="1238" y="549"/>
                      </a:lnTo>
                      <a:lnTo>
                        <a:pt x="1241" y="554"/>
                      </a:lnTo>
                      <a:lnTo>
                        <a:pt x="1246" y="558"/>
                      </a:lnTo>
                      <a:lnTo>
                        <a:pt x="1254" y="561"/>
                      </a:lnTo>
                      <a:lnTo>
                        <a:pt x="1262" y="565"/>
                      </a:lnTo>
                      <a:lnTo>
                        <a:pt x="1270" y="571"/>
                      </a:lnTo>
                      <a:lnTo>
                        <a:pt x="1273" y="578"/>
                      </a:lnTo>
                      <a:lnTo>
                        <a:pt x="1272" y="584"/>
                      </a:lnTo>
                      <a:lnTo>
                        <a:pt x="1269" y="595"/>
                      </a:lnTo>
                      <a:lnTo>
                        <a:pt x="1270" y="602"/>
                      </a:lnTo>
                      <a:lnTo>
                        <a:pt x="1272" y="608"/>
                      </a:lnTo>
                      <a:lnTo>
                        <a:pt x="1276" y="615"/>
                      </a:lnTo>
                      <a:lnTo>
                        <a:pt x="1276" y="618"/>
                      </a:lnTo>
                      <a:lnTo>
                        <a:pt x="1275" y="619"/>
                      </a:lnTo>
                      <a:lnTo>
                        <a:pt x="1272" y="621"/>
                      </a:lnTo>
                      <a:lnTo>
                        <a:pt x="1257" y="619"/>
                      </a:lnTo>
                      <a:lnTo>
                        <a:pt x="1244" y="618"/>
                      </a:lnTo>
                      <a:lnTo>
                        <a:pt x="1234" y="619"/>
                      </a:lnTo>
                      <a:lnTo>
                        <a:pt x="1229" y="620"/>
                      </a:lnTo>
                      <a:lnTo>
                        <a:pt x="1221" y="620"/>
                      </a:lnTo>
                      <a:lnTo>
                        <a:pt x="1216" y="616"/>
                      </a:lnTo>
                      <a:lnTo>
                        <a:pt x="1209" y="607"/>
                      </a:lnTo>
                      <a:lnTo>
                        <a:pt x="1205" y="596"/>
                      </a:lnTo>
                      <a:lnTo>
                        <a:pt x="1200" y="589"/>
                      </a:lnTo>
                      <a:lnTo>
                        <a:pt x="1194" y="586"/>
                      </a:lnTo>
                      <a:lnTo>
                        <a:pt x="1186" y="584"/>
                      </a:lnTo>
                      <a:lnTo>
                        <a:pt x="1178" y="583"/>
                      </a:lnTo>
                      <a:lnTo>
                        <a:pt x="1164" y="583"/>
                      </a:lnTo>
                      <a:lnTo>
                        <a:pt x="1155" y="581"/>
                      </a:lnTo>
                      <a:lnTo>
                        <a:pt x="1145" y="578"/>
                      </a:lnTo>
                      <a:lnTo>
                        <a:pt x="1135" y="573"/>
                      </a:lnTo>
                      <a:lnTo>
                        <a:pt x="1123" y="564"/>
                      </a:lnTo>
                      <a:lnTo>
                        <a:pt x="1109" y="556"/>
                      </a:lnTo>
                      <a:lnTo>
                        <a:pt x="1093" y="550"/>
                      </a:lnTo>
                      <a:lnTo>
                        <a:pt x="1077" y="546"/>
                      </a:lnTo>
                      <a:lnTo>
                        <a:pt x="1062" y="543"/>
                      </a:lnTo>
                      <a:lnTo>
                        <a:pt x="1052" y="543"/>
                      </a:lnTo>
                      <a:lnTo>
                        <a:pt x="1044" y="545"/>
                      </a:lnTo>
                      <a:lnTo>
                        <a:pt x="1035" y="548"/>
                      </a:lnTo>
                      <a:lnTo>
                        <a:pt x="1026" y="549"/>
                      </a:lnTo>
                      <a:lnTo>
                        <a:pt x="1017" y="547"/>
                      </a:lnTo>
                      <a:lnTo>
                        <a:pt x="1007" y="544"/>
                      </a:lnTo>
                      <a:lnTo>
                        <a:pt x="995" y="542"/>
                      </a:lnTo>
                      <a:lnTo>
                        <a:pt x="969" y="540"/>
                      </a:lnTo>
                      <a:lnTo>
                        <a:pt x="957" y="541"/>
                      </a:lnTo>
                      <a:lnTo>
                        <a:pt x="947" y="542"/>
                      </a:lnTo>
                      <a:lnTo>
                        <a:pt x="940" y="545"/>
                      </a:lnTo>
                      <a:lnTo>
                        <a:pt x="936" y="549"/>
                      </a:lnTo>
                      <a:lnTo>
                        <a:pt x="934" y="556"/>
                      </a:lnTo>
                      <a:lnTo>
                        <a:pt x="934" y="572"/>
                      </a:lnTo>
                      <a:lnTo>
                        <a:pt x="935" y="580"/>
                      </a:lnTo>
                      <a:lnTo>
                        <a:pt x="933" y="583"/>
                      </a:lnTo>
                      <a:lnTo>
                        <a:pt x="929" y="583"/>
                      </a:lnTo>
                      <a:lnTo>
                        <a:pt x="923" y="581"/>
                      </a:lnTo>
                      <a:lnTo>
                        <a:pt x="916" y="578"/>
                      </a:lnTo>
                      <a:lnTo>
                        <a:pt x="908" y="575"/>
                      </a:lnTo>
                      <a:lnTo>
                        <a:pt x="891" y="565"/>
                      </a:lnTo>
                      <a:lnTo>
                        <a:pt x="884" y="561"/>
                      </a:lnTo>
                      <a:lnTo>
                        <a:pt x="879" y="558"/>
                      </a:lnTo>
                      <a:lnTo>
                        <a:pt x="873" y="553"/>
                      </a:lnTo>
                      <a:lnTo>
                        <a:pt x="870" y="547"/>
                      </a:lnTo>
                      <a:lnTo>
                        <a:pt x="870" y="529"/>
                      </a:lnTo>
                      <a:lnTo>
                        <a:pt x="868" y="528"/>
                      </a:lnTo>
                      <a:lnTo>
                        <a:pt x="864" y="529"/>
                      </a:lnTo>
                      <a:lnTo>
                        <a:pt x="859" y="531"/>
                      </a:lnTo>
                      <a:lnTo>
                        <a:pt x="854" y="533"/>
                      </a:lnTo>
                      <a:lnTo>
                        <a:pt x="849" y="533"/>
                      </a:lnTo>
                      <a:lnTo>
                        <a:pt x="840" y="527"/>
                      </a:lnTo>
                      <a:lnTo>
                        <a:pt x="833" y="523"/>
                      </a:lnTo>
                      <a:lnTo>
                        <a:pt x="826" y="522"/>
                      </a:lnTo>
                      <a:lnTo>
                        <a:pt x="817" y="522"/>
                      </a:lnTo>
                      <a:lnTo>
                        <a:pt x="799" y="526"/>
                      </a:lnTo>
                      <a:lnTo>
                        <a:pt x="790" y="527"/>
                      </a:lnTo>
                      <a:lnTo>
                        <a:pt x="781" y="530"/>
                      </a:lnTo>
                      <a:lnTo>
                        <a:pt x="772" y="535"/>
                      </a:lnTo>
                      <a:lnTo>
                        <a:pt x="763" y="540"/>
                      </a:lnTo>
                      <a:lnTo>
                        <a:pt x="755" y="543"/>
                      </a:lnTo>
                      <a:lnTo>
                        <a:pt x="750" y="545"/>
                      </a:lnTo>
                      <a:lnTo>
                        <a:pt x="741" y="554"/>
                      </a:lnTo>
                      <a:lnTo>
                        <a:pt x="735" y="559"/>
                      </a:lnTo>
                      <a:lnTo>
                        <a:pt x="728" y="562"/>
                      </a:lnTo>
                      <a:lnTo>
                        <a:pt x="721" y="561"/>
                      </a:lnTo>
                      <a:lnTo>
                        <a:pt x="716" y="558"/>
                      </a:lnTo>
                      <a:lnTo>
                        <a:pt x="712" y="552"/>
                      </a:lnTo>
                      <a:lnTo>
                        <a:pt x="708" y="548"/>
                      </a:lnTo>
                      <a:lnTo>
                        <a:pt x="704" y="546"/>
                      </a:lnTo>
                      <a:lnTo>
                        <a:pt x="699" y="546"/>
                      </a:lnTo>
                      <a:lnTo>
                        <a:pt x="694" y="547"/>
                      </a:lnTo>
                      <a:lnTo>
                        <a:pt x="688" y="548"/>
                      </a:lnTo>
                      <a:lnTo>
                        <a:pt x="680" y="547"/>
                      </a:lnTo>
                      <a:lnTo>
                        <a:pt x="672" y="544"/>
                      </a:lnTo>
                      <a:lnTo>
                        <a:pt x="664" y="537"/>
                      </a:lnTo>
                      <a:lnTo>
                        <a:pt x="656" y="530"/>
                      </a:lnTo>
                      <a:lnTo>
                        <a:pt x="649" y="522"/>
                      </a:lnTo>
                      <a:lnTo>
                        <a:pt x="641" y="515"/>
                      </a:lnTo>
                      <a:lnTo>
                        <a:pt x="636" y="510"/>
                      </a:lnTo>
                      <a:lnTo>
                        <a:pt x="629" y="510"/>
                      </a:lnTo>
                      <a:lnTo>
                        <a:pt x="623" y="515"/>
                      </a:lnTo>
                      <a:lnTo>
                        <a:pt x="617" y="522"/>
                      </a:lnTo>
                      <a:lnTo>
                        <a:pt x="614" y="527"/>
                      </a:lnTo>
                      <a:lnTo>
                        <a:pt x="611" y="531"/>
                      </a:lnTo>
                      <a:lnTo>
                        <a:pt x="609" y="530"/>
                      </a:lnTo>
                      <a:lnTo>
                        <a:pt x="606" y="525"/>
                      </a:lnTo>
                      <a:lnTo>
                        <a:pt x="602" y="518"/>
                      </a:lnTo>
                      <a:lnTo>
                        <a:pt x="598" y="509"/>
                      </a:lnTo>
                      <a:lnTo>
                        <a:pt x="593" y="502"/>
                      </a:lnTo>
                      <a:lnTo>
                        <a:pt x="586" y="495"/>
                      </a:lnTo>
                      <a:lnTo>
                        <a:pt x="575" y="491"/>
                      </a:lnTo>
                      <a:lnTo>
                        <a:pt x="566" y="489"/>
                      </a:lnTo>
                      <a:lnTo>
                        <a:pt x="558" y="488"/>
                      </a:lnTo>
                      <a:lnTo>
                        <a:pt x="555" y="486"/>
                      </a:lnTo>
                      <a:lnTo>
                        <a:pt x="553" y="482"/>
                      </a:lnTo>
                      <a:lnTo>
                        <a:pt x="553" y="478"/>
                      </a:lnTo>
                      <a:lnTo>
                        <a:pt x="552" y="472"/>
                      </a:lnTo>
                      <a:lnTo>
                        <a:pt x="551" y="466"/>
                      </a:lnTo>
                      <a:lnTo>
                        <a:pt x="549" y="461"/>
                      </a:lnTo>
                      <a:lnTo>
                        <a:pt x="545" y="457"/>
                      </a:lnTo>
                      <a:lnTo>
                        <a:pt x="536" y="451"/>
                      </a:lnTo>
                      <a:lnTo>
                        <a:pt x="525" y="444"/>
                      </a:lnTo>
                      <a:lnTo>
                        <a:pt x="514" y="437"/>
                      </a:lnTo>
                      <a:lnTo>
                        <a:pt x="502" y="430"/>
                      </a:lnTo>
                      <a:lnTo>
                        <a:pt x="492" y="424"/>
                      </a:lnTo>
                      <a:lnTo>
                        <a:pt x="483" y="419"/>
                      </a:lnTo>
                      <a:lnTo>
                        <a:pt x="478" y="416"/>
                      </a:lnTo>
                      <a:lnTo>
                        <a:pt x="471" y="415"/>
                      </a:lnTo>
                      <a:lnTo>
                        <a:pt x="461" y="415"/>
                      </a:lnTo>
                      <a:lnTo>
                        <a:pt x="451" y="416"/>
                      </a:lnTo>
                      <a:lnTo>
                        <a:pt x="441" y="418"/>
                      </a:lnTo>
                      <a:lnTo>
                        <a:pt x="435" y="418"/>
                      </a:lnTo>
                      <a:lnTo>
                        <a:pt x="431" y="416"/>
                      </a:lnTo>
                      <a:lnTo>
                        <a:pt x="429" y="411"/>
                      </a:lnTo>
                      <a:lnTo>
                        <a:pt x="427" y="404"/>
                      </a:lnTo>
                      <a:lnTo>
                        <a:pt x="425" y="397"/>
                      </a:lnTo>
                      <a:lnTo>
                        <a:pt x="422" y="391"/>
                      </a:lnTo>
                      <a:lnTo>
                        <a:pt x="416" y="388"/>
                      </a:lnTo>
                      <a:lnTo>
                        <a:pt x="407" y="386"/>
                      </a:lnTo>
                      <a:lnTo>
                        <a:pt x="397" y="380"/>
                      </a:lnTo>
                      <a:lnTo>
                        <a:pt x="385" y="374"/>
                      </a:lnTo>
                      <a:lnTo>
                        <a:pt x="375" y="370"/>
                      </a:lnTo>
                      <a:lnTo>
                        <a:pt x="365" y="367"/>
                      </a:lnTo>
                      <a:lnTo>
                        <a:pt x="357" y="365"/>
                      </a:lnTo>
                      <a:lnTo>
                        <a:pt x="345" y="361"/>
                      </a:lnTo>
                      <a:lnTo>
                        <a:pt x="332" y="357"/>
                      </a:lnTo>
                      <a:lnTo>
                        <a:pt x="319" y="352"/>
                      </a:lnTo>
                      <a:lnTo>
                        <a:pt x="308" y="348"/>
                      </a:lnTo>
                      <a:lnTo>
                        <a:pt x="299" y="347"/>
                      </a:lnTo>
                      <a:lnTo>
                        <a:pt x="293" y="349"/>
                      </a:lnTo>
                      <a:lnTo>
                        <a:pt x="287" y="353"/>
                      </a:lnTo>
                      <a:lnTo>
                        <a:pt x="279" y="360"/>
                      </a:lnTo>
                      <a:lnTo>
                        <a:pt x="257" y="382"/>
                      </a:lnTo>
                      <a:lnTo>
                        <a:pt x="254" y="383"/>
                      </a:lnTo>
                      <a:lnTo>
                        <a:pt x="249" y="380"/>
                      </a:lnTo>
                      <a:lnTo>
                        <a:pt x="240" y="377"/>
                      </a:lnTo>
                      <a:lnTo>
                        <a:pt x="232" y="375"/>
                      </a:lnTo>
                      <a:lnTo>
                        <a:pt x="225" y="374"/>
                      </a:lnTo>
                      <a:lnTo>
                        <a:pt x="223" y="373"/>
                      </a:lnTo>
                      <a:lnTo>
                        <a:pt x="222" y="367"/>
                      </a:lnTo>
                      <a:lnTo>
                        <a:pt x="221" y="360"/>
                      </a:lnTo>
                      <a:lnTo>
                        <a:pt x="221" y="345"/>
                      </a:lnTo>
                      <a:lnTo>
                        <a:pt x="220" y="341"/>
                      </a:lnTo>
                      <a:lnTo>
                        <a:pt x="218" y="335"/>
                      </a:lnTo>
                      <a:lnTo>
                        <a:pt x="212" y="333"/>
                      </a:lnTo>
                      <a:lnTo>
                        <a:pt x="209" y="333"/>
                      </a:lnTo>
                      <a:lnTo>
                        <a:pt x="203" y="333"/>
                      </a:lnTo>
                      <a:lnTo>
                        <a:pt x="186" y="350"/>
                      </a:lnTo>
                      <a:lnTo>
                        <a:pt x="179" y="354"/>
                      </a:lnTo>
                      <a:lnTo>
                        <a:pt x="173" y="358"/>
                      </a:lnTo>
                      <a:lnTo>
                        <a:pt x="162" y="367"/>
                      </a:lnTo>
                      <a:lnTo>
                        <a:pt x="157" y="370"/>
                      </a:lnTo>
                      <a:lnTo>
                        <a:pt x="155" y="370"/>
                      </a:lnTo>
                      <a:lnTo>
                        <a:pt x="153" y="369"/>
                      </a:lnTo>
                      <a:lnTo>
                        <a:pt x="151" y="365"/>
                      </a:lnTo>
                      <a:lnTo>
                        <a:pt x="149" y="362"/>
                      </a:lnTo>
                      <a:lnTo>
                        <a:pt x="146" y="360"/>
                      </a:lnTo>
                      <a:lnTo>
                        <a:pt x="143" y="358"/>
                      </a:lnTo>
                      <a:lnTo>
                        <a:pt x="135" y="354"/>
                      </a:lnTo>
                      <a:lnTo>
                        <a:pt x="122" y="350"/>
                      </a:lnTo>
                      <a:lnTo>
                        <a:pt x="90" y="343"/>
                      </a:lnTo>
                      <a:lnTo>
                        <a:pt x="76" y="340"/>
                      </a:lnTo>
                      <a:lnTo>
                        <a:pt x="66" y="337"/>
                      </a:lnTo>
                      <a:lnTo>
                        <a:pt x="61" y="334"/>
                      </a:lnTo>
                      <a:lnTo>
                        <a:pt x="58" y="330"/>
                      </a:lnTo>
                      <a:lnTo>
                        <a:pt x="58" y="320"/>
                      </a:lnTo>
                      <a:lnTo>
                        <a:pt x="57" y="315"/>
                      </a:lnTo>
                      <a:lnTo>
                        <a:pt x="54" y="310"/>
                      </a:lnTo>
                      <a:lnTo>
                        <a:pt x="50" y="307"/>
                      </a:lnTo>
                      <a:lnTo>
                        <a:pt x="48" y="306"/>
                      </a:lnTo>
                      <a:lnTo>
                        <a:pt x="44" y="305"/>
                      </a:lnTo>
                      <a:lnTo>
                        <a:pt x="37" y="303"/>
                      </a:lnTo>
                      <a:lnTo>
                        <a:pt x="38" y="291"/>
                      </a:lnTo>
                      <a:lnTo>
                        <a:pt x="41" y="282"/>
                      </a:lnTo>
                      <a:lnTo>
                        <a:pt x="42" y="279"/>
                      </a:lnTo>
                      <a:lnTo>
                        <a:pt x="38" y="274"/>
                      </a:lnTo>
                      <a:lnTo>
                        <a:pt x="33" y="270"/>
                      </a:lnTo>
                      <a:lnTo>
                        <a:pt x="25" y="266"/>
                      </a:lnTo>
                      <a:lnTo>
                        <a:pt x="18" y="262"/>
                      </a:lnTo>
                      <a:lnTo>
                        <a:pt x="7" y="252"/>
                      </a:lnTo>
                      <a:lnTo>
                        <a:pt x="3" y="248"/>
                      </a:lnTo>
                      <a:lnTo>
                        <a:pt x="0" y="243"/>
                      </a:lnTo>
                      <a:lnTo>
                        <a:pt x="0" y="239"/>
                      </a:lnTo>
                      <a:lnTo>
                        <a:pt x="5" y="234"/>
                      </a:lnTo>
                      <a:lnTo>
                        <a:pt x="11" y="230"/>
                      </a:lnTo>
                      <a:lnTo>
                        <a:pt x="22" y="226"/>
                      </a:lnTo>
                      <a:lnTo>
                        <a:pt x="27" y="224"/>
                      </a:lnTo>
                      <a:lnTo>
                        <a:pt x="31" y="218"/>
                      </a:lnTo>
                      <a:lnTo>
                        <a:pt x="32" y="210"/>
                      </a:lnTo>
                      <a:lnTo>
                        <a:pt x="34" y="195"/>
                      </a:lnTo>
                      <a:lnTo>
                        <a:pt x="38" y="183"/>
                      </a:lnTo>
                      <a:lnTo>
                        <a:pt x="44" y="171"/>
                      </a:lnTo>
                      <a:lnTo>
                        <a:pt x="49" y="161"/>
                      </a:lnTo>
                      <a:lnTo>
                        <a:pt x="51" y="152"/>
                      </a:lnTo>
                      <a:lnTo>
                        <a:pt x="55" y="139"/>
                      </a:lnTo>
                      <a:lnTo>
                        <a:pt x="58" y="126"/>
                      </a:lnTo>
                      <a:lnTo>
                        <a:pt x="62" y="114"/>
                      </a:lnTo>
                      <a:lnTo>
                        <a:pt x="65" y="105"/>
                      </a:lnTo>
                      <a:lnTo>
                        <a:pt x="70" y="102"/>
                      </a:lnTo>
                      <a:lnTo>
                        <a:pt x="78" y="97"/>
                      </a:lnTo>
                      <a:lnTo>
                        <a:pt x="88" y="92"/>
                      </a:lnTo>
                      <a:lnTo>
                        <a:pt x="96" y="87"/>
                      </a:lnTo>
                      <a:lnTo>
                        <a:pt x="104" y="79"/>
                      </a:lnTo>
                      <a:lnTo>
                        <a:pt x="109" y="71"/>
                      </a:lnTo>
                      <a:lnTo>
                        <a:pt x="115" y="56"/>
                      </a:lnTo>
                      <a:lnTo>
                        <a:pt x="120" y="42"/>
                      </a:lnTo>
                      <a:lnTo>
                        <a:pt x="126" y="32"/>
                      </a:lnTo>
                      <a:lnTo>
                        <a:pt x="131" y="25"/>
                      </a:lnTo>
                      <a:lnTo>
                        <a:pt x="135" y="23"/>
                      </a:lnTo>
                      <a:lnTo>
                        <a:pt x="141" y="17"/>
                      </a:lnTo>
                      <a:lnTo>
                        <a:pt x="149" y="10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325090" y="520934"/>
                  <a:ext cx="875622" cy="504905"/>
                </a:xfrm>
                <a:custGeom>
                  <a:rect b="b" l="l" r="r" t="t"/>
                  <a:pathLst>
                    <a:path extrusionOk="0" h="693" w="1113">
                      <a:moveTo>
                        <a:pt x="150" y="0"/>
                      </a:moveTo>
                      <a:lnTo>
                        <a:pt x="160" y="5"/>
                      </a:lnTo>
                      <a:lnTo>
                        <a:pt x="171" y="8"/>
                      </a:lnTo>
                      <a:lnTo>
                        <a:pt x="181" y="11"/>
                      </a:lnTo>
                      <a:lnTo>
                        <a:pt x="188" y="12"/>
                      </a:lnTo>
                      <a:lnTo>
                        <a:pt x="198" y="15"/>
                      </a:lnTo>
                      <a:lnTo>
                        <a:pt x="208" y="19"/>
                      </a:lnTo>
                      <a:lnTo>
                        <a:pt x="220" y="25"/>
                      </a:lnTo>
                      <a:lnTo>
                        <a:pt x="230" y="31"/>
                      </a:lnTo>
                      <a:lnTo>
                        <a:pt x="239" y="33"/>
                      </a:lnTo>
                      <a:lnTo>
                        <a:pt x="245" y="36"/>
                      </a:lnTo>
                      <a:lnTo>
                        <a:pt x="248" y="42"/>
                      </a:lnTo>
                      <a:lnTo>
                        <a:pt x="250" y="49"/>
                      </a:lnTo>
                      <a:lnTo>
                        <a:pt x="252" y="56"/>
                      </a:lnTo>
                      <a:lnTo>
                        <a:pt x="254" y="61"/>
                      </a:lnTo>
                      <a:lnTo>
                        <a:pt x="258" y="63"/>
                      </a:lnTo>
                      <a:lnTo>
                        <a:pt x="264" y="63"/>
                      </a:lnTo>
                      <a:lnTo>
                        <a:pt x="274" y="61"/>
                      </a:lnTo>
                      <a:lnTo>
                        <a:pt x="284" y="60"/>
                      </a:lnTo>
                      <a:lnTo>
                        <a:pt x="294" y="60"/>
                      </a:lnTo>
                      <a:lnTo>
                        <a:pt x="301" y="61"/>
                      </a:lnTo>
                      <a:lnTo>
                        <a:pt x="306" y="64"/>
                      </a:lnTo>
                      <a:lnTo>
                        <a:pt x="315" y="69"/>
                      </a:lnTo>
                      <a:lnTo>
                        <a:pt x="325" y="75"/>
                      </a:lnTo>
                      <a:lnTo>
                        <a:pt x="337" y="82"/>
                      </a:lnTo>
                      <a:lnTo>
                        <a:pt x="348" y="89"/>
                      </a:lnTo>
                      <a:lnTo>
                        <a:pt x="359" y="96"/>
                      </a:lnTo>
                      <a:lnTo>
                        <a:pt x="368" y="102"/>
                      </a:lnTo>
                      <a:lnTo>
                        <a:pt x="372" y="106"/>
                      </a:lnTo>
                      <a:lnTo>
                        <a:pt x="374" y="111"/>
                      </a:lnTo>
                      <a:lnTo>
                        <a:pt x="375" y="117"/>
                      </a:lnTo>
                      <a:lnTo>
                        <a:pt x="376" y="123"/>
                      </a:lnTo>
                      <a:lnTo>
                        <a:pt x="376" y="127"/>
                      </a:lnTo>
                      <a:lnTo>
                        <a:pt x="378" y="131"/>
                      </a:lnTo>
                      <a:lnTo>
                        <a:pt x="381" y="133"/>
                      </a:lnTo>
                      <a:lnTo>
                        <a:pt x="389" y="134"/>
                      </a:lnTo>
                      <a:lnTo>
                        <a:pt x="398" y="136"/>
                      </a:lnTo>
                      <a:lnTo>
                        <a:pt x="409" y="140"/>
                      </a:lnTo>
                      <a:lnTo>
                        <a:pt x="416" y="147"/>
                      </a:lnTo>
                      <a:lnTo>
                        <a:pt x="421" y="154"/>
                      </a:lnTo>
                      <a:lnTo>
                        <a:pt x="425" y="163"/>
                      </a:lnTo>
                      <a:lnTo>
                        <a:pt x="429" y="170"/>
                      </a:lnTo>
                      <a:lnTo>
                        <a:pt x="432" y="175"/>
                      </a:lnTo>
                      <a:lnTo>
                        <a:pt x="434" y="176"/>
                      </a:lnTo>
                      <a:lnTo>
                        <a:pt x="437" y="172"/>
                      </a:lnTo>
                      <a:lnTo>
                        <a:pt x="440" y="167"/>
                      </a:lnTo>
                      <a:lnTo>
                        <a:pt x="446" y="160"/>
                      </a:lnTo>
                      <a:lnTo>
                        <a:pt x="452" y="155"/>
                      </a:lnTo>
                      <a:lnTo>
                        <a:pt x="459" y="155"/>
                      </a:lnTo>
                      <a:lnTo>
                        <a:pt x="464" y="160"/>
                      </a:lnTo>
                      <a:lnTo>
                        <a:pt x="472" y="167"/>
                      </a:lnTo>
                      <a:lnTo>
                        <a:pt x="479" y="175"/>
                      </a:lnTo>
                      <a:lnTo>
                        <a:pt x="487" y="182"/>
                      </a:lnTo>
                      <a:lnTo>
                        <a:pt x="495" y="189"/>
                      </a:lnTo>
                      <a:lnTo>
                        <a:pt x="503" y="192"/>
                      </a:lnTo>
                      <a:lnTo>
                        <a:pt x="511" y="193"/>
                      </a:lnTo>
                      <a:lnTo>
                        <a:pt x="517" y="192"/>
                      </a:lnTo>
                      <a:lnTo>
                        <a:pt x="522" y="191"/>
                      </a:lnTo>
                      <a:lnTo>
                        <a:pt x="527" y="191"/>
                      </a:lnTo>
                      <a:lnTo>
                        <a:pt x="531" y="193"/>
                      </a:lnTo>
                      <a:lnTo>
                        <a:pt x="535" y="197"/>
                      </a:lnTo>
                      <a:lnTo>
                        <a:pt x="539" y="203"/>
                      </a:lnTo>
                      <a:lnTo>
                        <a:pt x="544" y="206"/>
                      </a:lnTo>
                      <a:lnTo>
                        <a:pt x="551" y="207"/>
                      </a:lnTo>
                      <a:lnTo>
                        <a:pt x="558" y="204"/>
                      </a:lnTo>
                      <a:lnTo>
                        <a:pt x="564" y="199"/>
                      </a:lnTo>
                      <a:lnTo>
                        <a:pt x="573" y="190"/>
                      </a:lnTo>
                      <a:lnTo>
                        <a:pt x="578" y="188"/>
                      </a:lnTo>
                      <a:lnTo>
                        <a:pt x="586" y="185"/>
                      </a:lnTo>
                      <a:lnTo>
                        <a:pt x="595" y="180"/>
                      </a:lnTo>
                      <a:lnTo>
                        <a:pt x="604" y="175"/>
                      </a:lnTo>
                      <a:lnTo>
                        <a:pt x="613" y="172"/>
                      </a:lnTo>
                      <a:lnTo>
                        <a:pt x="622" y="171"/>
                      </a:lnTo>
                      <a:lnTo>
                        <a:pt x="640" y="167"/>
                      </a:lnTo>
                      <a:lnTo>
                        <a:pt x="649" y="167"/>
                      </a:lnTo>
                      <a:lnTo>
                        <a:pt x="656" y="168"/>
                      </a:lnTo>
                      <a:lnTo>
                        <a:pt x="663" y="172"/>
                      </a:lnTo>
                      <a:lnTo>
                        <a:pt x="672" y="178"/>
                      </a:lnTo>
                      <a:lnTo>
                        <a:pt x="677" y="178"/>
                      </a:lnTo>
                      <a:lnTo>
                        <a:pt x="682" y="176"/>
                      </a:lnTo>
                      <a:lnTo>
                        <a:pt x="687" y="174"/>
                      </a:lnTo>
                      <a:lnTo>
                        <a:pt x="691" y="173"/>
                      </a:lnTo>
                      <a:lnTo>
                        <a:pt x="693" y="174"/>
                      </a:lnTo>
                      <a:lnTo>
                        <a:pt x="693" y="192"/>
                      </a:lnTo>
                      <a:lnTo>
                        <a:pt x="696" y="198"/>
                      </a:lnTo>
                      <a:lnTo>
                        <a:pt x="702" y="203"/>
                      </a:lnTo>
                      <a:lnTo>
                        <a:pt x="707" y="206"/>
                      </a:lnTo>
                      <a:lnTo>
                        <a:pt x="714" y="210"/>
                      </a:lnTo>
                      <a:lnTo>
                        <a:pt x="731" y="220"/>
                      </a:lnTo>
                      <a:lnTo>
                        <a:pt x="739" y="223"/>
                      </a:lnTo>
                      <a:lnTo>
                        <a:pt x="746" y="226"/>
                      </a:lnTo>
                      <a:lnTo>
                        <a:pt x="752" y="228"/>
                      </a:lnTo>
                      <a:lnTo>
                        <a:pt x="756" y="228"/>
                      </a:lnTo>
                      <a:lnTo>
                        <a:pt x="758" y="225"/>
                      </a:lnTo>
                      <a:lnTo>
                        <a:pt x="757" y="217"/>
                      </a:lnTo>
                      <a:lnTo>
                        <a:pt x="757" y="201"/>
                      </a:lnTo>
                      <a:lnTo>
                        <a:pt x="759" y="194"/>
                      </a:lnTo>
                      <a:lnTo>
                        <a:pt x="763" y="190"/>
                      </a:lnTo>
                      <a:lnTo>
                        <a:pt x="770" y="187"/>
                      </a:lnTo>
                      <a:lnTo>
                        <a:pt x="780" y="186"/>
                      </a:lnTo>
                      <a:lnTo>
                        <a:pt x="792" y="185"/>
                      </a:lnTo>
                      <a:lnTo>
                        <a:pt x="818" y="187"/>
                      </a:lnTo>
                      <a:lnTo>
                        <a:pt x="830" y="189"/>
                      </a:lnTo>
                      <a:lnTo>
                        <a:pt x="840" y="192"/>
                      </a:lnTo>
                      <a:lnTo>
                        <a:pt x="849" y="194"/>
                      </a:lnTo>
                      <a:lnTo>
                        <a:pt x="858" y="193"/>
                      </a:lnTo>
                      <a:lnTo>
                        <a:pt x="867" y="190"/>
                      </a:lnTo>
                      <a:lnTo>
                        <a:pt x="875" y="188"/>
                      </a:lnTo>
                      <a:lnTo>
                        <a:pt x="885" y="188"/>
                      </a:lnTo>
                      <a:lnTo>
                        <a:pt x="900" y="191"/>
                      </a:lnTo>
                      <a:lnTo>
                        <a:pt x="916" y="195"/>
                      </a:lnTo>
                      <a:lnTo>
                        <a:pt x="932" y="201"/>
                      </a:lnTo>
                      <a:lnTo>
                        <a:pt x="946" y="209"/>
                      </a:lnTo>
                      <a:lnTo>
                        <a:pt x="958" y="218"/>
                      </a:lnTo>
                      <a:lnTo>
                        <a:pt x="968" y="223"/>
                      </a:lnTo>
                      <a:lnTo>
                        <a:pt x="978" y="226"/>
                      </a:lnTo>
                      <a:lnTo>
                        <a:pt x="987" y="228"/>
                      </a:lnTo>
                      <a:lnTo>
                        <a:pt x="1001" y="228"/>
                      </a:lnTo>
                      <a:lnTo>
                        <a:pt x="1009" y="229"/>
                      </a:lnTo>
                      <a:lnTo>
                        <a:pt x="1017" y="231"/>
                      </a:lnTo>
                      <a:lnTo>
                        <a:pt x="1023" y="234"/>
                      </a:lnTo>
                      <a:lnTo>
                        <a:pt x="1028" y="241"/>
                      </a:lnTo>
                      <a:lnTo>
                        <a:pt x="1032" y="252"/>
                      </a:lnTo>
                      <a:lnTo>
                        <a:pt x="1039" y="261"/>
                      </a:lnTo>
                      <a:lnTo>
                        <a:pt x="1044" y="265"/>
                      </a:lnTo>
                      <a:lnTo>
                        <a:pt x="1052" y="265"/>
                      </a:lnTo>
                      <a:lnTo>
                        <a:pt x="1057" y="264"/>
                      </a:lnTo>
                      <a:lnTo>
                        <a:pt x="1067" y="263"/>
                      </a:lnTo>
                      <a:lnTo>
                        <a:pt x="1080" y="264"/>
                      </a:lnTo>
                      <a:lnTo>
                        <a:pt x="1095" y="266"/>
                      </a:lnTo>
                      <a:lnTo>
                        <a:pt x="1083" y="270"/>
                      </a:lnTo>
                      <a:lnTo>
                        <a:pt x="1080" y="274"/>
                      </a:lnTo>
                      <a:lnTo>
                        <a:pt x="1078" y="278"/>
                      </a:lnTo>
                      <a:lnTo>
                        <a:pt x="1080" y="283"/>
                      </a:lnTo>
                      <a:lnTo>
                        <a:pt x="1082" y="287"/>
                      </a:lnTo>
                      <a:lnTo>
                        <a:pt x="1086" y="291"/>
                      </a:lnTo>
                      <a:lnTo>
                        <a:pt x="1087" y="295"/>
                      </a:lnTo>
                      <a:lnTo>
                        <a:pt x="1085" y="299"/>
                      </a:lnTo>
                      <a:lnTo>
                        <a:pt x="1082" y="302"/>
                      </a:lnTo>
                      <a:lnTo>
                        <a:pt x="1077" y="305"/>
                      </a:lnTo>
                      <a:lnTo>
                        <a:pt x="1073" y="309"/>
                      </a:lnTo>
                      <a:lnTo>
                        <a:pt x="1072" y="314"/>
                      </a:lnTo>
                      <a:lnTo>
                        <a:pt x="1074" y="320"/>
                      </a:lnTo>
                      <a:lnTo>
                        <a:pt x="1078" y="328"/>
                      </a:lnTo>
                      <a:lnTo>
                        <a:pt x="1082" y="334"/>
                      </a:lnTo>
                      <a:lnTo>
                        <a:pt x="1084" y="340"/>
                      </a:lnTo>
                      <a:lnTo>
                        <a:pt x="1086" y="345"/>
                      </a:lnTo>
                      <a:lnTo>
                        <a:pt x="1084" y="350"/>
                      </a:lnTo>
                      <a:lnTo>
                        <a:pt x="1082" y="356"/>
                      </a:lnTo>
                      <a:lnTo>
                        <a:pt x="1083" y="360"/>
                      </a:lnTo>
                      <a:lnTo>
                        <a:pt x="1086" y="366"/>
                      </a:lnTo>
                      <a:lnTo>
                        <a:pt x="1095" y="375"/>
                      </a:lnTo>
                      <a:lnTo>
                        <a:pt x="1098" y="380"/>
                      </a:lnTo>
                      <a:lnTo>
                        <a:pt x="1098" y="385"/>
                      </a:lnTo>
                      <a:lnTo>
                        <a:pt x="1097" y="392"/>
                      </a:lnTo>
                      <a:lnTo>
                        <a:pt x="1095" y="397"/>
                      </a:lnTo>
                      <a:lnTo>
                        <a:pt x="1095" y="402"/>
                      </a:lnTo>
                      <a:lnTo>
                        <a:pt x="1098" y="408"/>
                      </a:lnTo>
                      <a:lnTo>
                        <a:pt x="1109" y="419"/>
                      </a:lnTo>
                      <a:lnTo>
                        <a:pt x="1113" y="423"/>
                      </a:lnTo>
                      <a:lnTo>
                        <a:pt x="1113" y="425"/>
                      </a:lnTo>
                      <a:lnTo>
                        <a:pt x="1109" y="426"/>
                      </a:lnTo>
                      <a:lnTo>
                        <a:pt x="1105" y="425"/>
                      </a:lnTo>
                      <a:lnTo>
                        <a:pt x="1092" y="423"/>
                      </a:lnTo>
                      <a:lnTo>
                        <a:pt x="1085" y="422"/>
                      </a:lnTo>
                      <a:lnTo>
                        <a:pt x="1077" y="422"/>
                      </a:lnTo>
                      <a:lnTo>
                        <a:pt x="1071" y="423"/>
                      </a:lnTo>
                      <a:lnTo>
                        <a:pt x="1065" y="425"/>
                      </a:lnTo>
                      <a:lnTo>
                        <a:pt x="1055" y="428"/>
                      </a:lnTo>
                      <a:lnTo>
                        <a:pt x="1046" y="428"/>
                      </a:lnTo>
                      <a:lnTo>
                        <a:pt x="1040" y="425"/>
                      </a:lnTo>
                      <a:lnTo>
                        <a:pt x="1034" y="421"/>
                      </a:lnTo>
                      <a:lnTo>
                        <a:pt x="1029" y="416"/>
                      </a:lnTo>
                      <a:lnTo>
                        <a:pt x="1025" y="407"/>
                      </a:lnTo>
                      <a:lnTo>
                        <a:pt x="1024" y="409"/>
                      </a:lnTo>
                      <a:lnTo>
                        <a:pt x="1021" y="416"/>
                      </a:lnTo>
                      <a:lnTo>
                        <a:pt x="1017" y="428"/>
                      </a:lnTo>
                      <a:lnTo>
                        <a:pt x="1013" y="443"/>
                      </a:lnTo>
                      <a:lnTo>
                        <a:pt x="1007" y="463"/>
                      </a:lnTo>
                      <a:lnTo>
                        <a:pt x="1001" y="484"/>
                      </a:lnTo>
                      <a:lnTo>
                        <a:pt x="995" y="507"/>
                      </a:lnTo>
                      <a:lnTo>
                        <a:pt x="988" y="531"/>
                      </a:lnTo>
                      <a:lnTo>
                        <a:pt x="983" y="556"/>
                      </a:lnTo>
                      <a:lnTo>
                        <a:pt x="970" y="604"/>
                      </a:lnTo>
                      <a:lnTo>
                        <a:pt x="964" y="625"/>
                      </a:lnTo>
                      <a:lnTo>
                        <a:pt x="960" y="646"/>
                      </a:lnTo>
                      <a:lnTo>
                        <a:pt x="955" y="663"/>
                      </a:lnTo>
                      <a:lnTo>
                        <a:pt x="952" y="676"/>
                      </a:lnTo>
                      <a:lnTo>
                        <a:pt x="950" y="684"/>
                      </a:lnTo>
                      <a:lnTo>
                        <a:pt x="949" y="688"/>
                      </a:lnTo>
                      <a:lnTo>
                        <a:pt x="947" y="691"/>
                      </a:lnTo>
                      <a:lnTo>
                        <a:pt x="944" y="692"/>
                      </a:lnTo>
                      <a:lnTo>
                        <a:pt x="938" y="693"/>
                      </a:lnTo>
                      <a:lnTo>
                        <a:pt x="934" y="693"/>
                      </a:lnTo>
                      <a:lnTo>
                        <a:pt x="926" y="682"/>
                      </a:lnTo>
                      <a:lnTo>
                        <a:pt x="919" y="675"/>
                      </a:lnTo>
                      <a:lnTo>
                        <a:pt x="912" y="671"/>
                      </a:lnTo>
                      <a:lnTo>
                        <a:pt x="907" y="669"/>
                      </a:lnTo>
                      <a:lnTo>
                        <a:pt x="900" y="669"/>
                      </a:lnTo>
                      <a:lnTo>
                        <a:pt x="894" y="667"/>
                      </a:lnTo>
                      <a:lnTo>
                        <a:pt x="889" y="663"/>
                      </a:lnTo>
                      <a:lnTo>
                        <a:pt x="884" y="657"/>
                      </a:lnTo>
                      <a:lnTo>
                        <a:pt x="879" y="652"/>
                      </a:lnTo>
                      <a:lnTo>
                        <a:pt x="871" y="650"/>
                      </a:lnTo>
                      <a:lnTo>
                        <a:pt x="867" y="649"/>
                      </a:lnTo>
                      <a:lnTo>
                        <a:pt x="862" y="647"/>
                      </a:lnTo>
                      <a:lnTo>
                        <a:pt x="861" y="645"/>
                      </a:lnTo>
                      <a:lnTo>
                        <a:pt x="860" y="644"/>
                      </a:lnTo>
                      <a:lnTo>
                        <a:pt x="859" y="642"/>
                      </a:lnTo>
                      <a:lnTo>
                        <a:pt x="859" y="640"/>
                      </a:lnTo>
                      <a:lnTo>
                        <a:pt x="858" y="639"/>
                      </a:lnTo>
                      <a:lnTo>
                        <a:pt x="857" y="638"/>
                      </a:lnTo>
                      <a:lnTo>
                        <a:pt x="853" y="635"/>
                      </a:lnTo>
                      <a:lnTo>
                        <a:pt x="846" y="630"/>
                      </a:lnTo>
                      <a:lnTo>
                        <a:pt x="836" y="625"/>
                      </a:lnTo>
                      <a:lnTo>
                        <a:pt x="825" y="617"/>
                      </a:lnTo>
                      <a:lnTo>
                        <a:pt x="813" y="611"/>
                      </a:lnTo>
                      <a:lnTo>
                        <a:pt x="803" y="604"/>
                      </a:lnTo>
                      <a:lnTo>
                        <a:pt x="788" y="597"/>
                      </a:lnTo>
                      <a:lnTo>
                        <a:pt x="783" y="596"/>
                      </a:lnTo>
                      <a:lnTo>
                        <a:pt x="778" y="597"/>
                      </a:lnTo>
                      <a:lnTo>
                        <a:pt x="773" y="598"/>
                      </a:lnTo>
                      <a:lnTo>
                        <a:pt x="769" y="602"/>
                      </a:lnTo>
                      <a:lnTo>
                        <a:pt x="762" y="604"/>
                      </a:lnTo>
                      <a:lnTo>
                        <a:pt x="755" y="603"/>
                      </a:lnTo>
                      <a:lnTo>
                        <a:pt x="748" y="598"/>
                      </a:lnTo>
                      <a:lnTo>
                        <a:pt x="735" y="587"/>
                      </a:lnTo>
                      <a:lnTo>
                        <a:pt x="727" y="585"/>
                      </a:lnTo>
                      <a:lnTo>
                        <a:pt x="719" y="585"/>
                      </a:lnTo>
                      <a:lnTo>
                        <a:pt x="713" y="581"/>
                      </a:lnTo>
                      <a:lnTo>
                        <a:pt x="707" y="577"/>
                      </a:lnTo>
                      <a:lnTo>
                        <a:pt x="701" y="574"/>
                      </a:lnTo>
                      <a:lnTo>
                        <a:pt x="694" y="574"/>
                      </a:lnTo>
                      <a:lnTo>
                        <a:pt x="689" y="575"/>
                      </a:lnTo>
                      <a:lnTo>
                        <a:pt x="683" y="571"/>
                      </a:lnTo>
                      <a:lnTo>
                        <a:pt x="679" y="569"/>
                      </a:lnTo>
                      <a:lnTo>
                        <a:pt x="674" y="567"/>
                      </a:lnTo>
                      <a:lnTo>
                        <a:pt x="665" y="567"/>
                      </a:lnTo>
                      <a:lnTo>
                        <a:pt x="661" y="570"/>
                      </a:lnTo>
                      <a:lnTo>
                        <a:pt x="653" y="575"/>
                      </a:lnTo>
                      <a:lnTo>
                        <a:pt x="648" y="576"/>
                      </a:lnTo>
                      <a:lnTo>
                        <a:pt x="640" y="575"/>
                      </a:lnTo>
                      <a:lnTo>
                        <a:pt x="629" y="572"/>
                      </a:lnTo>
                      <a:lnTo>
                        <a:pt x="621" y="572"/>
                      </a:lnTo>
                      <a:lnTo>
                        <a:pt x="611" y="576"/>
                      </a:lnTo>
                      <a:lnTo>
                        <a:pt x="603" y="581"/>
                      </a:lnTo>
                      <a:lnTo>
                        <a:pt x="593" y="585"/>
                      </a:lnTo>
                      <a:lnTo>
                        <a:pt x="585" y="586"/>
                      </a:lnTo>
                      <a:lnTo>
                        <a:pt x="576" y="584"/>
                      </a:lnTo>
                      <a:lnTo>
                        <a:pt x="567" y="579"/>
                      </a:lnTo>
                      <a:lnTo>
                        <a:pt x="550" y="568"/>
                      </a:lnTo>
                      <a:lnTo>
                        <a:pt x="544" y="564"/>
                      </a:lnTo>
                      <a:lnTo>
                        <a:pt x="535" y="562"/>
                      </a:lnTo>
                      <a:lnTo>
                        <a:pt x="528" y="564"/>
                      </a:lnTo>
                      <a:lnTo>
                        <a:pt x="521" y="567"/>
                      </a:lnTo>
                      <a:lnTo>
                        <a:pt x="516" y="569"/>
                      </a:lnTo>
                      <a:lnTo>
                        <a:pt x="513" y="567"/>
                      </a:lnTo>
                      <a:lnTo>
                        <a:pt x="510" y="561"/>
                      </a:lnTo>
                      <a:lnTo>
                        <a:pt x="507" y="554"/>
                      </a:lnTo>
                      <a:lnTo>
                        <a:pt x="504" y="547"/>
                      </a:lnTo>
                      <a:lnTo>
                        <a:pt x="499" y="542"/>
                      </a:lnTo>
                      <a:lnTo>
                        <a:pt x="494" y="540"/>
                      </a:lnTo>
                      <a:lnTo>
                        <a:pt x="490" y="539"/>
                      </a:lnTo>
                      <a:lnTo>
                        <a:pt x="488" y="535"/>
                      </a:lnTo>
                      <a:lnTo>
                        <a:pt x="488" y="526"/>
                      </a:lnTo>
                      <a:lnTo>
                        <a:pt x="491" y="515"/>
                      </a:lnTo>
                      <a:lnTo>
                        <a:pt x="490" y="511"/>
                      </a:lnTo>
                      <a:lnTo>
                        <a:pt x="484" y="504"/>
                      </a:lnTo>
                      <a:lnTo>
                        <a:pt x="482" y="501"/>
                      </a:lnTo>
                      <a:lnTo>
                        <a:pt x="484" y="498"/>
                      </a:lnTo>
                      <a:lnTo>
                        <a:pt x="487" y="493"/>
                      </a:lnTo>
                      <a:lnTo>
                        <a:pt x="490" y="490"/>
                      </a:lnTo>
                      <a:lnTo>
                        <a:pt x="492" y="484"/>
                      </a:lnTo>
                      <a:lnTo>
                        <a:pt x="491" y="480"/>
                      </a:lnTo>
                      <a:lnTo>
                        <a:pt x="487" y="478"/>
                      </a:lnTo>
                      <a:lnTo>
                        <a:pt x="480" y="477"/>
                      </a:lnTo>
                      <a:lnTo>
                        <a:pt x="464" y="477"/>
                      </a:lnTo>
                      <a:lnTo>
                        <a:pt x="457" y="478"/>
                      </a:lnTo>
                      <a:lnTo>
                        <a:pt x="450" y="478"/>
                      </a:lnTo>
                      <a:lnTo>
                        <a:pt x="444" y="476"/>
                      </a:lnTo>
                      <a:lnTo>
                        <a:pt x="437" y="470"/>
                      </a:lnTo>
                      <a:lnTo>
                        <a:pt x="426" y="455"/>
                      </a:lnTo>
                      <a:lnTo>
                        <a:pt x="420" y="450"/>
                      </a:lnTo>
                      <a:lnTo>
                        <a:pt x="414" y="449"/>
                      </a:lnTo>
                      <a:lnTo>
                        <a:pt x="406" y="449"/>
                      </a:lnTo>
                      <a:lnTo>
                        <a:pt x="397" y="447"/>
                      </a:lnTo>
                      <a:lnTo>
                        <a:pt x="388" y="446"/>
                      </a:lnTo>
                      <a:lnTo>
                        <a:pt x="378" y="446"/>
                      </a:lnTo>
                      <a:lnTo>
                        <a:pt x="367" y="449"/>
                      </a:lnTo>
                      <a:lnTo>
                        <a:pt x="356" y="450"/>
                      </a:lnTo>
                      <a:lnTo>
                        <a:pt x="341" y="453"/>
                      </a:lnTo>
                      <a:lnTo>
                        <a:pt x="323" y="457"/>
                      </a:lnTo>
                      <a:lnTo>
                        <a:pt x="302" y="462"/>
                      </a:lnTo>
                      <a:lnTo>
                        <a:pt x="302" y="449"/>
                      </a:lnTo>
                      <a:lnTo>
                        <a:pt x="300" y="437"/>
                      </a:lnTo>
                      <a:lnTo>
                        <a:pt x="296" y="428"/>
                      </a:lnTo>
                      <a:lnTo>
                        <a:pt x="290" y="422"/>
                      </a:lnTo>
                      <a:lnTo>
                        <a:pt x="283" y="418"/>
                      </a:lnTo>
                      <a:lnTo>
                        <a:pt x="273" y="414"/>
                      </a:lnTo>
                      <a:lnTo>
                        <a:pt x="262" y="411"/>
                      </a:lnTo>
                      <a:lnTo>
                        <a:pt x="242" y="402"/>
                      </a:lnTo>
                      <a:lnTo>
                        <a:pt x="235" y="396"/>
                      </a:lnTo>
                      <a:lnTo>
                        <a:pt x="228" y="389"/>
                      </a:lnTo>
                      <a:lnTo>
                        <a:pt x="226" y="379"/>
                      </a:lnTo>
                      <a:lnTo>
                        <a:pt x="227" y="367"/>
                      </a:lnTo>
                      <a:lnTo>
                        <a:pt x="230" y="357"/>
                      </a:lnTo>
                      <a:lnTo>
                        <a:pt x="233" y="349"/>
                      </a:lnTo>
                      <a:lnTo>
                        <a:pt x="236" y="342"/>
                      </a:lnTo>
                      <a:lnTo>
                        <a:pt x="238" y="338"/>
                      </a:lnTo>
                      <a:lnTo>
                        <a:pt x="238" y="333"/>
                      </a:lnTo>
                      <a:lnTo>
                        <a:pt x="235" y="329"/>
                      </a:lnTo>
                      <a:lnTo>
                        <a:pt x="228" y="327"/>
                      </a:lnTo>
                      <a:lnTo>
                        <a:pt x="220" y="328"/>
                      </a:lnTo>
                      <a:lnTo>
                        <a:pt x="210" y="330"/>
                      </a:lnTo>
                      <a:lnTo>
                        <a:pt x="200" y="335"/>
                      </a:lnTo>
                      <a:lnTo>
                        <a:pt x="190" y="341"/>
                      </a:lnTo>
                      <a:lnTo>
                        <a:pt x="180" y="345"/>
                      </a:lnTo>
                      <a:lnTo>
                        <a:pt x="171" y="350"/>
                      </a:lnTo>
                      <a:lnTo>
                        <a:pt x="164" y="353"/>
                      </a:lnTo>
                      <a:lnTo>
                        <a:pt x="158" y="355"/>
                      </a:lnTo>
                      <a:lnTo>
                        <a:pt x="149" y="356"/>
                      </a:lnTo>
                      <a:lnTo>
                        <a:pt x="136" y="359"/>
                      </a:lnTo>
                      <a:lnTo>
                        <a:pt x="122" y="362"/>
                      </a:lnTo>
                      <a:lnTo>
                        <a:pt x="105" y="366"/>
                      </a:lnTo>
                      <a:lnTo>
                        <a:pt x="87" y="369"/>
                      </a:lnTo>
                      <a:lnTo>
                        <a:pt x="54" y="375"/>
                      </a:lnTo>
                      <a:lnTo>
                        <a:pt x="39" y="377"/>
                      </a:lnTo>
                      <a:lnTo>
                        <a:pt x="25" y="379"/>
                      </a:lnTo>
                      <a:lnTo>
                        <a:pt x="15" y="380"/>
                      </a:lnTo>
                      <a:lnTo>
                        <a:pt x="8" y="379"/>
                      </a:lnTo>
                      <a:lnTo>
                        <a:pt x="6" y="377"/>
                      </a:lnTo>
                      <a:lnTo>
                        <a:pt x="9" y="371"/>
                      </a:lnTo>
                      <a:lnTo>
                        <a:pt x="14" y="365"/>
                      </a:lnTo>
                      <a:lnTo>
                        <a:pt x="20" y="356"/>
                      </a:lnTo>
                      <a:lnTo>
                        <a:pt x="33" y="338"/>
                      </a:lnTo>
                      <a:lnTo>
                        <a:pt x="38" y="329"/>
                      </a:lnTo>
                      <a:lnTo>
                        <a:pt x="40" y="320"/>
                      </a:lnTo>
                      <a:lnTo>
                        <a:pt x="38" y="313"/>
                      </a:lnTo>
                      <a:lnTo>
                        <a:pt x="33" y="305"/>
                      </a:lnTo>
                      <a:lnTo>
                        <a:pt x="27" y="296"/>
                      </a:lnTo>
                      <a:lnTo>
                        <a:pt x="20" y="287"/>
                      </a:lnTo>
                      <a:lnTo>
                        <a:pt x="13" y="277"/>
                      </a:lnTo>
                      <a:lnTo>
                        <a:pt x="6" y="269"/>
                      </a:lnTo>
                      <a:lnTo>
                        <a:pt x="2" y="261"/>
                      </a:lnTo>
                      <a:lnTo>
                        <a:pt x="0" y="255"/>
                      </a:lnTo>
                      <a:lnTo>
                        <a:pt x="1" y="251"/>
                      </a:lnTo>
                      <a:lnTo>
                        <a:pt x="6" y="247"/>
                      </a:lnTo>
                      <a:lnTo>
                        <a:pt x="13" y="240"/>
                      </a:lnTo>
                      <a:lnTo>
                        <a:pt x="21" y="234"/>
                      </a:lnTo>
                      <a:lnTo>
                        <a:pt x="29" y="229"/>
                      </a:lnTo>
                      <a:lnTo>
                        <a:pt x="36" y="224"/>
                      </a:lnTo>
                      <a:lnTo>
                        <a:pt x="41" y="223"/>
                      </a:lnTo>
                      <a:lnTo>
                        <a:pt x="43" y="225"/>
                      </a:lnTo>
                      <a:lnTo>
                        <a:pt x="45" y="228"/>
                      </a:lnTo>
                      <a:lnTo>
                        <a:pt x="48" y="235"/>
                      </a:lnTo>
                      <a:lnTo>
                        <a:pt x="51" y="239"/>
                      </a:lnTo>
                      <a:lnTo>
                        <a:pt x="55" y="241"/>
                      </a:lnTo>
                      <a:lnTo>
                        <a:pt x="60" y="242"/>
                      </a:lnTo>
                      <a:lnTo>
                        <a:pt x="68" y="239"/>
                      </a:lnTo>
                      <a:lnTo>
                        <a:pt x="76" y="235"/>
                      </a:lnTo>
                      <a:lnTo>
                        <a:pt x="87" y="228"/>
                      </a:lnTo>
                      <a:lnTo>
                        <a:pt x="99" y="220"/>
                      </a:lnTo>
                      <a:lnTo>
                        <a:pt x="112" y="210"/>
                      </a:lnTo>
                      <a:lnTo>
                        <a:pt x="124" y="199"/>
                      </a:lnTo>
                      <a:lnTo>
                        <a:pt x="136" y="189"/>
                      </a:lnTo>
                      <a:lnTo>
                        <a:pt x="146" y="178"/>
                      </a:lnTo>
                      <a:lnTo>
                        <a:pt x="154" y="167"/>
                      </a:lnTo>
                      <a:lnTo>
                        <a:pt x="159" y="159"/>
                      </a:lnTo>
                      <a:lnTo>
                        <a:pt x="160" y="152"/>
                      </a:lnTo>
                      <a:lnTo>
                        <a:pt x="157" y="144"/>
                      </a:lnTo>
                      <a:lnTo>
                        <a:pt x="153" y="135"/>
                      </a:lnTo>
                      <a:lnTo>
                        <a:pt x="147" y="125"/>
                      </a:lnTo>
                      <a:lnTo>
                        <a:pt x="140" y="114"/>
                      </a:lnTo>
                      <a:lnTo>
                        <a:pt x="127" y="94"/>
                      </a:lnTo>
                      <a:lnTo>
                        <a:pt x="122" y="86"/>
                      </a:lnTo>
                      <a:lnTo>
                        <a:pt x="120" y="79"/>
                      </a:lnTo>
                      <a:lnTo>
                        <a:pt x="121" y="74"/>
                      </a:lnTo>
                      <a:lnTo>
                        <a:pt x="126" y="72"/>
                      </a:lnTo>
                      <a:lnTo>
                        <a:pt x="142" y="66"/>
                      </a:lnTo>
                      <a:lnTo>
                        <a:pt x="147" y="63"/>
                      </a:lnTo>
                      <a:lnTo>
                        <a:pt x="151" y="58"/>
                      </a:lnTo>
                      <a:lnTo>
                        <a:pt x="152" y="50"/>
                      </a:lnTo>
                      <a:lnTo>
                        <a:pt x="152" y="41"/>
                      </a:lnTo>
                      <a:lnTo>
                        <a:pt x="151" y="29"/>
                      </a:lnTo>
                      <a:lnTo>
                        <a:pt x="151" y="1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001747" y="483047"/>
                  <a:ext cx="560933" cy="452448"/>
                </a:xfrm>
                <a:custGeom>
                  <a:rect b="b" l="l" r="r" t="t"/>
                  <a:pathLst>
                    <a:path extrusionOk="0" h="621" w="713">
                      <a:moveTo>
                        <a:pt x="271" y="0"/>
                      </a:moveTo>
                      <a:lnTo>
                        <a:pt x="278" y="2"/>
                      </a:lnTo>
                      <a:lnTo>
                        <a:pt x="282" y="3"/>
                      </a:lnTo>
                      <a:lnTo>
                        <a:pt x="284" y="4"/>
                      </a:lnTo>
                      <a:lnTo>
                        <a:pt x="288" y="7"/>
                      </a:lnTo>
                      <a:lnTo>
                        <a:pt x="291" y="12"/>
                      </a:lnTo>
                      <a:lnTo>
                        <a:pt x="292" y="17"/>
                      </a:lnTo>
                      <a:lnTo>
                        <a:pt x="292" y="27"/>
                      </a:lnTo>
                      <a:lnTo>
                        <a:pt x="295" y="31"/>
                      </a:lnTo>
                      <a:lnTo>
                        <a:pt x="300" y="34"/>
                      </a:lnTo>
                      <a:lnTo>
                        <a:pt x="310" y="37"/>
                      </a:lnTo>
                      <a:lnTo>
                        <a:pt x="324" y="40"/>
                      </a:lnTo>
                      <a:lnTo>
                        <a:pt x="356" y="47"/>
                      </a:lnTo>
                      <a:lnTo>
                        <a:pt x="369" y="51"/>
                      </a:lnTo>
                      <a:lnTo>
                        <a:pt x="377" y="55"/>
                      </a:lnTo>
                      <a:lnTo>
                        <a:pt x="380" y="57"/>
                      </a:lnTo>
                      <a:lnTo>
                        <a:pt x="383" y="59"/>
                      </a:lnTo>
                      <a:lnTo>
                        <a:pt x="385" y="62"/>
                      </a:lnTo>
                      <a:lnTo>
                        <a:pt x="387" y="66"/>
                      </a:lnTo>
                      <a:lnTo>
                        <a:pt x="389" y="67"/>
                      </a:lnTo>
                      <a:lnTo>
                        <a:pt x="391" y="67"/>
                      </a:lnTo>
                      <a:lnTo>
                        <a:pt x="396" y="64"/>
                      </a:lnTo>
                      <a:lnTo>
                        <a:pt x="407" y="55"/>
                      </a:lnTo>
                      <a:lnTo>
                        <a:pt x="413" y="51"/>
                      </a:lnTo>
                      <a:lnTo>
                        <a:pt x="420" y="47"/>
                      </a:lnTo>
                      <a:lnTo>
                        <a:pt x="437" y="30"/>
                      </a:lnTo>
                      <a:lnTo>
                        <a:pt x="443" y="30"/>
                      </a:lnTo>
                      <a:lnTo>
                        <a:pt x="446" y="30"/>
                      </a:lnTo>
                      <a:lnTo>
                        <a:pt x="452" y="32"/>
                      </a:lnTo>
                      <a:lnTo>
                        <a:pt x="454" y="38"/>
                      </a:lnTo>
                      <a:lnTo>
                        <a:pt x="455" y="42"/>
                      </a:lnTo>
                      <a:lnTo>
                        <a:pt x="455" y="57"/>
                      </a:lnTo>
                      <a:lnTo>
                        <a:pt x="456" y="64"/>
                      </a:lnTo>
                      <a:lnTo>
                        <a:pt x="457" y="70"/>
                      </a:lnTo>
                      <a:lnTo>
                        <a:pt x="459" y="71"/>
                      </a:lnTo>
                      <a:lnTo>
                        <a:pt x="466" y="72"/>
                      </a:lnTo>
                      <a:lnTo>
                        <a:pt x="474" y="74"/>
                      </a:lnTo>
                      <a:lnTo>
                        <a:pt x="483" y="77"/>
                      </a:lnTo>
                      <a:lnTo>
                        <a:pt x="488" y="80"/>
                      </a:lnTo>
                      <a:lnTo>
                        <a:pt x="491" y="79"/>
                      </a:lnTo>
                      <a:lnTo>
                        <a:pt x="513" y="57"/>
                      </a:lnTo>
                      <a:lnTo>
                        <a:pt x="521" y="50"/>
                      </a:lnTo>
                      <a:lnTo>
                        <a:pt x="527" y="46"/>
                      </a:lnTo>
                      <a:lnTo>
                        <a:pt x="533" y="44"/>
                      </a:lnTo>
                      <a:lnTo>
                        <a:pt x="540" y="45"/>
                      </a:lnTo>
                      <a:lnTo>
                        <a:pt x="550" y="48"/>
                      </a:lnTo>
                      <a:lnTo>
                        <a:pt x="561" y="52"/>
                      </a:lnTo>
                      <a:lnTo>
                        <a:pt x="562" y="67"/>
                      </a:lnTo>
                      <a:lnTo>
                        <a:pt x="562" y="81"/>
                      </a:lnTo>
                      <a:lnTo>
                        <a:pt x="563" y="93"/>
                      </a:lnTo>
                      <a:lnTo>
                        <a:pt x="563" y="102"/>
                      </a:lnTo>
                      <a:lnTo>
                        <a:pt x="562" y="110"/>
                      </a:lnTo>
                      <a:lnTo>
                        <a:pt x="558" y="115"/>
                      </a:lnTo>
                      <a:lnTo>
                        <a:pt x="553" y="118"/>
                      </a:lnTo>
                      <a:lnTo>
                        <a:pt x="537" y="124"/>
                      </a:lnTo>
                      <a:lnTo>
                        <a:pt x="532" y="126"/>
                      </a:lnTo>
                      <a:lnTo>
                        <a:pt x="531" y="131"/>
                      </a:lnTo>
                      <a:lnTo>
                        <a:pt x="533" y="138"/>
                      </a:lnTo>
                      <a:lnTo>
                        <a:pt x="538" y="146"/>
                      </a:lnTo>
                      <a:lnTo>
                        <a:pt x="551" y="166"/>
                      </a:lnTo>
                      <a:lnTo>
                        <a:pt x="558" y="177"/>
                      </a:lnTo>
                      <a:lnTo>
                        <a:pt x="564" y="187"/>
                      </a:lnTo>
                      <a:lnTo>
                        <a:pt x="568" y="196"/>
                      </a:lnTo>
                      <a:lnTo>
                        <a:pt x="571" y="204"/>
                      </a:lnTo>
                      <a:lnTo>
                        <a:pt x="570" y="211"/>
                      </a:lnTo>
                      <a:lnTo>
                        <a:pt x="565" y="219"/>
                      </a:lnTo>
                      <a:lnTo>
                        <a:pt x="557" y="230"/>
                      </a:lnTo>
                      <a:lnTo>
                        <a:pt x="547" y="241"/>
                      </a:lnTo>
                      <a:lnTo>
                        <a:pt x="535" y="251"/>
                      </a:lnTo>
                      <a:lnTo>
                        <a:pt x="523" y="262"/>
                      </a:lnTo>
                      <a:lnTo>
                        <a:pt x="510" y="272"/>
                      </a:lnTo>
                      <a:lnTo>
                        <a:pt x="498" y="280"/>
                      </a:lnTo>
                      <a:lnTo>
                        <a:pt x="487" y="287"/>
                      </a:lnTo>
                      <a:lnTo>
                        <a:pt x="479" y="291"/>
                      </a:lnTo>
                      <a:lnTo>
                        <a:pt x="471" y="294"/>
                      </a:lnTo>
                      <a:lnTo>
                        <a:pt x="466" y="293"/>
                      </a:lnTo>
                      <a:lnTo>
                        <a:pt x="462" y="291"/>
                      </a:lnTo>
                      <a:lnTo>
                        <a:pt x="459" y="287"/>
                      </a:lnTo>
                      <a:lnTo>
                        <a:pt x="456" y="280"/>
                      </a:lnTo>
                      <a:lnTo>
                        <a:pt x="454" y="277"/>
                      </a:lnTo>
                      <a:lnTo>
                        <a:pt x="452" y="275"/>
                      </a:lnTo>
                      <a:lnTo>
                        <a:pt x="447" y="276"/>
                      </a:lnTo>
                      <a:lnTo>
                        <a:pt x="440" y="281"/>
                      </a:lnTo>
                      <a:lnTo>
                        <a:pt x="432" y="286"/>
                      </a:lnTo>
                      <a:lnTo>
                        <a:pt x="424" y="292"/>
                      </a:lnTo>
                      <a:lnTo>
                        <a:pt x="417" y="299"/>
                      </a:lnTo>
                      <a:lnTo>
                        <a:pt x="412" y="303"/>
                      </a:lnTo>
                      <a:lnTo>
                        <a:pt x="411" y="307"/>
                      </a:lnTo>
                      <a:lnTo>
                        <a:pt x="413" y="313"/>
                      </a:lnTo>
                      <a:lnTo>
                        <a:pt x="417" y="321"/>
                      </a:lnTo>
                      <a:lnTo>
                        <a:pt x="424" y="329"/>
                      </a:lnTo>
                      <a:lnTo>
                        <a:pt x="431" y="339"/>
                      </a:lnTo>
                      <a:lnTo>
                        <a:pt x="438" y="348"/>
                      </a:lnTo>
                      <a:lnTo>
                        <a:pt x="444" y="357"/>
                      </a:lnTo>
                      <a:lnTo>
                        <a:pt x="449" y="365"/>
                      </a:lnTo>
                      <a:lnTo>
                        <a:pt x="451" y="372"/>
                      </a:lnTo>
                      <a:lnTo>
                        <a:pt x="449" y="381"/>
                      </a:lnTo>
                      <a:lnTo>
                        <a:pt x="444" y="390"/>
                      </a:lnTo>
                      <a:lnTo>
                        <a:pt x="431" y="408"/>
                      </a:lnTo>
                      <a:lnTo>
                        <a:pt x="425" y="417"/>
                      </a:lnTo>
                      <a:lnTo>
                        <a:pt x="420" y="423"/>
                      </a:lnTo>
                      <a:lnTo>
                        <a:pt x="417" y="429"/>
                      </a:lnTo>
                      <a:lnTo>
                        <a:pt x="419" y="431"/>
                      </a:lnTo>
                      <a:lnTo>
                        <a:pt x="426" y="432"/>
                      </a:lnTo>
                      <a:lnTo>
                        <a:pt x="436" y="431"/>
                      </a:lnTo>
                      <a:lnTo>
                        <a:pt x="450" y="429"/>
                      </a:lnTo>
                      <a:lnTo>
                        <a:pt x="465" y="427"/>
                      </a:lnTo>
                      <a:lnTo>
                        <a:pt x="498" y="421"/>
                      </a:lnTo>
                      <a:lnTo>
                        <a:pt x="516" y="418"/>
                      </a:lnTo>
                      <a:lnTo>
                        <a:pt x="533" y="414"/>
                      </a:lnTo>
                      <a:lnTo>
                        <a:pt x="547" y="411"/>
                      </a:lnTo>
                      <a:lnTo>
                        <a:pt x="560" y="408"/>
                      </a:lnTo>
                      <a:lnTo>
                        <a:pt x="569" y="407"/>
                      </a:lnTo>
                      <a:lnTo>
                        <a:pt x="575" y="405"/>
                      </a:lnTo>
                      <a:lnTo>
                        <a:pt x="582" y="402"/>
                      </a:lnTo>
                      <a:lnTo>
                        <a:pt x="591" y="397"/>
                      </a:lnTo>
                      <a:lnTo>
                        <a:pt x="601" y="393"/>
                      </a:lnTo>
                      <a:lnTo>
                        <a:pt x="611" y="387"/>
                      </a:lnTo>
                      <a:lnTo>
                        <a:pt x="621" y="382"/>
                      </a:lnTo>
                      <a:lnTo>
                        <a:pt x="631" y="380"/>
                      </a:lnTo>
                      <a:lnTo>
                        <a:pt x="639" y="379"/>
                      </a:lnTo>
                      <a:lnTo>
                        <a:pt x="646" y="381"/>
                      </a:lnTo>
                      <a:lnTo>
                        <a:pt x="649" y="385"/>
                      </a:lnTo>
                      <a:lnTo>
                        <a:pt x="649" y="390"/>
                      </a:lnTo>
                      <a:lnTo>
                        <a:pt x="647" y="394"/>
                      </a:lnTo>
                      <a:lnTo>
                        <a:pt x="644" y="401"/>
                      </a:lnTo>
                      <a:lnTo>
                        <a:pt x="641" y="409"/>
                      </a:lnTo>
                      <a:lnTo>
                        <a:pt x="638" y="419"/>
                      </a:lnTo>
                      <a:lnTo>
                        <a:pt x="637" y="431"/>
                      </a:lnTo>
                      <a:lnTo>
                        <a:pt x="639" y="441"/>
                      </a:lnTo>
                      <a:lnTo>
                        <a:pt x="646" y="448"/>
                      </a:lnTo>
                      <a:lnTo>
                        <a:pt x="653" y="454"/>
                      </a:lnTo>
                      <a:lnTo>
                        <a:pt x="673" y="463"/>
                      </a:lnTo>
                      <a:lnTo>
                        <a:pt x="684" y="466"/>
                      </a:lnTo>
                      <a:lnTo>
                        <a:pt x="694" y="470"/>
                      </a:lnTo>
                      <a:lnTo>
                        <a:pt x="701" y="474"/>
                      </a:lnTo>
                      <a:lnTo>
                        <a:pt x="707" y="480"/>
                      </a:lnTo>
                      <a:lnTo>
                        <a:pt x="711" y="489"/>
                      </a:lnTo>
                      <a:lnTo>
                        <a:pt x="713" y="501"/>
                      </a:lnTo>
                      <a:lnTo>
                        <a:pt x="713" y="514"/>
                      </a:lnTo>
                      <a:lnTo>
                        <a:pt x="687" y="519"/>
                      </a:lnTo>
                      <a:lnTo>
                        <a:pt x="659" y="525"/>
                      </a:lnTo>
                      <a:lnTo>
                        <a:pt x="629" y="530"/>
                      </a:lnTo>
                      <a:lnTo>
                        <a:pt x="597" y="537"/>
                      </a:lnTo>
                      <a:lnTo>
                        <a:pt x="564" y="544"/>
                      </a:lnTo>
                      <a:lnTo>
                        <a:pt x="531" y="551"/>
                      </a:lnTo>
                      <a:lnTo>
                        <a:pt x="497" y="557"/>
                      </a:lnTo>
                      <a:lnTo>
                        <a:pt x="431" y="570"/>
                      </a:lnTo>
                      <a:lnTo>
                        <a:pt x="401" y="577"/>
                      </a:lnTo>
                      <a:lnTo>
                        <a:pt x="372" y="583"/>
                      </a:lnTo>
                      <a:lnTo>
                        <a:pt x="345" y="588"/>
                      </a:lnTo>
                      <a:lnTo>
                        <a:pt x="321" y="594"/>
                      </a:lnTo>
                      <a:lnTo>
                        <a:pt x="300" y="597"/>
                      </a:lnTo>
                      <a:lnTo>
                        <a:pt x="283" y="601"/>
                      </a:lnTo>
                      <a:lnTo>
                        <a:pt x="270" y="604"/>
                      </a:lnTo>
                      <a:lnTo>
                        <a:pt x="263" y="605"/>
                      </a:lnTo>
                      <a:lnTo>
                        <a:pt x="260" y="606"/>
                      </a:lnTo>
                      <a:lnTo>
                        <a:pt x="254" y="621"/>
                      </a:lnTo>
                      <a:lnTo>
                        <a:pt x="53" y="596"/>
                      </a:lnTo>
                      <a:lnTo>
                        <a:pt x="47" y="586"/>
                      </a:lnTo>
                      <a:lnTo>
                        <a:pt x="45" y="576"/>
                      </a:lnTo>
                      <a:lnTo>
                        <a:pt x="44" y="554"/>
                      </a:lnTo>
                      <a:lnTo>
                        <a:pt x="43" y="537"/>
                      </a:lnTo>
                      <a:lnTo>
                        <a:pt x="41" y="524"/>
                      </a:lnTo>
                      <a:lnTo>
                        <a:pt x="40" y="514"/>
                      </a:lnTo>
                      <a:lnTo>
                        <a:pt x="36" y="508"/>
                      </a:lnTo>
                      <a:lnTo>
                        <a:pt x="29" y="502"/>
                      </a:lnTo>
                      <a:lnTo>
                        <a:pt x="21" y="495"/>
                      </a:lnTo>
                      <a:lnTo>
                        <a:pt x="12" y="488"/>
                      </a:lnTo>
                      <a:lnTo>
                        <a:pt x="4" y="480"/>
                      </a:lnTo>
                      <a:lnTo>
                        <a:pt x="0" y="474"/>
                      </a:lnTo>
                      <a:lnTo>
                        <a:pt x="0" y="466"/>
                      </a:lnTo>
                      <a:lnTo>
                        <a:pt x="6" y="451"/>
                      </a:lnTo>
                      <a:lnTo>
                        <a:pt x="12" y="436"/>
                      </a:lnTo>
                      <a:lnTo>
                        <a:pt x="15" y="423"/>
                      </a:lnTo>
                      <a:lnTo>
                        <a:pt x="15" y="416"/>
                      </a:lnTo>
                      <a:lnTo>
                        <a:pt x="14" y="406"/>
                      </a:lnTo>
                      <a:lnTo>
                        <a:pt x="13" y="394"/>
                      </a:lnTo>
                      <a:lnTo>
                        <a:pt x="11" y="381"/>
                      </a:lnTo>
                      <a:lnTo>
                        <a:pt x="11" y="368"/>
                      </a:lnTo>
                      <a:lnTo>
                        <a:pt x="13" y="357"/>
                      </a:lnTo>
                      <a:lnTo>
                        <a:pt x="16" y="348"/>
                      </a:lnTo>
                      <a:lnTo>
                        <a:pt x="22" y="342"/>
                      </a:lnTo>
                      <a:lnTo>
                        <a:pt x="28" y="340"/>
                      </a:lnTo>
                      <a:lnTo>
                        <a:pt x="33" y="339"/>
                      </a:lnTo>
                      <a:lnTo>
                        <a:pt x="40" y="338"/>
                      </a:lnTo>
                      <a:lnTo>
                        <a:pt x="45" y="335"/>
                      </a:lnTo>
                      <a:lnTo>
                        <a:pt x="50" y="329"/>
                      </a:lnTo>
                      <a:lnTo>
                        <a:pt x="54" y="321"/>
                      </a:lnTo>
                      <a:lnTo>
                        <a:pt x="59" y="303"/>
                      </a:lnTo>
                      <a:lnTo>
                        <a:pt x="66" y="290"/>
                      </a:lnTo>
                      <a:lnTo>
                        <a:pt x="73" y="280"/>
                      </a:lnTo>
                      <a:lnTo>
                        <a:pt x="83" y="273"/>
                      </a:lnTo>
                      <a:lnTo>
                        <a:pt x="94" y="268"/>
                      </a:lnTo>
                      <a:lnTo>
                        <a:pt x="106" y="263"/>
                      </a:lnTo>
                      <a:lnTo>
                        <a:pt x="116" y="258"/>
                      </a:lnTo>
                      <a:lnTo>
                        <a:pt x="125" y="251"/>
                      </a:lnTo>
                      <a:lnTo>
                        <a:pt x="130" y="244"/>
                      </a:lnTo>
                      <a:lnTo>
                        <a:pt x="130" y="235"/>
                      </a:lnTo>
                      <a:lnTo>
                        <a:pt x="127" y="229"/>
                      </a:lnTo>
                      <a:lnTo>
                        <a:pt x="122" y="223"/>
                      </a:lnTo>
                      <a:lnTo>
                        <a:pt x="119" y="218"/>
                      </a:lnTo>
                      <a:lnTo>
                        <a:pt x="117" y="212"/>
                      </a:lnTo>
                      <a:lnTo>
                        <a:pt x="115" y="205"/>
                      </a:lnTo>
                      <a:lnTo>
                        <a:pt x="110" y="199"/>
                      </a:lnTo>
                      <a:lnTo>
                        <a:pt x="105" y="192"/>
                      </a:lnTo>
                      <a:lnTo>
                        <a:pt x="101" y="186"/>
                      </a:lnTo>
                      <a:lnTo>
                        <a:pt x="100" y="181"/>
                      </a:lnTo>
                      <a:lnTo>
                        <a:pt x="102" y="177"/>
                      </a:lnTo>
                      <a:lnTo>
                        <a:pt x="105" y="167"/>
                      </a:lnTo>
                      <a:lnTo>
                        <a:pt x="108" y="157"/>
                      </a:lnTo>
                      <a:lnTo>
                        <a:pt x="113" y="144"/>
                      </a:lnTo>
                      <a:lnTo>
                        <a:pt x="118" y="132"/>
                      </a:lnTo>
                      <a:lnTo>
                        <a:pt x="122" y="121"/>
                      </a:lnTo>
                      <a:lnTo>
                        <a:pt x="125" y="112"/>
                      </a:lnTo>
                      <a:lnTo>
                        <a:pt x="128" y="107"/>
                      </a:lnTo>
                      <a:lnTo>
                        <a:pt x="133" y="103"/>
                      </a:lnTo>
                      <a:lnTo>
                        <a:pt x="138" y="102"/>
                      </a:lnTo>
                      <a:lnTo>
                        <a:pt x="144" y="102"/>
                      </a:lnTo>
                      <a:lnTo>
                        <a:pt x="149" y="103"/>
                      </a:lnTo>
                      <a:lnTo>
                        <a:pt x="155" y="103"/>
                      </a:lnTo>
                      <a:lnTo>
                        <a:pt x="159" y="102"/>
                      </a:lnTo>
                      <a:lnTo>
                        <a:pt x="166" y="99"/>
                      </a:lnTo>
                      <a:lnTo>
                        <a:pt x="177" y="97"/>
                      </a:lnTo>
                      <a:lnTo>
                        <a:pt x="189" y="94"/>
                      </a:lnTo>
                      <a:lnTo>
                        <a:pt x="200" y="90"/>
                      </a:lnTo>
                      <a:lnTo>
                        <a:pt x="206" y="86"/>
                      </a:lnTo>
                      <a:lnTo>
                        <a:pt x="212" y="82"/>
                      </a:lnTo>
                      <a:lnTo>
                        <a:pt x="219" y="76"/>
                      </a:lnTo>
                      <a:lnTo>
                        <a:pt x="228" y="70"/>
                      </a:lnTo>
                      <a:lnTo>
                        <a:pt x="234" y="64"/>
                      </a:lnTo>
                      <a:lnTo>
                        <a:pt x="239" y="58"/>
                      </a:lnTo>
                      <a:lnTo>
                        <a:pt x="242" y="52"/>
                      </a:lnTo>
                      <a:lnTo>
                        <a:pt x="244" y="44"/>
                      </a:lnTo>
                      <a:lnTo>
                        <a:pt x="248" y="37"/>
                      </a:lnTo>
                      <a:lnTo>
                        <a:pt x="253" y="31"/>
                      </a:lnTo>
                      <a:lnTo>
                        <a:pt x="258" y="29"/>
                      </a:lnTo>
                      <a:lnTo>
                        <a:pt x="263" y="26"/>
                      </a:lnTo>
                      <a:lnTo>
                        <a:pt x="267" y="22"/>
                      </a:lnTo>
                      <a:lnTo>
                        <a:pt x="270" y="17"/>
                      </a:lnTo>
                      <a:lnTo>
                        <a:pt x="271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58467" y="378861"/>
                  <a:ext cx="568014" cy="722022"/>
                </a:xfrm>
                <a:custGeom>
                  <a:rect b="b" l="l" r="r" t="t"/>
                  <a:pathLst>
                    <a:path extrusionOk="0" h="991" w="722">
                      <a:moveTo>
                        <a:pt x="419" y="0"/>
                      </a:moveTo>
                      <a:lnTo>
                        <a:pt x="422" y="0"/>
                      </a:lnTo>
                      <a:lnTo>
                        <a:pt x="425" y="1"/>
                      </a:lnTo>
                      <a:lnTo>
                        <a:pt x="426" y="3"/>
                      </a:lnTo>
                      <a:lnTo>
                        <a:pt x="430" y="7"/>
                      </a:lnTo>
                      <a:lnTo>
                        <a:pt x="433" y="7"/>
                      </a:lnTo>
                      <a:lnTo>
                        <a:pt x="434" y="6"/>
                      </a:lnTo>
                      <a:lnTo>
                        <a:pt x="446" y="30"/>
                      </a:lnTo>
                      <a:lnTo>
                        <a:pt x="450" y="39"/>
                      </a:lnTo>
                      <a:lnTo>
                        <a:pt x="453" y="46"/>
                      </a:lnTo>
                      <a:lnTo>
                        <a:pt x="458" y="51"/>
                      </a:lnTo>
                      <a:lnTo>
                        <a:pt x="464" y="51"/>
                      </a:lnTo>
                      <a:lnTo>
                        <a:pt x="471" y="49"/>
                      </a:lnTo>
                      <a:lnTo>
                        <a:pt x="476" y="44"/>
                      </a:lnTo>
                      <a:lnTo>
                        <a:pt x="482" y="38"/>
                      </a:lnTo>
                      <a:lnTo>
                        <a:pt x="486" y="32"/>
                      </a:lnTo>
                      <a:lnTo>
                        <a:pt x="490" y="26"/>
                      </a:lnTo>
                      <a:lnTo>
                        <a:pt x="500" y="21"/>
                      </a:lnTo>
                      <a:lnTo>
                        <a:pt x="510" y="15"/>
                      </a:lnTo>
                      <a:lnTo>
                        <a:pt x="521" y="10"/>
                      </a:lnTo>
                      <a:lnTo>
                        <a:pt x="530" y="6"/>
                      </a:lnTo>
                      <a:lnTo>
                        <a:pt x="538" y="4"/>
                      </a:lnTo>
                      <a:lnTo>
                        <a:pt x="541" y="5"/>
                      </a:lnTo>
                      <a:lnTo>
                        <a:pt x="544" y="10"/>
                      </a:lnTo>
                      <a:lnTo>
                        <a:pt x="546" y="16"/>
                      </a:lnTo>
                      <a:lnTo>
                        <a:pt x="550" y="31"/>
                      </a:lnTo>
                      <a:lnTo>
                        <a:pt x="553" y="38"/>
                      </a:lnTo>
                      <a:lnTo>
                        <a:pt x="556" y="43"/>
                      </a:lnTo>
                      <a:lnTo>
                        <a:pt x="562" y="44"/>
                      </a:lnTo>
                      <a:lnTo>
                        <a:pt x="570" y="43"/>
                      </a:lnTo>
                      <a:lnTo>
                        <a:pt x="578" y="44"/>
                      </a:lnTo>
                      <a:lnTo>
                        <a:pt x="584" y="45"/>
                      </a:lnTo>
                      <a:lnTo>
                        <a:pt x="588" y="48"/>
                      </a:lnTo>
                      <a:lnTo>
                        <a:pt x="590" y="52"/>
                      </a:lnTo>
                      <a:lnTo>
                        <a:pt x="587" y="60"/>
                      </a:lnTo>
                      <a:lnTo>
                        <a:pt x="584" y="70"/>
                      </a:lnTo>
                      <a:lnTo>
                        <a:pt x="585" y="79"/>
                      </a:lnTo>
                      <a:lnTo>
                        <a:pt x="591" y="87"/>
                      </a:lnTo>
                      <a:lnTo>
                        <a:pt x="597" y="92"/>
                      </a:lnTo>
                      <a:lnTo>
                        <a:pt x="604" y="93"/>
                      </a:lnTo>
                      <a:lnTo>
                        <a:pt x="611" y="94"/>
                      </a:lnTo>
                      <a:lnTo>
                        <a:pt x="619" y="96"/>
                      </a:lnTo>
                      <a:lnTo>
                        <a:pt x="625" y="100"/>
                      </a:lnTo>
                      <a:lnTo>
                        <a:pt x="630" y="107"/>
                      </a:lnTo>
                      <a:lnTo>
                        <a:pt x="630" y="114"/>
                      </a:lnTo>
                      <a:lnTo>
                        <a:pt x="627" y="120"/>
                      </a:lnTo>
                      <a:lnTo>
                        <a:pt x="618" y="135"/>
                      </a:lnTo>
                      <a:lnTo>
                        <a:pt x="615" y="142"/>
                      </a:lnTo>
                      <a:lnTo>
                        <a:pt x="615" y="147"/>
                      </a:lnTo>
                      <a:lnTo>
                        <a:pt x="618" y="157"/>
                      </a:lnTo>
                      <a:lnTo>
                        <a:pt x="621" y="169"/>
                      </a:lnTo>
                      <a:lnTo>
                        <a:pt x="622" y="184"/>
                      </a:lnTo>
                      <a:lnTo>
                        <a:pt x="623" y="197"/>
                      </a:lnTo>
                      <a:lnTo>
                        <a:pt x="624" y="207"/>
                      </a:lnTo>
                      <a:lnTo>
                        <a:pt x="626" y="214"/>
                      </a:lnTo>
                      <a:lnTo>
                        <a:pt x="630" y="222"/>
                      </a:lnTo>
                      <a:lnTo>
                        <a:pt x="635" y="229"/>
                      </a:lnTo>
                      <a:lnTo>
                        <a:pt x="642" y="238"/>
                      </a:lnTo>
                      <a:lnTo>
                        <a:pt x="649" y="244"/>
                      </a:lnTo>
                      <a:lnTo>
                        <a:pt x="655" y="248"/>
                      </a:lnTo>
                      <a:lnTo>
                        <a:pt x="659" y="250"/>
                      </a:lnTo>
                      <a:lnTo>
                        <a:pt x="664" y="252"/>
                      </a:lnTo>
                      <a:lnTo>
                        <a:pt x="670" y="255"/>
                      </a:lnTo>
                      <a:lnTo>
                        <a:pt x="675" y="260"/>
                      </a:lnTo>
                      <a:lnTo>
                        <a:pt x="680" y="266"/>
                      </a:lnTo>
                      <a:lnTo>
                        <a:pt x="685" y="268"/>
                      </a:lnTo>
                      <a:lnTo>
                        <a:pt x="690" y="268"/>
                      </a:lnTo>
                      <a:lnTo>
                        <a:pt x="699" y="267"/>
                      </a:lnTo>
                      <a:lnTo>
                        <a:pt x="714" y="265"/>
                      </a:lnTo>
                      <a:lnTo>
                        <a:pt x="718" y="266"/>
                      </a:lnTo>
                      <a:lnTo>
                        <a:pt x="721" y="269"/>
                      </a:lnTo>
                      <a:lnTo>
                        <a:pt x="722" y="278"/>
                      </a:lnTo>
                      <a:lnTo>
                        <a:pt x="722" y="304"/>
                      </a:lnTo>
                      <a:lnTo>
                        <a:pt x="721" y="319"/>
                      </a:lnTo>
                      <a:lnTo>
                        <a:pt x="721" y="349"/>
                      </a:lnTo>
                      <a:lnTo>
                        <a:pt x="720" y="359"/>
                      </a:lnTo>
                      <a:lnTo>
                        <a:pt x="717" y="365"/>
                      </a:lnTo>
                      <a:lnTo>
                        <a:pt x="715" y="369"/>
                      </a:lnTo>
                      <a:lnTo>
                        <a:pt x="710" y="371"/>
                      </a:lnTo>
                      <a:lnTo>
                        <a:pt x="706" y="371"/>
                      </a:lnTo>
                      <a:lnTo>
                        <a:pt x="702" y="372"/>
                      </a:lnTo>
                      <a:lnTo>
                        <a:pt x="701" y="373"/>
                      </a:lnTo>
                      <a:lnTo>
                        <a:pt x="699" y="376"/>
                      </a:lnTo>
                      <a:lnTo>
                        <a:pt x="697" y="383"/>
                      </a:lnTo>
                      <a:lnTo>
                        <a:pt x="697" y="391"/>
                      </a:lnTo>
                      <a:lnTo>
                        <a:pt x="696" y="400"/>
                      </a:lnTo>
                      <a:lnTo>
                        <a:pt x="696" y="408"/>
                      </a:lnTo>
                      <a:lnTo>
                        <a:pt x="694" y="416"/>
                      </a:lnTo>
                      <a:lnTo>
                        <a:pt x="690" y="425"/>
                      </a:lnTo>
                      <a:lnTo>
                        <a:pt x="686" y="433"/>
                      </a:lnTo>
                      <a:lnTo>
                        <a:pt x="682" y="442"/>
                      </a:lnTo>
                      <a:lnTo>
                        <a:pt x="680" y="452"/>
                      </a:lnTo>
                      <a:lnTo>
                        <a:pt x="679" y="461"/>
                      </a:lnTo>
                      <a:lnTo>
                        <a:pt x="675" y="469"/>
                      </a:lnTo>
                      <a:lnTo>
                        <a:pt x="668" y="480"/>
                      </a:lnTo>
                      <a:lnTo>
                        <a:pt x="666" y="485"/>
                      </a:lnTo>
                      <a:lnTo>
                        <a:pt x="664" y="493"/>
                      </a:lnTo>
                      <a:lnTo>
                        <a:pt x="662" y="499"/>
                      </a:lnTo>
                      <a:lnTo>
                        <a:pt x="657" y="505"/>
                      </a:lnTo>
                      <a:lnTo>
                        <a:pt x="649" y="510"/>
                      </a:lnTo>
                      <a:lnTo>
                        <a:pt x="642" y="514"/>
                      </a:lnTo>
                      <a:lnTo>
                        <a:pt x="636" y="524"/>
                      </a:lnTo>
                      <a:lnTo>
                        <a:pt x="632" y="536"/>
                      </a:lnTo>
                      <a:lnTo>
                        <a:pt x="628" y="549"/>
                      </a:lnTo>
                      <a:lnTo>
                        <a:pt x="625" y="563"/>
                      </a:lnTo>
                      <a:lnTo>
                        <a:pt x="621" y="575"/>
                      </a:lnTo>
                      <a:lnTo>
                        <a:pt x="613" y="585"/>
                      </a:lnTo>
                      <a:lnTo>
                        <a:pt x="605" y="591"/>
                      </a:lnTo>
                      <a:lnTo>
                        <a:pt x="596" y="597"/>
                      </a:lnTo>
                      <a:lnTo>
                        <a:pt x="589" y="600"/>
                      </a:lnTo>
                      <a:lnTo>
                        <a:pt x="585" y="600"/>
                      </a:lnTo>
                      <a:lnTo>
                        <a:pt x="582" y="598"/>
                      </a:lnTo>
                      <a:lnTo>
                        <a:pt x="581" y="593"/>
                      </a:lnTo>
                      <a:lnTo>
                        <a:pt x="580" y="589"/>
                      </a:lnTo>
                      <a:lnTo>
                        <a:pt x="578" y="584"/>
                      </a:lnTo>
                      <a:lnTo>
                        <a:pt x="575" y="580"/>
                      </a:lnTo>
                      <a:lnTo>
                        <a:pt x="570" y="579"/>
                      </a:lnTo>
                      <a:lnTo>
                        <a:pt x="564" y="582"/>
                      </a:lnTo>
                      <a:lnTo>
                        <a:pt x="559" y="589"/>
                      </a:lnTo>
                      <a:lnTo>
                        <a:pt x="555" y="598"/>
                      </a:lnTo>
                      <a:lnTo>
                        <a:pt x="551" y="608"/>
                      </a:lnTo>
                      <a:lnTo>
                        <a:pt x="546" y="618"/>
                      </a:lnTo>
                      <a:lnTo>
                        <a:pt x="542" y="624"/>
                      </a:lnTo>
                      <a:lnTo>
                        <a:pt x="536" y="632"/>
                      </a:lnTo>
                      <a:lnTo>
                        <a:pt x="528" y="643"/>
                      </a:lnTo>
                      <a:lnTo>
                        <a:pt x="518" y="655"/>
                      </a:lnTo>
                      <a:lnTo>
                        <a:pt x="509" y="666"/>
                      </a:lnTo>
                      <a:lnTo>
                        <a:pt x="501" y="677"/>
                      </a:lnTo>
                      <a:lnTo>
                        <a:pt x="492" y="686"/>
                      </a:lnTo>
                      <a:lnTo>
                        <a:pt x="487" y="694"/>
                      </a:lnTo>
                      <a:lnTo>
                        <a:pt x="483" y="698"/>
                      </a:lnTo>
                      <a:lnTo>
                        <a:pt x="481" y="702"/>
                      </a:lnTo>
                      <a:lnTo>
                        <a:pt x="482" y="710"/>
                      </a:lnTo>
                      <a:lnTo>
                        <a:pt x="486" y="728"/>
                      </a:lnTo>
                      <a:lnTo>
                        <a:pt x="488" y="738"/>
                      </a:lnTo>
                      <a:lnTo>
                        <a:pt x="490" y="746"/>
                      </a:lnTo>
                      <a:lnTo>
                        <a:pt x="489" y="751"/>
                      </a:lnTo>
                      <a:lnTo>
                        <a:pt x="486" y="753"/>
                      </a:lnTo>
                      <a:lnTo>
                        <a:pt x="479" y="754"/>
                      </a:lnTo>
                      <a:lnTo>
                        <a:pt x="471" y="754"/>
                      </a:lnTo>
                      <a:lnTo>
                        <a:pt x="461" y="753"/>
                      </a:lnTo>
                      <a:lnTo>
                        <a:pt x="441" y="752"/>
                      </a:lnTo>
                      <a:lnTo>
                        <a:pt x="432" y="752"/>
                      </a:lnTo>
                      <a:lnTo>
                        <a:pt x="418" y="755"/>
                      </a:lnTo>
                      <a:lnTo>
                        <a:pt x="404" y="764"/>
                      </a:lnTo>
                      <a:lnTo>
                        <a:pt x="393" y="776"/>
                      </a:lnTo>
                      <a:lnTo>
                        <a:pt x="385" y="790"/>
                      </a:lnTo>
                      <a:lnTo>
                        <a:pt x="381" y="807"/>
                      </a:lnTo>
                      <a:lnTo>
                        <a:pt x="381" y="841"/>
                      </a:lnTo>
                      <a:lnTo>
                        <a:pt x="382" y="863"/>
                      </a:lnTo>
                      <a:lnTo>
                        <a:pt x="383" y="887"/>
                      </a:lnTo>
                      <a:lnTo>
                        <a:pt x="384" y="909"/>
                      </a:lnTo>
                      <a:lnTo>
                        <a:pt x="384" y="946"/>
                      </a:lnTo>
                      <a:lnTo>
                        <a:pt x="382" y="960"/>
                      </a:lnTo>
                      <a:lnTo>
                        <a:pt x="378" y="970"/>
                      </a:lnTo>
                      <a:lnTo>
                        <a:pt x="370" y="978"/>
                      </a:lnTo>
                      <a:lnTo>
                        <a:pt x="362" y="983"/>
                      </a:lnTo>
                      <a:lnTo>
                        <a:pt x="353" y="987"/>
                      </a:lnTo>
                      <a:lnTo>
                        <a:pt x="341" y="990"/>
                      </a:lnTo>
                      <a:lnTo>
                        <a:pt x="330" y="991"/>
                      </a:lnTo>
                      <a:lnTo>
                        <a:pt x="318" y="987"/>
                      </a:lnTo>
                      <a:lnTo>
                        <a:pt x="296" y="978"/>
                      </a:lnTo>
                      <a:lnTo>
                        <a:pt x="286" y="973"/>
                      </a:lnTo>
                      <a:lnTo>
                        <a:pt x="278" y="971"/>
                      </a:lnTo>
                      <a:lnTo>
                        <a:pt x="268" y="972"/>
                      </a:lnTo>
                      <a:lnTo>
                        <a:pt x="255" y="975"/>
                      </a:lnTo>
                      <a:lnTo>
                        <a:pt x="240" y="978"/>
                      </a:lnTo>
                      <a:lnTo>
                        <a:pt x="226" y="981"/>
                      </a:lnTo>
                      <a:lnTo>
                        <a:pt x="214" y="982"/>
                      </a:lnTo>
                      <a:lnTo>
                        <a:pt x="206" y="981"/>
                      </a:lnTo>
                      <a:lnTo>
                        <a:pt x="201" y="979"/>
                      </a:lnTo>
                      <a:lnTo>
                        <a:pt x="197" y="975"/>
                      </a:lnTo>
                      <a:lnTo>
                        <a:pt x="195" y="971"/>
                      </a:lnTo>
                      <a:lnTo>
                        <a:pt x="193" y="969"/>
                      </a:lnTo>
                      <a:lnTo>
                        <a:pt x="191" y="967"/>
                      </a:lnTo>
                      <a:lnTo>
                        <a:pt x="184" y="966"/>
                      </a:lnTo>
                      <a:lnTo>
                        <a:pt x="176" y="968"/>
                      </a:lnTo>
                      <a:lnTo>
                        <a:pt x="165" y="970"/>
                      </a:lnTo>
                      <a:lnTo>
                        <a:pt x="158" y="971"/>
                      </a:lnTo>
                      <a:lnTo>
                        <a:pt x="150" y="970"/>
                      </a:lnTo>
                      <a:lnTo>
                        <a:pt x="140" y="969"/>
                      </a:lnTo>
                      <a:lnTo>
                        <a:pt x="132" y="966"/>
                      </a:lnTo>
                      <a:lnTo>
                        <a:pt x="124" y="965"/>
                      </a:lnTo>
                      <a:lnTo>
                        <a:pt x="118" y="966"/>
                      </a:lnTo>
                      <a:lnTo>
                        <a:pt x="112" y="968"/>
                      </a:lnTo>
                      <a:lnTo>
                        <a:pt x="106" y="970"/>
                      </a:lnTo>
                      <a:lnTo>
                        <a:pt x="97" y="971"/>
                      </a:lnTo>
                      <a:lnTo>
                        <a:pt x="88" y="970"/>
                      </a:lnTo>
                      <a:lnTo>
                        <a:pt x="80" y="967"/>
                      </a:lnTo>
                      <a:lnTo>
                        <a:pt x="72" y="964"/>
                      </a:lnTo>
                      <a:lnTo>
                        <a:pt x="66" y="963"/>
                      </a:lnTo>
                      <a:lnTo>
                        <a:pt x="58" y="965"/>
                      </a:lnTo>
                      <a:lnTo>
                        <a:pt x="48" y="970"/>
                      </a:lnTo>
                      <a:lnTo>
                        <a:pt x="44" y="963"/>
                      </a:lnTo>
                      <a:lnTo>
                        <a:pt x="35" y="946"/>
                      </a:lnTo>
                      <a:lnTo>
                        <a:pt x="31" y="940"/>
                      </a:lnTo>
                      <a:lnTo>
                        <a:pt x="30" y="935"/>
                      </a:lnTo>
                      <a:lnTo>
                        <a:pt x="32" y="918"/>
                      </a:lnTo>
                      <a:lnTo>
                        <a:pt x="34" y="911"/>
                      </a:lnTo>
                      <a:lnTo>
                        <a:pt x="35" y="909"/>
                      </a:lnTo>
                      <a:lnTo>
                        <a:pt x="44" y="904"/>
                      </a:lnTo>
                      <a:lnTo>
                        <a:pt x="45" y="903"/>
                      </a:lnTo>
                      <a:lnTo>
                        <a:pt x="46" y="901"/>
                      </a:lnTo>
                      <a:lnTo>
                        <a:pt x="46" y="881"/>
                      </a:lnTo>
                      <a:lnTo>
                        <a:pt x="47" y="876"/>
                      </a:lnTo>
                      <a:lnTo>
                        <a:pt x="51" y="874"/>
                      </a:lnTo>
                      <a:lnTo>
                        <a:pt x="57" y="870"/>
                      </a:lnTo>
                      <a:lnTo>
                        <a:pt x="62" y="865"/>
                      </a:lnTo>
                      <a:lnTo>
                        <a:pt x="65" y="861"/>
                      </a:lnTo>
                      <a:lnTo>
                        <a:pt x="65" y="831"/>
                      </a:lnTo>
                      <a:lnTo>
                        <a:pt x="66" y="826"/>
                      </a:lnTo>
                      <a:lnTo>
                        <a:pt x="70" y="821"/>
                      </a:lnTo>
                      <a:lnTo>
                        <a:pt x="73" y="814"/>
                      </a:lnTo>
                      <a:lnTo>
                        <a:pt x="75" y="804"/>
                      </a:lnTo>
                      <a:lnTo>
                        <a:pt x="73" y="799"/>
                      </a:lnTo>
                      <a:lnTo>
                        <a:pt x="70" y="792"/>
                      </a:lnTo>
                      <a:lnTo>
                        <a:pt x="63" y="783"/>
                      </a:lnTo>
                      <a:lnTo>
                        <a:pt x="56" y="774"/>
                      </a:lnTo>
                      <a:lnTo>
                        <a:pt x="48" y="766"/>
                      </a:lnTo>
                      <a:lnTo>
                        <a:pt x="42" y="757"/>
                      </a:lnTo>
                      <a:lnTo>
                        <a:pt x="36" y="751"/>
                      </a:lnTo>
                      <a:lnTo>
                        <a:pt x="33" y="747"/>
                      </a:lnTo>
                      <a:lnTo>
                        <a:pt x="29" y="740"/>
                      </a:lnTo>
                      <a:lnTo>
                        <a:pt x="24" y="731"/>
                      </a:lnTo>
                      <a:lnTo>
                        <a:pt x="18" y="723"/>
                      </a:lnTo>
                      <a:lnTo>
                        <a:pt x="14" y="715"/>
                      </a:lnTo>
                      <a:lnTo>
                        <a:pt x="11" y="710"/>
                      </a:lnTo>
                      <a:lnTo>
                        <a:pt x="7" y="701"/>
                      </a:lnTo>
                      <a:lnTo>
                        <a:pt x="2" y="683"/>
                      </a:lnTo>
                      <a:lnTo>
                        <a:pt x="0" y="674"/>
                      </a:lnTo>
                      <a:lnTo>
                        <a:pt x="1" y="669"/>
                      </a:lnTo>
                      <a:lnTo>
                        <a:pt x="4" y="663"/>
                      </a:lnTo>
                      <a:lnTo>
                        <a:pt x="9" y="657"/>
                      </a:lnTo>
                      <a:lnTo>
                        <a:pt x="14" y="651"/>
                      </a:lnTo>
                      <a:lnTo>
                        <a:pt x="17" y="646"/>
                      </a:lnTo>
                      <a:lnTo>
                        <a:pt x="19" y="641"/>
                      </a:lnTo>
                      <a:lnTo>
                        <a:pt x="29" y="628"/>
                      </a:lnTo>
                      <a:lnTo>
                        <a:pt x="31" y="622"/>
                      </a:lnTo>
                      <a:lnTo>
                        <a:pt x="33" y="617"/>
                      </a:lnTo>
                      <a:lnTo>
                        <a:pt x="35" y="614"/>
                      </a:lnTo>
                      <a:lnTo>
                        <a:pt x="37" y="612"/>
                      </a:lnTo>
                      <a:lnTo>
                        <a:pt x="39" y="611"/>
                      </a:lnTo>
                      <a:lnTo>
                        <a:pt x="42" y="611"/>
                      </a:lnTo>
                      <a:lnTo>
                        <a:pt x="45" y="613"/>
                      </a:lnTo>
                      <a:lnTo>
                        <a:pt x="50" y="616"/>
                      </a:lnTo>
                      <a:lnTo>
                        <a:pt x="56" y="617"/>
                      </a:lnTo>
                      <a:lnTo>
                        <a:pt x="61" y="614"/>
                      </a:lnTo>
                      <a:lnTo>
                        <a:pt x="68" y="610"/>
                      </a:lnTo>
                      <a:lnTo>
                        <a:pt x="74" y="608"/>
                      </a:lnTo>
                      <a:lnTo>
                        <a:pt x="81" y="607"/>
                      </a:lnTo>
                      <a:lnTo>
                        <a:pt x="95" y="610"/>
                      </a:lnTo>
                      <a:lnTo>
                        <a:pt x="100" y="609"/>
                      </a:lnTo>
                      <a:lnTo>
                        <a:pt x="105" y="607"/>
                      </a:lnTo>
                      <a:lnTo>
                        <a:pt x="110" y="605"/>
                      </a:lnTo>
                      <a:lnTo>
                        <a:pt x="116" y="604"/>
                      </a:lnTo>
                      <a:lnTo>
                        <a:pt x="124" y="604"/>
                      </a:lnTo>
                      <a:lnTo>
                        <a:pt x="137" y="609"/>
                      </a:lnTo>
                      <a:lnTo>
                        <a:pt x="144" y="608"/>
                      </a:lnTo>
                      <a:lnTo>
                        <a:pt x="151" y="605"/>
                      </a:lnTo>
                      <a:lnTo>
                        <a:pt x="157" y="599"/>
                      </a:lnTo>
                      <a:lnTo>
                        <a:pt x="163" y="591"/>
                      </a:lnTo>
                      <a:lnTo>
                        <a:pt x="170" y="582"/>
                      </a:lnTo>
                      <a:lnTo>
                        <a:pt x="178" y="572"/>
                      </a:lnTo>
                      <a:lnTo>
                        <a:pt x="180" y="560"/>
                      </a:lnTo>
                      <a:lnTo>
                        <a:pt x="181" y="549"/>
                      </a:lnTo>
                      <a:lnTo>
                        <a:pt x="181" y="533"/>
                      </a:lnTo>
                      <a:lnTo>
                        <a:pt x="182" y="525"/>
                      </a:lnTo>
                      <a:lnTo>
                        <a:pt x="184" y="520"/>
                      </a:lnTo>
                      <a:lnTo>
                        <a:pt x="189" y="510"/>
                      </a:lnTo>
                      <a:lnTo>
                        <a:pt x="193" y="500"/>
                      </a:lnTo>
                      <a:lnTo>
                        <a:pt x="200" y="490"/>
                      </a:lnTo>
                      <a:lnTo>
                        <a:pt x="205" y="480"/>
                      </a:lnTo>
                      <a:lnTo>
                        <a:pt x="210" y="470"/>
                      </a:lnTo>
                      <a:lnTo>
                        <a:pt x="214" y="465"/>
                      </a:lnTo>
                      <a:lnTo>
                        <a:pt x="218" y="456"/>
                      </a:lnTo>
                      <a:lnTo>
                        <a:pt x="221" y="449"/>
                      </a:lnTo>
                      <a:lnTo>
                        <a:pt x="225" y="443"/>
                      </a:lnTo>
                      <a:lnTo>
                        <a:pt x="229" y="440"/>
                      </a:lnTo>
                      <a:lnTo>
                        <a:pt x="236" y="440"/>
                      </a:lnTo>
                      <a:lnTo>
                        <a:pt x="238" y="441"/>
                      </a:lnTo>
                      <a:lnTo>
                        <a:pt x="239" y="443"/>
                      </a:lnTo>
                      <a:lnTo>
                        <a:pt x="239" y="449"/>
                      </a:lnTo>
                      <a:lnTo>
                        <a:pt x="241" y="456"/>
                      </a:lnTo>
                      <a:lnTo>
                        <a:pt x="242" y="463"/>
                      </a:lnTo>
                      <a:lnTo>
                        <a:pt x="245" y="469"/>
                      </a:lnTo>
                      <a:lnTo>
                        <a:pt x="248" y="470"/>
                      </a:lnTo>
                      <a:lnTo>
                        <a:pt x="283" y="470"/>
                      </a:lnTo>
                      <a:lnTo>
                        <a:pt x="293" y="470"/>
                      </a:lnTo>
                      <a:lnTo>
                        <a:pt x="300" y="468"/>
                      </a:lnTo>
                      <a:lnTo>
                        <a:pt x="303" y="466"/>
                      </a:lnTo>
                      <a:lnTo>
                        <a:pt x="300" y="464"/>
                      </a:lnTo>
                      <a:lnTo>
                        <a:pt x="294" y="463"/>
                      </a:lnTo>
                      <a:lnTo>
                        <a:pt x="286" y="462"/>
                      </a:lnTo>
                      <a:lnTo>
                        <a:pt x="275" y="462"/>
                      </a:lnTo>
                      <a:lnTo>
                        <a:pt x="266" y="461"/>
                      </a:lnTo>
                      <a:lnTo>
                        <a:pt x="259" y="459"/>
                      </a:lnTo>
                      <a:lnTo>
                        <a:pt x="256" y="457"/>
                      </a:lnTo>
                      <a:lnTo>
                        <a:pt x="250" y="446"/>
                      </a:lnTo>
                      <a:lnTo>
                        <a:pt x="245" y="436"/>
                      </a:lnTo>
                      <a:lnTo>
                        <a:pt x="238" y="426"/>
                      </a:lnTo>
                      <a:lnTo>
                        <a:pt x="232" y="414"/>
                      </a:lnTo>
                      <a:lnTo>
                        <a:pt x="220" y="393"/>
                      </a:lnTo>
                      <a:lnTo>
                        <a:pt x="217" y="386"/>
                      </a:lnTo>
                      <a:lnTo>
                        <a:pt x="216" y="382"/>
                      </a:lnTo>
                      <a:lnTo>
                        <a:pt x="214" y="377"/>
                      </a:lnTo>
                      <a:lnTo>
                        <a:pt x="209" y="371"/>
                      </a:lnTo>
                      <a:lnTo>
                        <a:pt x="200" y="356"/>
                      </a:lnTo>
                      <a:lnTo>
                        <a:pt x="196" y="348"/>
                      </a:lnTo>
                      <a:lnTo>
                        <a:pt x="197" y="343"/>
                      </a:lnTo>
                      <a:lnTo>
                        <a:pt x="202" y="337"/>
                      </a:lnTo>
                      <a:lnTo>
                        <a:pt x="209" y="333"/>
                      </a:lnTo>
                      <a:lnTo>
                        <a:pt x="218" y="327"/>
                      </a:lnTo>
                      <a:lnTo>
                        <a:pt x="227" y="322"/>
                      </a:lnTo>
                      <a:lnTo>
                        <a:pt x="233" y="317"/>
                      </a:lnTo>
                      <a:lnTo>
                        <a:pt x="237" y="312"/>
                      </a:lnTo>
                      <a:lnTo>
                        <a:pt x="240" y="308"/>
                      </a:lnTo>
                      <a:lnTo>
                        <a:pt x="245" y="305"/>
                      </a:lnTo>
                      <a:lnTo>
                        <a:pt x="247" y="302"/>
                      </a:lnTo>
                      <a:lnTo>
                        <a:pt x="249" y="296"/>
                      </a:lnTo>
                      <a:lnTo>
                        <a:pt x="249" y="282"/>
                      </a:lnTo>
                      <a:lnTo>
                        <a:pt x="252" y="276"/>
                      </a:lnTo>
                      <a:lnTo>
                        <a:pt x="256" y="272"/>
                      </a:lnTo>
                      <a:lnTo>
                        <a:pt x="261" y="268"/>
                      </a:lnTo>
                      <a:lnTo>
                        <a:pt x="268" y="261"/>
                      </a:lnTo>
                      <a:lnTo>
                        <a:pt x="273" y="253"/>
                      </a:lnTo>
                      <a:lnTo>
                        <a:pt x="279" y="248"/>
                      </a:lnTo>
                      <a:lnTo>
                        <a:pt x="286" y="246"/>
                      </a:lnTo>
                      <a:lnTo>
                        <a:pt x="292" y="245"/>
                      </a:lnTo>
                      <a:lnTo>
                        <a:pt x="298" y="243"/>
                      </a:lnTo>
                      <a:lnTo>
                        <a:pt x="311" y="237"/>
                      </a:lnTo>
                      <a:lnTo>
                        <a:pt x="318" y="231"/>
                      </a:lnTo>
                      <a:lnTo>
                        <a:pt x="325" y="226"/>
                      </a:lnTo>
                      <a:lnTo>
                        <a:pt x="328" y="221"/>
                      </a:lnTo>
                      <a:lnTo>
                        <a:pt x="334" y="212"/>
                      </a:lnTo>
                      <a:lnTo>
                        <a:pt x="341" y="203"/>
                      </a:lnTo>
                      <a:lnTo>
                        <a:pt x="351" y="197"/>
                      </a:lnTo>
                      <a:lnTo>
                        <a:pt x="365" y="187"/>
                      </a:lnTo>
                      <a:lnTo>
                        <a:pt x="372" y="180"/>
                      </a:lnTo>
                      <a:lnTo>
                        <a:pt x="380" y="172"/>
                      </a:lnTo>
                      <a:lnTo>
                        <a:pt x="384" y="165"/>
                      </a:lnTo>
                      <a:lnTo>
                        <a:pt x="386" y="159"/>
                      </a:lnTo>
                      <a:lnTo>
                        <a:pt x="388" y="151"/>
                      </a:lnTo>
                      <a:lnTo>
                        <a:pt x="394" y="143"/>
                      </a:lnTo>
                      <a:lnTo>
                        <a:pt x="401" y="135"/>
                      </a:lnTo>
                      <a:lnTo>
                        <a:pt x="405" y="127"/>
                      </a:lnTo>
                      <a:lnTo>
                        <a:pt x="407" y="118"/>
                      </a:lnTo>
                      <a:lnTo>
                        <a:pt x="411" y="109"/>
                      </a:lnTo>
                      <a:lnTo>
                        <a:pt x="415" y="99"/>
                      </a:lnTo>
                      <a:lnTo>
                        <a:pt x="416" y="89"/>
                      </a:lnTo>
                      <a:lnTo>
                        <a:pt x="415" y="79"/>
                      </a:lnTo>
                      <a:lnTo>
                        <a:pt x="414" y="67"/>
                      </a:lnTo>
                      <a:lnTo>
                        <a:pt x="414" y="11"/>
                      </a:lnTo>
                      <a:lnTo>
                        <a:pt x="415" y="5"/>
                      </a:lnTo>
                      <a:lnTo>
                        <a:pt x="417" y="2"/>
                      </a:lnTo>
                      <a:lnTo>
                        <a:pt x="419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279536" y="1556244"/>
                  <a:ext cx="379987" cy="295803"/>
                </a:xfrm>
                <a:custGeom>
                  <a:rect b="b" l="l" r="r" t="t"/>
                  <a:pathLst>
                    <a:path extrusionOk="0" h="406" w="483">
                      <a:moveTo>
                        <a:pt x="274" y="0"/>
                      </a:moveTo>
                      <a:lnTo>
                        <a:pt x="278" y="1"/>
                      </a:lnTo>
                      <a:lnTo>
                        <a:pt x="288" y="9"/>
                      </a:lnTo>
                      <a:lnTo>
                        <a:pt x="300" y="16"/>
                      </a:lnTo>
                      <a:lnTo>
                        <a:pt x="314" y="24"/>
                      </a:lnTo>
                      <a:lnTo>
                        <a:pt x="325" y="30"/>
                      </a:lnTo>
                      <a:lnTo>
                        <a:pt x="330" y="34"/>
                      </a:lnTo>
                      <a:lnTo>
                        <a:pt x="338" y="40"/>
                      </a:lnTo>
                      <a:lnTo>
                        <a:pt x="353" y="54"/>
                      </a:lnTo>
                      <a:lnTo>
                        <a:pt x="359" y="62"/>
                      </a:lnTo>
                      <a:lnTo>
                        <a:pt x="364" y="68"/>
                      </a:lnTo>
                      <a:lnTo>
                        <a:pt x="367" y="73"/>
                      </a:lnTo>
                      <a:lnTo>
                        <a:pt x="367" y="78"/>
                      </a:lnTo>
                      <a:lnTo>
                        <a:pt x="363" y="85"/>
                      </a:lnTo>
                      <a:lnTo>
                        <a:pt x="358" y="94"/>
                      </a:lnTo>
                      <a:lnTo>
                        <a:pt x="345" y="110"/>
                      </a:lnTo>
                      <a:lnTo>
                        <a:pt x="334" y="121"/>
                      </a:lnTo>
                      <a:lnTo>
                        <a:pt x="333" y="123"/>
                      </a:lnTo>
                      <a:lnTo>
                        <a:pt x="335" y="127"/>
                      </a:lnTo>
                      <a:lnTo>
                        <a:pt x="338" y="129"/>
                      </a:lnTo>
                      <a:lnTo>
                        <a:pt x="340" y="131"/>
                      </a:lnTo>
                      <a:lnTo>
                        <a:pt x="343" y="133"/>
                      </a:lnTo>
                      <a:lnTo>
                        <a:pt x="346" y="134"/>
                      </a:lnTo>
                      <a:lnTo>
                        <a:pt x="350" y="134"/>
                      </a:lnTo>
                      <a:lnTo>
                        <a:pt x="357" y="133"/>
                      </a:lnTo>
                      <a:lnTo>
                        <a:pt x="367" y="132"/>
                      </a:lnTo>
                      <a:lnTo>
                        <a:pt x="377" y="130"/>
                      </a:lnTo>
                      <a:lnTo>
                        <a:pt x="386" y="129"/>
                      </a:lnTo>
                      <a:lnTo>
                        <a:pt x="394" y="131"/>
                      </a:lnTo>
                      <a:lnTo>
                        <a:pt x="398" y="132"/>
                      </a:lnTo>
                      <a:lnTo>
                        <a:pt x="406" y="133"/>
                      </a:lnTo>
                      <a:lnTo>
                        <a:pt x="425" y="133"/>
                      </a:lnTo>
                      <a:lnTo>
                        <a:pt x="428" y="149"/>
                      </a:lnTo>
                      <a:lnTo>
                        <a:pt x="432" y="164"/>
                      </a:lnTo>
                      <a:lnTo>
                        <a:pt x="435" y="176"/>
                      </a:lnTo>
                      <a:lnTo>
                        <a:pt x="436" y="186"/>
                      </a:lnTo>
                      <a:lnTo>
                        <a:pt x="438" y="191"/>
                      </a:lnTo>
                      <a:lnTo>
                        <a:pt x="439" y="202"/>
                      </a:lnTo>
                      <a:lnTo>
                        <a:pt x="436" y="215"/>
                      </a:lnTo>
                      <a:lnTo>
                        <a:pt x="433" y="225"/>
                      </a:lnTo>
                      <a:lnTo>
                        <a:pt x="429" y="232"/>
                      </a:lnTo>
                      <a:lnTo>
                        <a:pt x="427" y="237"/>
                      </a:lnTo>
                      <a:lnTo>
                        <a:pt x="428" y="243"/>
                      </a:lnTo>
                      <a:lnTo>
                        <a:pt x="431" y="251"/>
                      </a:lnTo>
                      <a:lnTo>
                        <a:pt x="434" y="259"/>
                      </a:lnTo>
                      <a:lnTo>
                        <a:pt x="436" y="263"/>
                      </a:lnTo>
                      <a:lnTo>
                        <a:pt x="439" y="264"/>
                      </a:lnTo>
                      <a:lnTo>
                        <a:pt x="443" y="262"/>
                      </a:lnTo>
                      <a:lnTo>
                        <a:pt x="446" y="260"/>
                      </a:lnTo>
                      <a:lnTo>
                        <a:pt x="449" y="261"/>
                      </a:lnTo>
                      <a:lnTo>
                        <a:pt x="454" y="268"/>
                      </a:lnTo>
                      <a:lnTo>
                        <a:pt x="457" y="276"/>
                      </a:lnTo>
                      <a:lnTo>
                        <a:pt x="460" y="285"/>
                      </a:lnTo>
                      <a:lnTo>
                        <a:pt x="462" y="289"/>
                      </a:lnTo>
                      <a:lnTo>
                        <a:pt x="466" y="291"/>
                      </a:lnTo>
                      <a:lnTo>
                        <a:pt x="472" y="293"/>
                      </a:lnTo>
                      <a:lnTo>
                        <a:pt x="476" y="296"/>
                      </a:lnTo>
                      <a:lnTo>
                        <a:pt x="481" y="302"/>
                      </a:lnTo>
                      <a:lnTo>
                        <a:pt x="483" y="309"/>
                      </a:lnTo>
                      <a:lnTo>
                        <a:pt x="481" y="313"/>
                      </a:lnTo>
                      <a:lnTo>
                        <a:pt x="477" y="317"/>
                      </a:lnTo>
                      <a:lnTo>
                        <a:pt x="472" y="320"/>
                      </a:lnTo>
                      <a:lnTo>
                        <a:pt x="465" y="323"/>
                      </a:lnTo>
                      <a:lnTo>
                        <a:pt x="460" y="326"/>
                      </a:lnTo>
                      <a:lnTo>
                        <a:pt x="456" y="331"/>
                      </a:lnTo>
                      <a:lnTo>
                        <a:pt x="455" y="337"/>
                      </a:lnTo>
                      <a:lnTo>
                        <a:pt x="457" y="341"/>
                      </a:lnTo>
                      <a:lnTo>
                        <a:pt x="459" y="347"/>
                      </a:lnTo>
                      <a:lnTo>
                        <a:pt x="460" y="351"/>
                      </a:lnTo>
                      <a:lnTo>
                        <a:pt x="458" y="358"/>
                      </a:lnTo>
                      <a:lnTo>
                        <a:pt x="452" y="364"/>
                      </a:lnTo>
                      <a:lnTo>
                        <a:pt x="445" y="370"/>
                      </a:lnTo>
                      <a:lnTo>
                        <a:pt x="437" y="375"/>
                      </a:lnTo>
                      <a:lnTo>
                        <a:pt x="433" y="378"/>
                      </a:lnTo>
                      <a:lnTo>
                        <a:pt x="430" y="383"/>
                      </a:lnTo>
                      <a:lnTo>
                        <a:pt x="429" y="389"/>
                      </a:lnTo>
                      <a:lnTo>
                        <a:pt x="426" y="392"/>
                      </a:lnTo>
                      <a:lnTo>
                        <a:pt x="422" y="395"/>
                      </a:lnTo>
                      <a:lnTo>
                        <a:pt x="417" y="394"/>
                      </a:lnTo>
                      <a:lnTo>
                        <a:pt x="409" y="389"/>
                      </a:lnTo>
                      <a:lnTo>
                        <a:pt x="400" y="380"/>
                      </a:lnTo>
                      <a:lnTo>
                        <a:pt x="378" y="358"/>
                      </a:lnTo>
                      <a:lnTo>
                        <a:pt x="366" y="349"/>
                      </a:lnTo>
                      <a:lnTo>
                        <a:pt x="355" y="345"/>
                      </a:lnTo>
                      <a:lnTo>
                        <a:pt x="345" y="345"/>
                      </a:lnTo>
                      <a:lnTo>
                        <a:pt x="337" y="348"/>
                      </a:lnTo>
                      <a:lnTo>
                        <a:pt x="330" y="352"/>
                      </a:lnTo>
                      <a:lnTo>
                        <a:pt x="324" y="359"/>
                      </a:lnTo>
                      <a:lnTo>
                        <a:pt x="316" y="365"/>
                      </a:lnTo>
                      <a:lnTo>
                        <a:pt x="307" y="373"/>
                      </a:lnTo>
                      <a:lnTo>
                        <a:pt x="295" y="379"/>
                      </a:lnTo>
                      <a:lnTo>
                        <a:pt x="281" y="384"/>
                      </a:lnTo>
                      <a:lnTo>
                        <a:pt x="269" y="385"/>
                      </a:lnTo>
                      <a:lnTo>
                        <a:pt x="256" y="384"/>
                      </a:lnTo>
                      <a:lnTo>
                        <a:pt x="242" y="382"/>
                      </a:lnTo>
                      <a:lnTo>
                        <a:pt x="228" y="379"/>
                      </a:lnTo>
                      <a:lnTo>
                        <a:pt x="215" y="377"/>
                      </a:lnTo>
                      <a:lnTo>
                        <a:pt x="203" y="377"/>
                      </a:lnTo>
                      <a:lnTo>
                        <a:pt x="193" y="379"/>
                      </a:lnTo>
                      <a:lnTo>
                        <a:pt x="183" y="383"/>
                      </a:lnTo>
                      <a:lnTo>
                        <a:pt x="170" y="388"/>
                      </a:lnTo>
                      <a:lnTo>
                        <a:pt x="154" y="392"/>
                      </a:lnTo>
                      <a:lnTo>
                        <a:pt x="137" y="397"/>
                      </a:lnTo>
                      <a:lnTo>
                        <a:pt x="117" y="402"/>
                      </a:lnTo>
                      <a:lnTo>
                        <a:pt x="97" y="406"/>
                      </a:lnTo>
                      <a:lnTo>
                        <a:pt x="93" y="403"/>
                      </a:lnTo>
                      <a:lnTo>
                        <a:pt x="90" y="402"/>
                      </a:lnTo>
                      <a:lnTo>
                        <a:pt x="85" y="396"/>
                      </a:lnTo>
                      <a:lnTo>
                        <a:pt x="82" y="389"/>
                      </a:lnTo>
                      <a:lnTo>
                        <a:pt x="82" y="375"/>
                      </a:lnTo>
                      <a:lnTo>
                        <a:pt x="80" y="369"/>
                      </a:lnTo>
                      <a:lnTo>
                        <a:pt x="74" y="363"/>
                      </a:lnTo>
                      <a:lnTo>
                        <a:pt x="69" y="357"/>
                      </a:lnTo>
                      <a:lnTo>
                        <a:pt x="65" y="350"/>
                      </a:lnTo>
                      <a:lnTo>
                        <a:pt x="64" y="344"/>
                      </a:lnTo>
                      <a:lnTo>
                        <a:pt x="66" y="337"/>
                      </a:lnTo>
                      <a:lnTo>
                        <a:pt x="69" y="332"/>
                      </a:lnTo>
                      <a:lnTo>
                        <a:pt x="69" y="328"/>
                      </a:lnTo>
                      <a:lnTo>
                        <a:pt x="67" y="323"/>
                      </a:lnTo>
                      <a:lnTo>
                        <a:pt x="64" y="317"/>
                      </a:lnTo>
                      <a:lnTo>
                        <a:pt x="62" y="312"/>
                      </a:lnTo>
                      <a:lnTo>
                        <a:pt x="63" y="308"/>
                      </a:lnTo>
                      <a:lnTo>
                        <a:pt x="65" y="300"/>
                      </a:lnTo>
                      <a:lnTo>
                        <a:pt x="67" y="291"/>
                      </a:lnTo>
                      <a:lnTo>
                        <a:pt x="67" y="281"/>
                      </a:lnTo>
                      <a:lnTo>
                        <a:pt x="66" y="273"/>
                      </a:lnTo>
                      <a:lnTo>
                        <a:pt x="62" y="268"/>
                      </a:lnTo>
                      <a:lnTo>
                        <a:pt x="59" y="266"/>
                      </a:lnTo>
                      <a:lnTo>
                        <a:pt x="57" y="263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51" y="257"/>
                      </a:lnTo>
                      <a:lnTo>
                        <a:pt x="53" y="253"/>
                      </a:lnTo>
                      <a:lnTo>
                        <a:pt x="56" y="248"/>
                      </a:lnTo>
                      <a:lnTo>
                        <a:pt x="59" y="237"/>
                      </a:lnTo>
                      <a:lnTo>
                        <a:pt x="58" y="230"/>
                      </a:lnTo>
                      <a:lnTo>
                        <a:pt x="52" y="225"/>
                      </a:lnTo>
                      <a:lnTo>
                        <a:pt x="45" y="219"/>
                      </a:lnTo>
                      <a:lnTo>
                        <a:pt x="40" y="214"/>
                      </a:lnTo>
                      <a:lnTo>
                        <a:pt x="38" y="209"/>
                      </a:lnTo>
                      <a:lnTo>
                        <a:pt x="38" y="203"/>
                      </a:lnTo>
                      <a:lnTo>
                        <a:pt x="41" y="198"/>
                      </a:lnTo>
                      <a:lnTo>
                        <a:pt x="44" y="193"/>
                      </a:lnTo>
                      <a:lnTo>
                        <a:pt x="46" y="189"/>
                      </a:lnTo>
                      <a:lnTo>
                        <a:pt x="46" y="188"/>
                      </a:lnTo>
                      <a:lnTo>
                        <a:pt x="42" y="186"/>
                      </a:lnTo>
                      <a:lnTo>
                        <a:pt x="35" y="184"/>
                      </a:lnTo>
                      <a:lnTo>
                        <a:pt x="20" y="182"/>
                      </a:lnTo>
                      <a:lnTo>
                        <a:pt x="9" y="180"/>
                      </a:lnTo>
                      <a:lnTo>
                        <a:pt x="0" y="176"/>
                      </a:lnTo>
                      <a:lnTo>
                        <a:pt x="1" y="174"/>
                      </a:lnTo>
                      <a:lnTo>
                        <a:pt x="3" y="171"/>
                      </a:lnTo>
                      <a:lnTo>
                        <a:pt x="4" y="169"/>
                      </a:lnTo>
                      <a:lnTo>
                        <a:pt x="4" y="167"/>
                      </a:lnTo>
                      <a:lnTo>
                        <a:pt x="5" y="164"/>
                      </a:lnTo>
                      <a:lnTo>
                        <a:pt x="6" y="162"/>
                      </a:lnTo>
                      <a:lnTo>
                        <a:pt x="8" y="160"/>
                      </a:lnTo>
                      <a:lnTo>
                        <a:pt x="10" y="159"/>
                      </a:lnTo>
                      <a:lnTo>
                        <a:pt x="12" y="157"/>
                      </a:lnTo>
                      <a:lnTo>
                        <a:pt x="14" y="156"/>
                      </a:lnTo>
                      <a:lnTo>
                        <a:pt x="16" y="156"/>
                      </a:lnTo>
                      <a:lnTo>
                        <a:pt x="17" y="157"/>
                      </a:lnTo>
                      <a:lnTo>
                        <a:pt x="17" y="159"/>
                      </a:lnTo>
                      <a:lnTo>
                        <a:pt x="18" y="160"/>
                      </a:lnTo>
                      <a:lnTo>
                        <a:pt x="19" y="160"/>
                      </a:lnTo>
                      <a:lnTo>
                        <a:pt x="20" y="159"/>
                      </a:lnTo>
                      <a:lnTo>
                        <a:pt x="22" y="154"/>
                      </a:lnTo>
                      <a:lnTo>
                        <a:pt x="23" y="149"/>
                      </a:lnTo>
                      <a:lnTo>
                        <a:pt x="24" y="146"/>
                      </a:lnTo>
                      <a:lnTo>
                        <a:pt x="27" y="144"/>
                      </a:lnTo>
                      <a:lnTo>
                        <a:pt x="32" y="146"/>
                      </a:lnTo>
                      <a:lnTo>
                        <a:pt x="36" y="147"/>
                      </a:lnTo>
                      <a:lnTo>
                        <a:pt x="41" y="148"/>
                      </a:lnTo>
                      <a:lnTo>
                        <a:pt x="48" y="148"/>
                      </a:lnTo>
                      <a:lnTo>
                        <a:pt x="59" y="147"/>
                      </a:lnTo>
                      <a:lnTo>
                        <a:pt x="70" y="145"/>
                      </a:lnTo>
                      <a:lnTo>
                        <a:pt x="79" y="142"/>
                      </a:lnTo>
                      <a:lnTo>
                        <a:pt x="86" y="141"/>
                      </a:lnTo>
                      <a:lnTo>
                        <a:pt x="96" y="141"/>
                      </a:lnTo>
                      <a:lnTo>
                        <a:pt x="100" y="139"/>
                      </a:lnTo>
                      <a:lnTo>
                        <a:pt x="104" y="135"/>
                      </a:lnTo>
                      <a:lnTo>
                        <a:pt x="109" y="129"/>
                      </a:lnTo>
                      <a:lnTo>
                        <a:pt x="113" y="121"/>
                      </a:lnTo>
                      <a:lnTo>
                        <a:pt x="125" y="104"/>
                      </a:lnTo>
                      <a:lnTo>
                        <a:pt x="130" y="97"/>
                      </a:lnTo>
                      <a:lnTo>
                        <a:pt x="134" y="91"/>
                      </a:lnTo>
                      <a:lnTo>
                        <a:pt x="135" y="87"/>
                      </a:lnTo>
                      <a:lnTo>
                        <a:pt x="135" y="85"/>
                      </a:lnTo>
                      <a:lnTo>
                        <a:pt x="134" y="83"/>
                      </a:lnTo>
                      <a:lnTo>
                        <a:pt x="134" y="77"/>
                      </a:lnTo>
                      <a:lnTo>
                        <a:pt x="137" y="77"/>
                      </a:lnTo>
                      <a:lnTo>
                        <a:pt x="141" y="81"/>
                      </a:lnTo>
                      <a:lnTo>
                        <a:pt x="146" y="85"/>
                      </a:lnTo>
                      <a:lnTo>
                        <a:pt x="150" y="91"/>
                      </a:lnTo>
                      <a:lnTo>
                        <a:pt x="151" y="96"/>
                      </a:lnTo>
                      <a:lnTo>
                        <a:pt x="150" y="101"/>
                      </a:lnTo>
                      <a:lnTo>
                        <a:pt x="149" y="107"/>
                      </a:lnTo>
                      <a:lnTo>
                        <a:pt x="149" y="114"/>
                      </a:lnTo>
                      <a:lnTo>
                        <a:pt x="151" y="114"/>
                      </a:lnTo>
                      <a:lnTo>
                        <a:pt x="160" y="103"/>
                      </a:lnTo>
                      <a:lnTo>
                        <a:pt x="164" y="98"/>
                      </a:lnTo>
                      <a:lnTo>
                        <a:pt x="167" y="96"/>
                      </a:lnTo>
                      <a:lnTo>
                        <a:pt x="174" y="93"/>
                      </a:lnTo>
                      <a:lnTo>
                        <a:pt x="180" y="88"/>
                      </a:lnTo>
                      <a:lnTo>
                        <a:pt x="185" y="83"/>
                      </a:lnTo>
                      <a:lnTo>
                        <a:pt x="188" y="78"/>
                      </a:lnTo>
                      <a:lnTo>
                        <a:pt x="190" y="69"/>
                      </a:lnTo>
                      <a:lnTo>
                        <a:pt x="193" y="58"/>
                      </a:lnTo>
                      <a:lnTo>
                        <a:pt x="195" y="46"/>
                      </a:lnTo>
                      <a:lnTo>
                        <a:pt x="199" y="34"/>
                      </a:lnTo>
                      <a:lnTo>
                        <a:pt x="203" y="26"/>
                      </a:lnTo>
                      <a:lnTo>
                        <a:pt x="212" y="13"/>
                      </a:lnTo>
                      <a:lnTo>
                        <a:pt x="228" y="8"/>
                      </a:lnTo>
                      <a:lnTo>
                        <a:pt x="242" y="4"/>
                      </a:lnTo>
                      <a:lnTo>
                        <a:pt x="255" y="1"/>
                      </a:lnTo>
                      <a:lnTo>
                        <a:pt x="265" y="0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26825" y="1652416"/>
                  <a:ext cx="532611" cy="504905"/>
                </a:xfrm>
                <a:custGeom>
                  <a:rect b="b" l="l" r="r" t="t"/>
                  <a:pathLst>
                    <a:path extrusionOk="0" h="693" w="677">
                      <a:moveTo>
                        <a:pt x="526" y="0"/>
                      </a:moveTo>
                      <a:lnTo>
                        <a:pt x="531" y="0"/>
                      </a:lnTo>
                      <a:lnTo>
                        <a:pt x="538" y="2"/>
                      </a:lnTo>
                      <a:lnTo>
                        <a:pt x="545" y="4"/>
                      </a:lnTo>
                      <a:lnTo>
                        <a:pt x="554" y="9"/>
                      </a:lnTo>
                      <a:lnTo>
                        <a:pt x="560" y="14"/>
                      </a:lnTo>
                      <a:lnTo>
                        <a:pt x="564" y="17"/>
                      </a:lnTo>
                      <a:lnTo>
                        <a:pt x="565" y="23"/>
                      </a:lnTo>
                      <a:lnTo>
                        <a:pt x="563" y="36"/>
                      </a:lnTo>
                      <a:lnTo>
                        <a:pt x="561" y="43"/>
                      </a:lnTo>
                      <a:lnTo>
                        <a:pt x="561" y="49"/>
                      </a:lnTo>
                      <a:lnTo>
                        <a:pt x="562" y="57"/>
                      </a:lnTo>
                      <a:lnTo>
                        <a:pt x="565" y="66"/>
                      </a:lnTo>
                      <a:lnTo>
                        <a:pt x="569" y="73"/>
                      </a:lnTo>
                      <a:lnTo>
                        <a:pt x="575" y="79"/>
                      </a:lnTo>
                      <a:lnTo>
                        <a:pt x="581" y="80"/>
                      </a:lnTo>
                      <a:lnTo>
                        <a:pt x="587" y="77"/>
                      </a:lnTo>
                      <a:lnTo>
                        <a:pt x="594" y="72"/>
                      </a:lnTo>
                      <a:lnTo>
                        <a:pt x="601" y="66"/>
                      </a:lnTo>
                      <a:lnTo>
                        <a:pt x="609" y="61"/>
                      </a:lnTo>
                      <a:lnTo>
                        <a:pt x="618" y="59"/>
                      </a:lnTo>
                      <a:lnTo>
                        <a:pt x="624" y="61"/>
                      </a:lnTo>
                      <a:lnTo>
                        <a:pt x="629" y="68"/>
                      </a:lnTo>
                      <a:lnTo>
                        <a:pt x="634" y="76"/>
                      </a:lnTo>
                      <a:lnTo>
                        <a:pt x="641" y="98"/>
                      </a:lnTo>
                      <a:lnTo>
                        <a:pt x="644" y="111"/>
                      </a:lnTo>
                      <a:lnTo>
                        <a:pt x="647" y="121"/>
                      </a:lnTo>
                      <a:lnTo>
                        <a:pt x="650" y="129"/>
                      </a:lnTo>
                      <a:lnTo>
                        <a:pt x="654" y="136"/>
                      </a:lnTo>
                      <a:lnTo>
                        <a:pt x="663" y="142"/>
                      </a:lnTo>
                      <a:lnTo>
                        <a:pt x="675" y="148"/>
                      </a:lnTo>
                      <a:lnTo>
                        <a:pt x="664" y="158"/>
                      </a:lnTo>
                      <a:lnTo>
                        <a:pt x="642" y="178"/>
                      </a:lnTo>
                      <a:lnTo>
                        <a:pt x="635" y="189"/>
                      </a:lnTo>
                      <a:lnTo>
                        <a:pt x="630" y="199"/>
                      </a:lnTo>
                      <a:lnTo>
                        <a:pt x="630" y="210"/>
                      </a:lnTo>
                      <a:lnTo>
                        <a:pt x="634" y="219"/>
                      </a:lnTo>
                      <a:lnTo>
                        <a:pt x="640" y="228"/>
                      </a:lnTo>
                      <a:lnTo>
                        <a:pt x="647" y="235"/>
                      </a:lnTo>
                      <a:lnTo>
                        <a:pt x="654" y="243"/>
                      </a:lnTo>
                      <a:lnTo>
                        <a:pt x="659" y="250"/>
                      </a:lnTo>
                      <a:lnTo>
                        <a:pt x="661" y="260"/>
                      </a:lnTo>
                      <a:lnTo>
                        <a:pt x="659" y="270"/>
                      </a:lnTo>
                      <a:lnTo>
                        <a:pt x="655" y="278"/>
                      </a:lnTo>
                      <a:lnTo>
                        <a:pt x="650" y="286"/>
                      </a:lnTo>
                      <a:lnTo>
                        <a:pt x="648" y="290"/>
                      </a:lnTo>
                      <a:lnTo>
                        <a:pt x="647" y="295"/>
                      </a:lnTo>
                      <a:lnTo>
                        <a:pt x="650" y="302"/>
                      </a:lnTo>
                      <a:lnTo>
                        <a:pt x="653" y="312"/>
                      </a:lnTo>
                      <a:lnTo>
                        <a:pt x="663" y="332"/>
                      </a:lnTo>
                      <a:lnTo>
                        <a:pt x="664" y="342"/>
                      </a:lnTo>
                      <a:lnTo>
                        <a:pt x="662" y="352"/>
                      </a:lnTo>
                      <a:lnTo>
                        <a:pt x="657" y="360"/>
                      </a:lnTo>
                      <a:lnTo>
                        <a:pt x="650" y="368"/>
                      </a:lnTo>
                      <a:lnTo>
                        <a:pt x="645" y="378"/>
                      </a:lnTo>
                      <a:lnTo>
                        <a:pt x="644" y="383"/>
                      </a:lnTo>
                      <a:lnTo>
                        <a:pt x="647" y="389"/>
                      </a:lnTo>
                      <a:lnTo>
                        <a:pt x="652" y="394"/>
                      </a:lnTo>
                      <a:lnTo>
                        <a:pt x="660" y="399"/>
                      </a:lnTo>
                      <a:lnTo>
                        <a:pt x="673" y="410"/>
                      </a:lnTo>
                      <a:lnTo>
                        <a:pt x="677" y="417"/>
                      </a:lnTo>
                      <a:lnTo>
                        <a:pt x="677" y="429"/>
                      </a:lnTo>
                      <a:lnTo>
                        <a:pt x="675" y="440"/>
                      </a:lnTo>
                      <a:lnTo>
                        <a:pt x="669" y="450"/>
                      </a:lnTo>
                      <a:lnTo>
                        <a:pt x="664" y="460"/>
                      </a:lnTo>
                      <a:lnTo>
                        <a:pt x="663" y="467"/>
                      </a:lnTo>
                      <a:lnTo>
                        <a:pt x="663" y="476"/>
                      </a:lnTo>
                      <a:lnTo>
                        <a:pt x="663" y="488"/>
                      </a:lnTo>
                      <a:lnTo>
                        <a:pt x="664" y="500"/>
                      </a:lnTo>
                      <a:lnTo>
                        <a:pt x="664" y="518"/>
                      </a:lnTo>
                      <a:lnTo>
                        <a:pt x="661" y="528"/>
                      </a:lnTo>
                      <a:lnTo>
                        <a:pt x="653" y="536"/>
                      </a:lnTo>
                      <a:lnTo>
                        <a:pt x="644" y="544"/>
                      </a:lnTo>
                      <a:lnTo>
                        <a:pt x="635" y="552"/>
                      </a:lnTo>
                      <a:lnTo>
                        <a:pt x="626" y="556"/>
                      </a:lnTo>
                      <a:lnTo>
                        <a:pt x="618" y="558"/>
                      </a:lnTo>
                      <a:lnTo>
                        <a:pt x="610" y="558"/>
                      </a:lnTo>
                      <a:lnTo>
                        <a:pt x="604" y="556"/>
                      </a:lnTo>
                      <a:lnTo>
                        <a:pt x="598" y="555"/>
                      </a:lnTo>
                      <a:lnTo>
                        <a:pt x="585" y="553"/>
                      </a:lnTo>
                      <a:lnTo>
                        <a:pt x="579" y="556"/>
                      </a:lnTo>
                      <a:lnTo>
                        <a:pt x="574" y="562"/>
                      </a:lnTo>
                      <a:lnTo>
                        <a:pt x="559" y="592"/>
                      </a:lnTo>
                      <a:lnTo>
                        <a:pt x="544" y="620"/>
                      </a:lnTo>
                      <a:lnTo>
                        <a:pt x="530" y="648"/>
                      </a:lnTo>
                      <a:lnTo>
                        <a:pt x="526" y="660"/>
                      </a:lnTo>
                      <a:lnTo>
                        <a:pt x="522" y="669"/>
                      </a:lnTo>
                      <a:lnTo>
                        <a:pt x="518" y="677"/>
                      </a:lnTo>
                      <a:lnTo>
                        <a:pt x="512" y="684"/>
                      </a:lnTo>
                      <a:lnTo>
                        <a:pt x="503" y="693"/>
                      </a:lnTo>
                      <a:lnTo>
                        <a:pt x="500" y="686"/>
                      </a:lnTo>
                      <a:lnTo>
                        <a:pt x="496" y="677"/>
                      </a:lnTo>
                      <a:lnTo>
                        <a:pt x="491" y="672"/>
                      </a:lnTo>
                      <a:lnTo>
                        <a:pt x="488" y="667"/>
                      </a:lnTo>
                      <a:lnTo>
                        <a:pt x="486" y="662"/>
                      </a:lnTo>
                      <a:lnTo>
                        <a:pt x="485" y="654"/>
                      </a:lnTo>
                      <a:lnTo>
                        <a:pt x="485" y="646"/>
                      </a:lnTo>
                      <a:lnTo>
                        <a:pt x="483" y="638"/>
                      </a:lnTo>
                      <a:lnTo>
                        <a:pt x="479" y="631"/>
                      </a:lnTo>
                      <a:lnTo>
                        <a:pt x="475" y="625"/>
                      </a:lnTo>
                      <a:lnTo>
                        <a:pt x="471" y="619"/>
                      </a:lnTo>
                      <a:lnTo>
                        <a:pt x="468" y="612"/>
                      </a:lnTo>
                      <a:lnTo>
                        <a:pt x="467" y="607"/>
                      </a:lnTo>
                      <a:lnTo>
                        <a:pt x="467" y="603"/>
                      </a:lnTo>
                      <a:lnTo>
                        <a:pt x="470" y="601"/>
                      </a:lnTo>
                      <a:lnTo>
                        <a:pt x="475" y="598"/>
                      </a:lnTo>
                      <a:lnTo>
                        <a:pt x="478" y="593"/>
                      </a:lnTo>
                      <a:lnTo>
                        <a:pt x="480" y="586"/>
                      </a:lnTo>
                      <a:lnTo>
                        <a:pt x="482" y="582"/>
                      </a:lnTo>
                      <a:lnTo>
                        <a:pt x="481" y="579"/>
                      </a:lnTo>
                      <a:lnTo>
                        <a:pt x="476" y="577"/>
                      </a:lnTo>
                      <a:lnTo>
                        <a:pt x="471" y="577"/>
                      </a:lnTo>
                      <a:lnTo>
                        <a:pt x="465" y="579"/>
                      </a:lnTo>
                      <a:lnTo>
                        <a:pt x="461" y="579"/>
                      </a:lnTo>
                      <a:lnTo>
                        <a:pt x="452" y="573"/>
                      </a:lnTo>
                      <a:lnTo>
                        <a:pt x="446" y="570"/>
                      </a:lnTo>
                      <a:lnTo>
                        <a:pt x="440" y="568"/>
                      </a:lnTo>
                      <a:lnTo>
                        <a:pt x="434" y="560"/>
                      </a:lnTo>
                      <a:lnTo>
                        <a:pt x="418" y="544"/>
                      </a:lnTo>
                      <a:lnTo>
                        <a:pt x="409" y="538"/>
                      </a:lnTo>
                      <a:lnTo>
                        <a:pt x="401" y="535"/>
                      </a:lnTo>
                      <a:lnTo>
                        <a:pt x="392" y="537"/>
                      </a:lnTo>
                      <a:lnTo>
                        <a:pt x="384" y="541"/>
                      </a:lnTo>
                      <a:lnTo>
                        <a:pt x="377" y="546"/>
                      </a:lnTo>
                      <a:lnTo>
                        <a:pt x="370" y="551"/>
                      </a:lnTo>
                      <a:lnTo>
                        <a:pt x="363" y="553"/>
                      </a:lnTo>
                      <a:lnTo>
                        <a:pt x="356" y="554"/>
                      </a:lnTo>
                      <a:lnTo>
                        <a:pt x="352" y="556"/>
                      </a:lnTo>
                      <a:lnTo>
                        <a:pt x="342" y="560"/>
                      </a:lnTo>
                      <a:lnTo>
                        <a:pt x="333" y="563"/>
                      </a:lnTo>
                      <a:lnTo>
                        <a:pt x="326" y="562"/>
                      </a:lnTo>
                      <a:lnTo>
                        <a:pt x="318" y="557"/>
                      </a:lnTo>
                      <a:lnTo>
                        <a:pt x="313" y="550"/>
                      </a:lnTo>
                      <a:lnTo>
                        <a:pt x="301" y="533"/>
                      </a:lnTo>
                      <a:lnTo>
                        <a:pt x="297" y="527"/>
                      </a:lnTo>
                      <a:lnTo>
                        <a:pt x="292" y="522"/>
                      </a:lnTo>
                      <a:lnTo>
                        <a:pt x="287" y="520"/>
                      </a:lnTo>
                      <a:lnTo>
                        <a:pt x="285" y="519"/>
                      </a:lnTo>
                      <a:lnTo>
                        <a:pt x="281" y="520"/>
                      </a:lnTo>
                      <a:lnTo>
                        <a:pt x="276" y="521"/>
                      </a:lnTo>
                      <a:lnTo>
                        <a:pt x="260" y="521"/>
                      </a:lnTo>
                      <a:lnTo>
                        <a:pt x="247" y="518"/>
                      </a:lnTo>
                      <a:lnTo>
                        <a:pt x="238" y="514"/>
                      </a:lnTo>
                      <a:lnTo>
                        <a:pt x="230" y="507"/>
                      </a:lnTo>
                      <a:lnTo>
                        <a:pt x="222" y="500"/>
                      </a:lnTo>
                      <a:lnTo>
                        <a:pt x="216" y="494"/>
                      </a:lnTo>
                      <a:lnTo>
                        <a:pt x="210" y="488"/>
                      </a:lnTo>
                      <a:lnTo>
                        <a:pt x="206" y="483"/>
                      </a:lnTo>
                      <a:lnTo>
                        <a:pt x="202" y="478"/>
                      </a:lnTo>
                      <a:lnTo>
                        <a:pt x="196" y="475"/>
                      </a:lnTo>
                      <a:lnTo>
                        <a:pt x="189" y="475"/>
                      </a:lnTo>
                      <a:lnTo>
                        <a:pt x="172" y="473"/>
                      </a:lnTo>
                      <a:lnTo>
                        <a:pt x="166" y="471"/>
                      </a:lnTo>
                      <a:lnTo>
                        <a:pt x="159" y="471"/>
                      </a:lnTo>
                      <a:lnTo>
                        <a:pt x="153" y="475"/>
                      </a:lnTo>
                      <a:lnTo>
                        <a:pt x="149" y="483"/>
                      </a:lnTo>
                      <a:lnTo>
                        <a:pt x="143" y="493"/>
                      </a:lnTo>
                      <a:lnTo>
                        <a:pt x="137" y="502"/>
                      </a:lnTo>
                      <a:lnTo>
                        <a:pt x="130" y="510"/>
                      </a:lnTo>
                      <a:lnTo>
                        <a:pt x="125" y="514"/>
                      </a:lnTo>
                      <a:lnTo>
                        <a:pt x="118" y="515"/>
                      </a:lnTo>
                      <a:lnTo>
                        <a:pt x="112" y="518"/>
                      </a:lnTo>
                      <a:lnTo>
                        <a:pt x="105" y="522"/>
                      </a:lnTo>
                      <a:lnTo>
                        <a:pt x="100" y="529"/>
                      </a:lnTo>
                      <a:lnTo>
                        <a:pt x="95" y="537"/>
                      </a:lnTo>
                      <a:lnTo>
                        <a:pt x="86" y="544"/>
                      </a:lnTo>
                      <a:lnTo>
                        <a:pt x="68" y="556"/>
                      </a:lnTo>
                      <a:lnTo>
                        <a:pt x="59" y="559"/>
                      </a:lnTo>
                      <a:lnTo>
                        <a:pt x="54" y="561"/>
                      </a:lnTo>
                      <a:lnTo>
                        <a:pt x="48" y="561"/>
                      </a:lnTo>
                      <a:lnTo>
                        <a:pt x="43" y="557"/>
                      </a:lnTo>
                      <a:lnTo>
                        <a:pt x="37" y="553"/>
                      </a:lnTo>
                      <a:lnTo>
                        <a:pt x="30" y="551"/>
                      </a:lnTo>
                      <a:lnTo>
                        <a:pt x="23" y="549"/>
                      </a:lnTo>
                      <a:lnTo>
                        <a:pt x="18" y="542"/>
                      </a:lnTo>
                      <a:lnTo>
                        <a:pt x="14" y="536"/>
                      </a:lnTo>
                      <a:lnTo>
                        <a:pt x="11" y="529"/>
                      </a:lnTo>
                      <a:lnTo>
                        <a:pt x="10" y="523"/>
                      </a:lnTo>
                      <a:lnTo>
                        <a:pt x="12" y="518"/>
                      </a:lnTo>
                      <a:lnTo>
                        <a:pt x="16" y="515"/>
                      </a:lnTo>
                      <a:lnTo>
                        <a:pt x="20" y="513"/>
                      </a:lnTo>
                      <a:lnTo>
                        <a:pt x="27" y="509"/>
                      </a:lnTo>
                      <a:lnTo>
                        <a:pt x="31" y="503"/>
                      </a:lnTo>
                      <a:lnTo>
                        <a:pt x="33" y="497"/>
                      </a:lnTo>
                      <a:lnTo>
                        <a:pt x="34" y="489"/>
                      </a:lnTo>
                      <a:lnTo>
                        <a:pt x="36" y="484"/>
                      </a:lnTo>
                      <a:lnTo>
                        <a:pt x="40" y="479"/>
                      </a:lnTo>
                      <a:lnTo>
                        <a:pt x="45" y="473"/>
                      </a:lnTo>
                      <a:lnTo>
                        <a:pt x="53" y="463"/>
                      </a:lnTo>
                      <a:lnTo>
                        <a:pt x="61" y="454"/>
                      </a:lnTo>
                      <a:lnTo>
                        <a:pt x="69" y="445"/>
                      </a:lnTo>
                      <a:lnTo>
                        <a:pt x="75" y="437"/>
                      </a:lnTo>
                      <a:lnTo>
                        <a:pt x="80" y="432"/>
                      </a:lnTo>
                      <a:lnTo>
                        <a:pt x="82" y="429"/>
                      </a:lnTo>
                      <a:lnTo>
                        <a:pt x="80" y="427"/>
                      </a:lnTo>
                      <a:lnTo>
                        <a:pt x="58" y="427"/>
                      </a:lnTo>
                      <a:lnTo>
                        <a:pt x="51" y="428"/>
                      </a:lnTo>
                      <a:lnTo>
                        <a:pt x="40" y="434"/>
                      </a:lnTo>
                      <a:lnTo>
                        <a:pt x="34" y="437"/>
                      </a:lnTo>
                      <a:lnTo>
                        <a:pt x="28" y="440"/>
                      </a:lnTo>
                      <a:lnTo>
                        <a:pt x="22" y="439"/>
                      </a:lnTo>
                      <a:lnTo>
                        <a:pt x="17" y="434"/>
                      </a:lnTo>
                      <a:lnTo>
                        <a:pt x="13" y="429"/>
                      </a:lnTo>
                      <a:lnTo>
                        <a:pt x="11" y="421"/>
                      </a:lnTo>
                      <a:lnTo>
                        <a:pt x="11" y="416"/>
                      </a:lnTo>
                      <a:lnTo>
                        <a:pt x="12" y="411"/>
                      </a:lnTo>
                      <a:lnTo>
                        <a:pt x="14" y="407"/>
                      </a:lnTo>
                      <a:lnTo>
                        <a:pt x="13" y="400"/>
                      </a:lnTo>
                      <a:lnTo>
                        <a:pt x="11" y="393"/>
                      </a:lnTo>
                      <a:lnTo>
                        <a:pt x="7" y="387"/>
                      </a:lnTo>
                      <a:lnTo>
                        <a:pt x="4" y="383"/>
                      </a:lnTo>
                      <a:lnTo>
                        <a:pt x="1" y="380"/>
                      </a:lnTo>
                      <a:lnTo>
                        <a:pt x="0" y="374"/>
                      </a:lnTo>
                      <a:lnTo>
                        <a:pt x="0" y="367"/>
                      </a:lnTo>
                      <a:lnTo>
                        <a:pt x="2" y="361"/>
                      </a:lnTo>
                      <a:lnTo>
                        <a:pt x="4" y="356"/>
                      </a:lnTo>
                      <a:lnTo>
                        <a:pt x="9" y="353"/>
                      </a:lnTo>
                      <a:lnTo>
                        <a:pt x="11" y="347"/>
                      </a:lnTo>
                      <a:lnTo>
                        <a:pt x="13" y="340"/>
                      </a:lnTo>
                      <a:lnTo>
                        <a:pt x="15" y="335"/>
                      </a:lnTo>
                      <a:lnTo>
                        <a:pt x="18" y="332"/>
                      </a:lnTo>
                      <a:lnTo>
                        <a:pt x="25" y="330"/>
                      </a:lnTo>
                      <a:lnTo>
                        <a:pt x="35" y="328"/>
                      </a:lnTo>
                      <a:lnTo>
                        <a:pt x="47" y="326"/>
                      </a:lnTo>
                      <a:lnTo>
                        <a:pt x="56" y="326"/>
                      </a:lnTo>
                      <a:lnTo>
                        <a:pt x="64" y="328"/>
                      </a:lnTo>
                      <a:lnTo>
                        <a:pt x="73" y="332"/>
                      </a:lnTo>
                      <a:lnTo>
                        <a:pt x="84" y="336"/>
                      </a:lnTo>
                      <a:lnTo>
                        <a:pt x="91" y="335"/>
                      </a:lnTo>
                      <a:lnTo>
                        <a:pt x="99" y="329"/>
                      </a:lnTo>
                      <a:lnTo>
                        <a:pt x="105" y="322"/>
                      </a:lnTo>
                      <a:lnTo>
                        <a:pt x="112" y="313"/>
                      </a:lnTo>
                      <a:lnTo>
                        <a:pt x="116" y="307"/>
                      </a:lnTo>
                      <a:lnTo>
                        <a:pt x="121" y="304"/>
                      </a:lnTo>
                      <a:lnTo>
                        <a:pt x="128" y="302"/>
                      </a:lnTo>
                      <a:lnTo>
                        <a:pt x="139" y="299"/>
                      </a:lnTo>
                      <a:lnTo>
                        <a:pt x="149" y="294"/>
                      </a:lnTo>
                      <a:lnTo>
                        <a:pt x="158" y="288"/>
                      </a:lnTo>
                      <a:lnTo>
                        <a:pt x="162" y="286"/>
                      </a:lnTo>
                      <a:lnTo>
                        <a:pt x="165" y="284"/>
                      </a:lnTo>
                      <a:lnTo>
                        <a:pt x="166" y="282"/>
                      </a:lnTo>
                      <a:lnTo>
                        <a:pt x="166" y="277"/>
                      </a:lnTo>
                      <a:lnTo>
                        <a:pt x="164" y="274"/>
                      </a:lnTo>
                      <a:lnTo>
                        <a:pt x="184" y="270"/>
                      </a:lnTo>
                      <a:lnTo>
                        <a:pt x="204" y="265"/>
                      </a:lnTo>
                      <a:lnTo>
                        <a:pt x="221" y="260"/>
                      </a:lnTo>
                      <a:lnTo>
                        <a:pt x="237" y="256"/>
                      </a:lnTo>
                      <a:lnTo>
                        <a:pt x="250" y="251"/>
                      </a:lnTo>
                      <a:lnTo>
                        <a:pt x="260" y="247"/>
                      </a:lnTo>
                      <a:lnTo>
                        <a:pt x="270" y="245"/>
                      </a:lnTo>
                      <a:lnTo>
                        <a:pt x="282" y="245"/>
                      </a:lnTo>
                      <a:lnTo>
                        <a:pt x="295" y="247"/>
                      </a:lnTo>
                      <a:lnTo>
                        <a:pt x="309" y="250"/>
                      </a:lnTo>
                      <a:lnTo>
                        <a:pt x="323" y="252"/>
                      </a:lnTo>
                      <a:lnTo>
                        <a:pt x="336" y="253"/>
                      </a:lnTo>
                      <a:lnTo>
                        <a:pt x="348" y="252"/>
                      </a:lnTo>
                      <a:lnTo>
                        <a:pt x="362" y="247"/>
                      </a:lnTo>
                      <a:lnTo>
                        <a:pt x="374" y="241"/>
                      </a:lnTo>
                      <a:lnTo>
                        <a:pt x="383" y="233"/>
                      </a:lnTo>
                      <a:lnTo>
                        <a:pt x="391" y="227"/>
                      </a:lnTo>
                      <a:lnTo>
                        <a:pt x="397" y="220"/>
                      </a:lnTo>
                      <a:lnTo>
                        <a:pt x="404" y="216"/>
                      </a:lnTo>
                      <a:lnTo>
                        <a:pt x="412" y="213"/>
                      </a:lnTo>
                      <a:lnTo>
                        <a:pt x="422" y="213"/>
                      </a:lnTo>
                      <a:lnTo>
                        <a:pt x="433" y="217"/>
                      </a:lnTo>
                      <a:lnTo>
                        <a:pt x="445" y="226"/>
                      </a:lnTo>
                      <a:lnTo>
                        <a:pt x="467" y="248"/>
                      </a:lnTo>
                      <a:lnTo>
                        <a:pt x="476" y="257"/>
                      </a:lnTo>
                      <a:lnTo>
                        <a:pt x="484" y="262"/>
                      </a:lnTo>
                      <a:lnTo>
                        <a:pt x="489" y="263"/>
                      </a:lnTo>
                      <a:lnTo>
                        <a:pt x="493" y="260"/>
                      </a:lnTo>
                      <a:lnTo>
                        <a:pt x="496" y="257"/>
                      </a:lnTo>
                      <a:lnTo>
                        <a:pt x="497" y="251"/>
                      </a:lnTo>
                      <a:lnTo>
                        <a:pt x="500" y="246"/>
                      </a:lnTo>
                      <a:lnTo>
                        <a:pt x="504" y="243"/>
                      </a:lnTo>
                      <a:lnTo>
                        <a:pt x="512" y="238"/>
                      </a:lnTo>
                      <a:lnTo>
                        <a:pt x="519" y="232"/>
                      </a:lnTo>
                      <a:lnTo>
                        <a:pt x="525" y="226"/>
                      </a:lnTo>
                      <a:lnTo>
                        <a:pt x="527" y="219"/>
                      </a:lnTo>
                      <a:lnTo>
                        <a:pt x="526" y="215"/>
                      </a:lnTo>
                      <a:lnTo>
                        <a:pt x="524" y="209"/>
                      </a:lnTo>
                      <a:lnTo>
                        <a:pt x="522" y="205"/>
                      </a:lnTo>
                      <a:lnTo>
                        <a:pt x="523" y="199"/>
                      </a:lnTo>
                      <a:lnTo>
                        <a:pt x="527" y="194"/>
                      </a:lnTo>
                      <a:lnTo>
                        <a:pt x="532" y="191"/>
                      </a:lnTo>
                      <a:lnTo>
                        <a:pt x="539" y="188"/>
                      </a:lnTo>
                      <a:lnTo>
                        <a:pt x="544" y="185"/>
                      </a:lnTo>
                      <a:lnTo>
                        <a:pt x="548" y="181"/>
                      </a:lnTo>
                      <a:lnTo>
                        <a:pt x="550" y="177"/>
                      </a:lnTo>
                      <a:lnTo>
                        <a:pt x="548" y="170"/>
                      </a:lnTo>
                      <a:lnTo>
                        <a:pt x="543" y="164"/>
                      </a:lnTo>
                      <a:lnTo>
                        <a:pt x="539" y="161"/>
                      </a:lnTo>
                      <a:lnTo>
                        <a:pt x="533" y="159"/>
                      </a:lnTo>
                      <a:lnTo>
                        <a:pt x="529" y="157"/>
                      </a:lnTo>
                      <a:lnTo>
                        <a:pt x="527" y="153"/>
                      </a:lnTo>
                      <a:lnTo>
                        <a:pt x="524" y="144"/>
                      </a:lnTo>
                      <a:lnTo>
                        <a:pt x="521" y="136"/>
                      </a:lnTo>
                      <a:lnTo>
                        <a:pt x="516" y="129"/>
                      </a:lnTo>
                      <a:lnTo>
                        <a:pt x="513" y="128"/>
                      </a:lnTo>
                      <a:lnTo>
                        <a:pt x="510" y="130"/>
                      </a:lnTo>
                      <a:lnTo>
                        <a:pt x="506" y="132"/>
                      </a:lnTo>
                      <a:lnTo>
                        <a:pt x="503" y="131"/>
                      </a:lnTo>
                      <a:lnTo>
                        <a:pt x="501" y="127"/>
                      </a:lnTo>
                      <a:lnTo>
                        <a:pt x="498" y="119"/>
                      </a:lnTo>
                      <a:lnTo>
                        <a:pt x="495" y="111"/>
                      </a:lnTo>
                      <a:lnTo>
                        <a:pt x="494" y="105"/>
                      </a:lnTo>
                      <a:lnTo>
                        <a:pt x="496" y="100"/>
                      </a:lnTo>
                      <a:lnTo>
                        <a:pt x="500" y="93"/>
                      </a:lnTo>
                      <a:lnTo>
                        <a:pt x="503" y="83"/>
                      </a:lnTo>
                      <a:lnTo>
                        <a:pt x="506" y="70"/>
                      </a:lnTo>
                      <a:lnTo>
                        <a:pt x="505" y="59"/>
                      </a:lnTo>
                      <a:lnTo>
                        <a:pt x="503" y="54"/>
                      </a:lnTo>
                      <a:lnTo>
                        <a:pt x="502" y="44"/>
                      </a:lnTo>
                      <a:lnTo>
                        <a:pt x="499" y="32"/>
                      </a:lnTo>
                      <a:lnTo>
                        <a:pt x="495" y="17"/>
                      </a:lnTo>
                      <a:lnTo>
                        <a:pt x="492" y="1"/>
                      </a:lnTo>
                      <a:lnTo>
                        <a:pt x="516" y="1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510045" y="1363899"/>
                  <a:ext cx="472033" cy="396346"/>
                </a:xfrm>
                <a:custGeom>
                  <a:rect b="b" l="l" r="r" t="t"/>
                  <a:pathLst>
                    <a:path extrusionOk="0" h="544" w="600">
                      <a:moveTo>
                        <a:pt x="173" y="0"/>
                      </a:moveTo>
                      <a:lnTo>
                        <a:pt x="177" y="5"/>
                      </a:lnTo>
                      <a:lnTo>
                        <a:pt x="180" y="12"/>
                      </a:lnTo>
                      <a:lnTo>
                        <a:pt x="181" y="20"/>
                      </a:lnTo>
                      <a:lnTo>
                        <a:pt x="182" y="28"/>
                      </a:lnTo>
                      <a:lnTo>
                        <a:pt x="184" y="35"/>
                      </a:lnTo>
                      <a:lnTo>
                        <a:pt x="188" y="39"/>
                      </a:lnTo>
                      <a:lnTo>
                        <a:pt x="192" y="41"/>
                      </a:lnTo>
                      <a:lnTo>
                        <a:pt x="198" y="41"/>
                      </a:lnTo>
                      <a:lnTo>
                        <a:pt x="205" y="40"/>
                      </a:lnTo>
                      <a:lnTo>
                        <a:pt x="213" y="41"/>
                      </a:lnTo>
                      <a:lnTo>
                        <a:pt x="219" y="43"/>
                      </a:lnTo>
                      <a:lnTo>
                        <a:pt x="221" y="47"/>
                      </a:lnTo>
                      <a:lnTo>
                        <a:pt x="222" y="52"/>
                      </a:lnTo>
                      <a:lnTo>
                        <a:pt x="222" y="64"/>
                      </a:lnTo>
                      <a:lnTo>
                        <a:pt x="222" y="70"/>
                      </a:lnTo>
                      <a:lnTo>
                        <a:pt x="226" y="76"/>
                      </a:lnTo>
                      <a:lnTo>
                        <a:pt x="235" y="83"/>
                      </a:lnTo>
                      <a:lnTo>
                        <a:pt x="245" y="90"/>
                      </a:lnTo>
                      <a:lnTo>
                        <a:pt x="258" y="97"/>
                      </a:lnTo>
                      <a:lnTo>
                        <a:pt x="273" y="102"/>
                      </a:lnTo>
                      <a:lnTo>
                        <a:pt x="284" y="103"/>
                      </a:lnTo>
                      <a:lnTo>
                        <a:pt x="293" y="101"/>
                      </a:lnTo>
                      <a:lnTo>
                        <a:pt x="301" y="94"/>
                      </a:lnTo>
                      <a:lnTo>
                        <a:pt x="307" y="86"/>
                      </a:lnTo>
                      <a:lnTo>
                        <a:pt x="313" y="76"/>
                      </a:lnTo>
                      <a:lnTo>
                        <a:pt x="317" y="67"/>
                      </a:lnTo>
                      <a:lnTo>
                        <a:pt x="318" y="60"/>
                      </a:lnTo>
                      <a:lnTo>
                        <a:pt x="322" y="54"/>
                      </a:lnTo>
                      <a:lnTo>
                        <a:pt x="327" y="51"/>
                      </a:lnTo>
                      <a:lnTo>
                        <a:pt x="333" y="51"/>
                      </a:lnTo>
                      <a:lnTo>
                        <a:pt x="339" y="55"/>
                      </a:lnTo>
                      <a:lnTo>
                        <a:pt x="343" y="60"/>
                      </a:lnTo>
                      <a:lnTo>
                        <a:pt x="347" y="75"/>
                      </a:lnTo>
                      <a:lnTo>
                        <a:pt x="351" y="80"/>
                      </a:lnTo>
                      <a:lnTo>
                        <a:pt x="355" y="84"/>
                      </a:lnTo>
                      <a:lnTo>
                        <a:pt x="358" y="89"/>
                      </a:lnTo>
                      <a:lnTo>
                        <a:pt x="360" y="97"/>
                      </a:lnTo>
                      <a:lnTo>
                        <a:pt x="362" y="106"/>
                      </a:lnTo>
                      <a:lnTo>
                        <a:pt x="367" y="115"/>
                      </a:lnTo>
                      <a:lnTo>
                        <a:pt x="385" y="133"/>
                      </a:lnTo>
                      <a:lnTo>
                        <a:pt x="395" y="141"/>
                      </a:lnTo>
                      <a:lnTo>
                        <a:pt x="405" y="144"/>
                      </a:lnTo>
                      <a:lnTo>
                        <a:pt x="414" y="146"/>
                      </a:lnTo>
                      <a:lnTo>
                        <a:pt x="423" y="145"/>
                      </a:lnTo>
                      <a:lnTo>
                        <a:pt x="429" y="143"/>
                      </a:lnTo>
                      <a:lnTo>
                        <a:pt x="434" y="137"/>
                      </a:lnTo>
                      <a:lnTo>
                        <a:pt x="439" y="128"/>
                      </a:lnTo>
                      <a:lnTo>
                        <a:pt x="446" y="116"/>
                      </a:lnTo>
                      <a:lnTo>
                        <a:pt x="452" y="106"/>
                      </a:lnTo>
                      <a:lnTo>
                        <a:pt x="460" y="98"/>
                      </a:lnTo>
                      <a:lnTo>
                        <a:pt x="469" y="92"/>
                      </a:lnTo>
                      <a:lnTo>
                        <a:pt x="480" y="89"/>
                      </a:lnTo>
                      <a:lnTo>
                        <a:pt x="492" y="87"/>
                      </a:lnTo>
                      <a:lnTo>
                        <a:pt x="504" y="85"/>
                      </a:lnTo>
                      <a:lnTo>
                        <a:pt x="512" y="84"/>
                      </a:lnTo>
                      <a:lnTo>
                        <a:pt x="518" y="81"/>
                      </a:lnTo>
                      <a:lnTo>
                        <a:pt x="523" y="75"/>
                      </a:lnTo>
                      <a:lnTo>
                        <a:pt x="527" y="67"/>
                      </a:lnTo>
                      <a:lnTo>
                        <a:pt x="531" y="58"/>
                      </a:lnTo>
                      <a:lnTo>
                        <a:pt x="533" y="50"/>
                      </a:lnTo>
                      <a:lnTo>
                        <a:pt x="534" y="45"/>
                      </a:lnTo>
                      <a:lnTo>
                        <a:pt x="536" y="41"/>
                      </a:lnTo>
                      <a:lnTo>
                        <a:pt x="541" y="37"/>
                      </a:lnTo>
                      <a:lnTo>
                        <a:pt x="547" y="35"/>
                      </a:lnTo>
                      <a:lnTo>
                        <a:pt x="555" y="34"/>
                      </a:lnTo>
                      <a:lnTo>
                        <a:pt x="561" y="32"/>
                      </a:lnTo>
                      <a:lnTo>
                        <a:pt x="568" y="32"/>
                      </a:lnTo>
                      <a:lnTo>
                        <a:pt x="578" y="35"/>
                      </a:lnTo>
                      <a:lnTo>
                        <a:pt x="569" y="49"/>
                      </a:lnTo>
                      <a:lnTo>
                        <a:pt x="569" y="53"/>
                      </a:lnTo>
                      <a:lnTo>
                        <a:pt x="572" y="54"/>
                      </a:lnTo>
                      <a:lnTo>
                        <a:pt x="577" y="55"/>
                      </a:lnTo>
                      <a:lnTo>
                        <a:pt x="584" y="55"/>
                      </a:lnTo>
                      <a:lnTo>
                        <a:pt x="590" y="56"/>
                      </a:lnTo>
                      <a:lnTo>
                        <a:pt x="596" y="60"/>
                      </a:lnTo>
                      <a:lnTo>
                        <a:pt x="599" y="65"/>
                      </a:lnTo>
                      <a:lnTo>
                        <a:pt x="600" y="75"/>
                      </a:lnTo>
                      <a:lnTo>
                        <a:pt x="598" y="84"/>
                      </a:lnTo>
                      <a:lnTo>
                        <a:pt x="592" y="92"/>
                      </a:lnTo>
                      <a:lnTo>
                        <a:pt x="585" y="99"/>
                      </a:lnTo>
                      <a:lnTo>
                        <a:pt x="578" y="102"/>
                      </a:lnTo>
                      <a:lnTo>
                        <a:pt x="572" y="104"/>
                      </a:lnTo>
                      <a:lnTo>
                        <a:pt x="564" y="107"/>
                      </a:lnTo>
                      <a:lnTo>
                        <a:pt x="556" y="110"/>
                      </a:lnTo>
                      <a:lnTo>
                        <a:pt x="547" y="114"/>
                      </a:lnTo>
                      <a:lnTo>
                        <a:pt x="540" y="119"/>
                      </a:lnTo>
                      <a:lnTo>
                        <a:pt x="534" y="128"/>
                      </a:lnTo>
                      <a:lnTo>
                        <a:pt x="532" y="139"/>
                      </a:lnTo>
                      <a:lnTo>
                        <a:pt x="532" y="147"/>
                      </a:lnTo>
                      <a:lnTo>
                        <a:pt x="535" y="152"/>
                      </a:lnTo>
                      <a:lnTo>
                        <a:pt x="540" y="155"/>
                      </a:lnTo>
                      <a:lnTo>
                        <a:pt x="546" y="156"/>
                      </a:lnTo>
                      <a:lnTo>
                        <a:pt x="553" y="155"/>
                      </a:lnTo>
                      <a:lnTo>
                        <a:pt x="560" y="154"/>
                      </a:lnTo>
                      <a:lnTo>
                        <a:pt x="572" y="150"/>
                      </a:lnTo>
                      <a:lnTo>
                        <a:pt x="575" y="149"/>
                      </a:lnTo>
                      <a:lnTo>
                        <a:pt x="578" y="149"/>
                      </a:lnTo>
                      <a:lnTo>
                        <a:pt x="580" y="150"/>
                      </a:lnTo>
                      <a:lnTo>
                        <a:pt x="582" y="152"/>
                      </a:lnTo>
                      <a:lnTo>
                        <a:pt x="583" y="154"/>
                      </a:lnTo>
                      <a:lnTo>
                        <a:pt x="583" y="156"/>
                      </a:lnTo>
                      <a:lnTo>
                        <a:pt x="582" y="159"/>
                      </a:lnTo>
                      <a:lnTo>
                        <a:pt x="581" y="163"/>
                      </a:lnTo>
                      <a:lnTo>
                        <a:pt x="577" y="168"/>
                      </a:lnTo>
                      <a:lnTo>
                        <a:pt x="570" y="174"/>
                      </a:lnTo>
                      <a:lnTo>
                        <a:pt x="545" y="194"/>
                      </a:lnTo>
                      <a:lnTo>
                        <a:pt x="539" y="199"/>
                      </a:lnTo>
                      <a:lnTo>
                        <a:pt x="535" y="207"/>
                      </a:lnTo>
                      <a:lnTo>
                        <a:pt x="532" y="218"/>
                      </a:lnTo>
                      <a:lnTo>
                        <a:pt x="529" y="232"/>
                      </a:lnTo>
                      <a:lnTo>
                        <a:pt x="526" y="245"/>
                      </a:lnTo>
                      <a:lnTo>
                        <a:pt x="522" y="257"/>
                      </a:lnTo>
                      <a:lnTo>
                        <a:pt x="519" y="266"/>
                      </a:lnTo>
                      <a:lnTo>
                        <a:pt x="515" y="273"/>
                      </a:lnTo>
                      <a:lnTo>
                        <a:pt x="506" y="280"/>
                      </a:lnTo>
                      <a:lnTo>
                        <a:pt x="497" y="289"/>
                      </a:lnTo>
                      <a:lnTo>
                        <a:pt x="486" y="297"/>
                      </a:lnTo>
                      <a:lnTo>
                        <a:pt x="476" y="305"/>
                      </a:lnTo>
                      <a:lnTo>
                        <a:pt x="468" y="311"/>
                      </a:lnTo>
                      <a:lnTo>
                        <a:pt x="463" y="315"/>
                      </a:lnTo>
                      <a:lnTo>
                        <a:pt x="459" y="320"/>
                      </a:lnTo>
                      <a:lnTo>
                        <a:pt x="456" y="328"/>
                      </a:lnTo>
                      <a:lnTo>
                        <a:pt x="454" y="337"/>
                      </a:lnTo>
                      <a:lnTo>
                        <a:pt x="451" y="350"/>
                      </a:lnTo>
                      <a:lnTo>
                        <a:pt x="447" y="358"/>
                      </a:lnTo>
                      <a:lnTo>
                        <a:pt x="439" y="364"/>
                      </a:lnTo>
                      <a:lnTo>
                        <a:pt x="430" y="368"/>
                      </a:lnTo>
                      <a:lnTo>
                        <a:pt x="419" y="371"/>
                      </a:lnTo>
                      <a:lnTo>
                        <a:pt x="410" y="372"/>
                      </a:lnTo>
                      <a:lnTo>
                        <a:pt x="400" y="372"/>
                      </a:lnTo>
                      <a:lnTo>
                        <a:pt x="390" y="373"/>
                      </a:lnTo>
                      <a:lnTo>
                        <a:pt x="383" y="377"/>
                      </a:lnTo>
                      <a:lnTo>
                        <a:pt x="377" y="382"/>
                      </a:lnTo>
                      <a:lnTo>
                        <a:pt x="373" y="388"/>
                      </a:lnTo>
                      <a:lnTo>
                        <a:pt x="370" y="394"/>
                      </a:lnTo>
                      <a:lnTo>
                        <a:pt x="363" y="402"/>
                      </a:lnTo>
                      <a:lnTo>
                        <a:pt x="355" y="412"/>
                      </a:lnTo>
                      <a:lnTo>
                        <a:pt x="345" y="421"/>
                      </a:lnTo>
                      <a:lnTo>
                        <a:pt x="337" y="430"/>
                      </a:lnTo>
                      <a:lnTo>
                        <a:pt x="330" y="439"/>
                      </a:lnTo>
                      <a:lnTo>
                        <a:pt x="326" y="444"/>
                      </a:lnTo>
                      <a:lnTo>
                        <a:pt x="324" y="451"/>
                      </a:lnTo>
                      <a:lnTo>
                        <a:pt x="323" y="461"/>
                      </a:lnTo>
                      <a:lnTo>
                        <a:pt x="324" y="473"/>
                      </a:lnTo>
                      <a:lnTo>
                        <a:pt x="324" y="486"/>
                      </a:lnTo>
                      <a:lnTo>
                        <a:pt x="326" y="500"/>
                      </a:lnTo>
                      <a:lnTo>
                        <a:pt x="327" y="512"/>
                      </a:lnTo>
                      <a:lnTo>
                        <a:pt x="328" y="522"/>
                      </a:lnTo>
                      <a:lnTo>
                        <a:pt x="326" y="529"/>
                      </a:lnTo>
                      <a:lnTo>
                        <a:pt x="321" y="535"/>
                      </a:lnTo>
                      <a:lnTo>
                        <a:pt x="315" y="544"/>
                      </a:lnTo>
                      <a:lnTo>
                        <a:pt x="303" y="538"/>
                      </a:lnTo>
                      <a:lnTo>
                        <a:pt x="294" y="532"/>
                      </a:lnTo>
                      <a:lnTo>
                        <a:pt x="290" y="525"/>
                      </a:lnTo>
                      <a:lnTo>
                        <a:pt x="287" y="517"/>
                      </a:lnTo>
                      <a:lnTo>
                        <a:pt x="284" y="507"/>
                      </a:lnTo>
                      <a:lnTo>
                        <a:pt x="281" y="494"/>
                      </a:lnTo>
                      <a:lnTo>
                        <a:pt x="274" y="472"/>
                      </a:lnTo>
                      <a:lnTo>
                        <a:pt x="269" y="464"/>
                      </a:lnTo>
                      <a:lnTo>
                        <a:pt x="264" y="457"/>
                      </a:lnTo>
                      <a:lnTo>
                        <a:pt x="258" y="455"/>
                      </a:lnTo>
                      <a:lnTo>
                        <a:pt x="249" y="457"/>
                      </a:lnTo>
                      <a:lnTo>
                        <a:pt x="241" y="462"/>
                      </a:lnTo>
                      <a:lnTo>
                        <a:pt x="234" y="468"/>
                      </a:lnTo>
                      <a:lnTo>
                        <a:pt x="227" y="473"/>
                      </a:lnTo>
                      <a:lnTo>
                        <a:pt x="221" y="476"/>
                      </a:lnTo>
                      <a:lnTo>
                        <a:pt x="215" y="475"/>
                      </a:lnTo>
                      <a:lnTo>
                        <a:pt x="209" y="469"/>
                      </a:lnTo>
                      <a:lnTo>
                        <a:pt x="205" y="462"/>
                      </a:lnTo>
                      <a:lnTo>
                        <a:pt x="202" y="453"/>
                      </a:lnTo>
                      <a:lnTo>
                        <a:pt x="201" y="445"/>
                      </a:lnTo>
                      <a:lnTo>
                        <a:pt x="201" y="439"/>
                      </a:lnTo>
                      <a:lnTo>
                        <a:pt x="203" y="432"/>
                      </a:lnTo>
                      <a:lnTo>
                        <a:pt x="205" y="419"/>
                      </a:lnTo>
                      <a:lnTo>
                        <a:pt x="204" y="413"/>
                      </a:lnTo>
                      <a:lnTo>
                        <a:pt x="200" y="410"/>
                      </a:lnTo>
                      <a:lnTo>
                        <a:pt x="194" y="405"/>
                      </a:lnTo>
                      <a:lnTo>
                        <a:pt x="185" y="400"/>
                      </a:lnTo>
                      <a:lnTo>
                        <a:pt x="178" y="398"/>
                      </a:lnTo>
                      <a:lnTo>
                        <a:pt x="171" y="396"/>
                      </a:lnTo>
                      <a:lnTo>
                        <a:pt x="165" y="396"/>
                      </a:lnTo>
                      <a:lnTo>
                        <a:pt x="155" y="397"/>
                      </a:lnTo>
                      <a:lnTo>
                        <a:pt x="107" y="397"/>
                      </a:lnTo>
                      <a:lnTo>
                        <a:pt x="101" y="395"/>
                      </a:lnTo>
                      <a:lnTo>
                        <a:pt x="93" y="393"/>
                      </a:lnTo>
                      <a:lnTo>
                        <a:pt x="84" y="394"/>
                      </a:lnTo>
                      <a:lnTo>
                        <a:pt x="74" y="396"/>
                      </a:lnTo>
                      <a:lnTo>
                        <a:pt x="64" y="397"/>
                      </a:lnTo>
                      <a:lnTo>
                        <a:pt x="57" y="398"/>
                      </a:lnTo>
                      <a:lnTo>
                        <a:pt x="53" y="398"/>
                      </a:lnTo>
                      <a:lnTo>
                        <a:pt x="50" y="397"/>
                      </a:lnTo>
                      <a:lnTo>
                        <a:pt x="47" y="395"/>
                      </a:lnTo>
                      <a:lnTo>
                        <a:pt x="45" y="393"/>
                      </a:lnTo>
                      <a:lnTo>
                        <a:pt x="42" y="391"/>
                      </a:lnTo>
                      <a:lnTo>
                        <a:pt x="40" y="387"/>
                      </a:lnTo>
                      <a:lnTo>
                        <a:pt x="41" y="385"/>
                      </a:lnTo>
                      <a:lnTo>
                        <a:pt x="52" y="374"/>
                      </a:lnTo>
                      <a:lnTo>
                        <a:pt x="65" y="358"/>
                      </a:lnTo>
                      <a:lnTo>
                        <a:pt x="70" y="349"/>
                      </a:lnTo>
                      <a:lnTo>
                        <a:pt x="74" y="342"/>
                      </a:lnTo>
                      <a:lnTo>
                        <a:pt x="74" y="337"/>
                      </a:lnTo>
                      <a:lnTo>
                        <a:pt x="71" y="332"/>
                      </a:lnTo>
                      <a:lnTo>
                        <a:pt x="66" y="326"/>
                      </a:lnTo>
                      <a:lnTo>
                        <a:pt x="60" y="318"/>
                      </a:lnTo>
                      <a:lnTo>
                        <a:pt x="45" y="304"/>
                      </a:lnTo>
                      <a:lnTo>
                        <a:pt x="37" y="298"/>
                      </a:lnTo>
                      <a:lnTo>
                        <a:pt x="32" y="294"/>
                      </a:lnTo>
                      <a:lnTo>
                        <a:pt x="22" y="289"/>
                      </a:lnTo>
                      <a:lnTo>
                        <a:pt x="0" y="276"/>
                      </a:lnTo>
                      <a:lnTo>
                        <a:pt x="0" y="264"/>
                      </a:lnTo>
                      <a:lnTo>
                        <a:pt x="1" y="256"/>
                      </a:lnTo>
                      <a:lnTo>
                        <a:pt x="5" y="249"/>
                      </a:lnTo>
                      <a:lnTo>
                        <a:pt x="9" y="241"/>
                      </a:lnTo>
                      <a:lnTo>
                        <a:pt x="15" y="230"/>
                      </a:lnTo>
                      <a:lnTo>
                        <a:pt x="21" y="216"/>
                      </a:lnTo>
                      <a:lnTo>
                        <a:pt x="29" y="199"/>
                      </a:lnTo>
                      <a:lnTo>
                        <a:pt x="44" y="164"/>
                      </a:lnTo>
                      <a:lnTo>
                        <a:pt x="51" y="147"/>
                      </a:lnTo>
                      <a:lnTo>
                        <a:pt x="57" y="132"/>
                      </a:lnTo>
                      <a:lnTo>
                        <a:pt x="62" y="121"/>
                      </a:lnTo>
                      <a:lnTo>
                        <a:pt x="65" y="114"/>
                      </a:lnTo>
                      <a:lnTo>
                        <a:pt x="70" y="106"/>
                      </a:lnTo>
                      <a:lnTo>
                        <a:pt x="76" y="96"/>
                      </a:lnTo>
                      <a:lnTo>
                        <a:pt x="84" y="86"/>
                      </a:lnTo>
                      <a:lnTo>
                        <a:pt x="93" y="74"/>
                      </a:lnTo>
                      <a:lnTo>
                        <a:pt x="112" y="53"/>
                      </a:lnTo>
                      <a:lnTo>
                        <a:pt x="120" y="47"/>
                      </a:lnTo>
                      <a:lnTo>
                        <a:pt x="126" y="42"/>
                      </a:lnTo>
                      <a:lnTo>
                        <a:pt x="130" y="39"/>
                      </a:lnTo>
                      <a:lnTo>
                        <a:pt x="137" y="34"/>
                      </a:lnTo>
                      <a:lnTo>
                        <a:pt x="144" y="27"/>
                      </a:lnTo>
                      <a:lnTo>
                        <a:pt x="154" y="19"/>
                      </a:lnTo>
                      <a:lnTo>
                        <a:pt x="163" y="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640641" y="897609"/>
                  <a:ext cx="210842" cy="364289"/>
                </a:xfrm>
                <a:custGeom>
                  <a:rect b="b" l="l" r="r" t="t"/>
                  <a:pathLst>
                    <a:path extrusionOk="0" h="500" w="268">
                      <a:moveTo>
                        <a:pt x="130" y="0"/>
                      </a:moveTo>
                      <a:lnTo>
                        <a:pt x="139" y="2"/>
                      </a:lnTo>
                      <a:lnTo>
                        <a:pt x="150" y="9"/>
                      </a:lnTo>
                      <a:lnTo>
                        <a:pt x="160" y="19"/>
                      </a:lnTo>
                      <a:lnTo>
                        <a:pt x="171" y="31"/>
                      </a:lnTo>
                      <a:lnTo>
                        <a:pt x="191" y="61"/>
                      </a:lnTo>
                      <a:lnTo>
                        <a:pt x="201" y="76"/>
                      </a:lnTo>
                      <a:lnTo>
                        <a:pt x="209" y="90"/>
                      </a:lnTo>
                      <a:lnTo>
                        <a:pt x="220" y="112"/>
                      </a:lnTo>
                      <a:lnTo>
                        <a:pt x="223" y="119"/>
                      </a:lnTo>
                      <a:lnTo>
                        <a:pt x="226" y="123"/>
                      </a:lnTo>
                      <a:lnTo>
                        <a:pt x="231" y="125"/>
                      </a:lnTo>
                      <a:lnTo>
                        <a:pt x="237" y="125"/>
                      </a:lnTo>
                      <a:lnTo>
                        <a:pt x="244" y="123"/>
                      </a:lnTo>
                      <a:lnTo>
                        <a:pt x="251" y="122"/>
                      </a:lnTo>
                      <a:lnTo>
                        <a:pt x="249" y="135"/>
                      </a:lnTo>
                      <a:lnTo>
                        <a:pt x="247" y="146"/>
                      </a:lnTo>
                      <a:lnTo>
                        <a:pt x="246" y="154"/>
                      </a:lnTo>
                      <a:lnTo>
                        <a:pt x="246" y="165"/>
                      </a:lnTo>
                      <a:lnTo>
                        <a:pt x="249" y="179"/>
                      </a:lnTo>
                      <a:lnTo>
                        <a:pt x="254" y="194"/>
                      </a:lnTo>
                      <a:lnTo>
                        <a:pt x="267" y="226"/>
                      </a:lnTo>
                      <a:lnTo>
                        <a:pt x="268" y="233"/>
                      </a:lnTo>
                      <a:lnTo>
                        <a:pt x="264" y="243"/>
                      </a:lnTo>
                      <a:lnTo>
                        <a:pt x="257" y="251"/>
                      </a:lnTo>
                      <a:lnTo>
                        <a:pt x="248" y="261"/>
                      </a:lnTo>
                      <a:lnTo>
                        <a:pt x="237" y="270"/>
                      </a:lnTo>
                      <a:lnTo>
                        <a:pt x="226" y="279"/>
                      </a:lnTo>
                      <a:lnTo>
                        <a:pt x="215" y="286"/>
                      </a:lnTo>
                      <a:lnTo>
                        <a:pt x="205" y="294"/>
                      </a:lnTo>
                      <a:lnTo>
                        <a:pt x="198" y="298"/>
                      </a:lnTo>
                      <a:lnTo>
                        <a:pt x="193" y="302"/>
                      </a:lnTo>
                      <a:lnTo>
                        <a:pt x="190" y="309"/>
                      </a:lnTo>
                      <a:lnTo>
                        <a:pt x="189" y="316"/>
                      </a:lnTo>
                      <a:lnTo>
                        <a:pt x="188" y="324"/>
                      </a:lnTo>
                      <a:lnTo>
                        <a:pt x="188" y="331"/>
                      </a:lnTo>
                      <a:lnTo>
                        <a:pt x="186" y="342"/>
                      </a:lnTo>
                      <a:lnTo>
                        <a:pt x="186" y="349"/>
                      </a:lnTo>
                      <a:lnTo>
                        <a:pt x="187" y="356"/>
                      </a:lnTo>
                      <a:lnTo>
                        <a:pt x="188" y="363"/>
                      </a:lnTo>
                      <a:lnTo>
                        <a:pt x="187" y="369"/>
                      </a:lnTo>
                      <a:lnTo>
                        <a:pt x="185" y="378"/>
                      </a:lnTo>
                      <a:lnTo>
                        <a:pt x="180" y="389"/>
                      </a:lnTo>
                      <a:lnTo>
                        <a:pt x="173" y="401"/>
                      </a:lnTo>
                      <a:lnTo>
                        <a:pt x="169" y="411"/>
                      </a:lnTo>
                      <a:lnTo>
                        <a:pt x="170" y="421"/>
                      </a:lnTo>
                      <a:lnTo>
                        <a:pt x="173" y="431"/>
                      </a:lnTo>
                      <a:lnTo>
                        <a:pt x="177" y="440"/>
                      </a:lnTo>
                      <a:lnTo>
                        <a:pt x="179" y="447"/>
                      </a:lnTo>
                      <a:lnTo>
                        <a:pt x="179" y="452"/>
                      </a:lnTo>
                      <a:lnTo>
                        <a:pt x="177" y="455"/>
                      </a:lnTo>
                      <a:lnTo>
                        <a:pt x="172" y="459"/>
                      </a:lnTo>
                      <a:lnTo>
                        <a:pt x="164" y="465"/>
                      </a:lnTo>
                      <a:lnTo>
                        <a:pt x="155" y="472"/>
                      </a:lnTo>
                      <a:lnTo>
                        <a:pt x="146" y="479"/>
                      </a:lnTo>
                      <a:lnTo>
                        <a:pt x="135" y="486"/>
                      </a:lnTo>
                      <a:lnTo>
                        <a:pt x="125" y="494"/>
                      </a:lnTo>
                      <a:lnTo>
                        <a:pt x="116" y="500"/>
                      </a:lnTo>
                      <a:lnTo>
                        <a:pt x="109" y="491"/>
                      </a:lnTo>
                      <a:lnTo>
                        <a:pt x="101" y="485"/>
                      </a:lnTo>
                      <a:lnTo>
                        <a:pt x="104" y="482"/>
                      </a:lnTo>
                      <a:lnTo>
                        <a:pt x="108" y="476"/>
                      </a:lnTo>
                      <a:lnTo>
                        <a:pt x="108" y="448"/>
                      </a:lnTo>
                      <a:lnTo>
                        <a:pt x="107" y="435"/>
                      </a:lnTo>
                      <a:lnTo>
                        <a:pt x="106" y="426"/>
                      </a:lnTo>
                      <a:lnTo>
                        <a:pt x="102" y="421"/>
                      </a:lnTo>
                      <a:lnTo>
                        <a:pt x="97" y="415"/>
                      </a:lnTo>
                      <a:lnTo>
                        <a:pt x="89" y="408"/>
                      </a:lnTo>
                      <a:lnTo>
                        <a:pt x="82" y="401"/>
                      </a:lnTo>
                      <a:lnTo>
                        <a:pt x="76" y="392"/>
                      </a:lnTo>
                      <a:lnTo>
                        <a:pt x="73" y="384"/>
                      </a:lnTo>
                      <a:lnTo>
                        <a:pt x="71" y="373"/>
                      </a:lnTo>
                      <a:lnTo>
                        <a:pt x="69" y="360"/>
                      </a:lnTo>
                      <a:lnTo>
                        <a:pt x="65" y="348"/>
                      </a:lnTo>
                      <a:lnTo>
                        <a:pt x="62" y="336"/>
                      </a:lnTo>
                      <a:lnTo>
                        <a:pt x="61" y="326"/>
                      </a:lnTo>
                      <a:lnTo>
                        <a:pt x="62" y="316"/>
                      </a:lnTo>
                      <a:lnTo>
                        <a:pt x="64" y="306"/>
                      </a:lnTo>
                      <a:lnTo>
                        <a:pt x="67" y="295"/>
                      </a:lnTo>
                      <a:lnTo>
                        <a:pt x="68" y="285"/>
                      </a:lnTo>
                      <a:lnTo>
                        <a:pt x="68" y="277"/>
                      </a:lnTo>
                      <a:lnTo>
                        <a:pt x="66" y="270"/>
                      </a:lnTo>
                      <a:lnTo>
                        <a:pt x="62" y="258"/>
                      </a:lnTo>
                      <a:lnTo>
                        <a:pt x="53" y="234"/>
                      </a:lnTo>
                      <a:lnTo>
                        <a:pt x="49" y="221"/>
                      </a:lnTo>
                      <a:lnTo>
                        <a:pt x="46" y="210"/>
                      </a:lnTo>
                      <a:lnTo>
                        <a:pt x="44" y="200"/>
                      </a:lnTo>
                      <a:lnTo>
                        <a:pt x="41" y="187"/>
                      </a:lnTo>
                      <a:lnTo>
                        <a:pt x="37" y="171"/>
                      </a:lnTo>
                      <a:lnTo>
                        <a:pt x="30" y="137"/>
                      </a:lnTo>
                      <a:lnTo>
                        <a:pt x="27" y="122"/>
                      </a:lnTo>
                      <a:lnTo>
                        <a:pt x="25" y="111"/>
                      </a:lnTo>
                      <a:lnTo>
                        <a:pt x="24" y="104"/>
                      </a:lnTo>
                      <a:lnTo>
                        <a:pt x="22" y="99"/>
                      </a:lnTo>
                      <a:lnTo>
                        <a:pt x="18" y="96"/>
                      </a:lnTo>
                      <a:lnTo>
                        <a:pt x="14" y="95"/>
                      </a:lnTo>
                      <a:lnTo>
                        <a:pt x="3" y="91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3" y="77"/>
                      </a:lnTo>
                      <a:lnTo>
                        <a:pt x="10" y="68"/>
                      </a:lnTo>
                      <a:lnTo>
                        <a:pt x="20" y="59"/>
                      </a:lnTo>
                      <a:lnTo>
                        <a:pt x="30" y="48"/>
                      </a:lnTo>
                      <a:lnTo>
                        <a:pt x="42" y="36"/>
                      </a:lnTo>
                      <a:lnTo>
                        <a:pt x="52" y="23"/>
                      </a:lnTo>
                      <a:lnTo>
                        <a:pt x="56" y="24"/>
                      </a:lnTo>
                      <a:lnTo>
                        <a:pt x="60" y="26"/>
                      </a:lnTo>
                      <a:lnTo>
                        <a:pt x="70" y="25"/>
                      </a:lnTo>
                      <a:lnTo>
                        <a:pt x="80" y="20"/>
                      </a:lnTo>
                      <a:lnTo>
                        <a:pt x="90" y="14"/>
                      </a:lnTo>
                      <a:lnTo>
                        <a:pt x="101" y="7"/>
                      </a:lnTo>
                      <a:lnTo>
                        <a:pt x="115" y="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456548" y="689235"/>
                  <a:ext cx="269059" cy="561734"/>
                </a:xfrm>
                <a:custGeom>
                  <a:rect b="b" l="l" r="r" t="t"/>
                  <a:pathLst>
                    <a:path extrusionOk="0" h="771" w="342">
                      <a:moveTo>
                        <a:pt x="183" y="0"/>
                      </a:moveTo>
                      <a:lnTo>
                        <a:pt x="198" y="2"/>
                      </a:lnTo>
                      <a:lnTo>
                        <a:pt x="212" y="3"/>
                      </a:lnTo>
                      <a:lnTo>
                        <a:pt x="223" y="5"/>
                      </a:lnTo>
                      <a:lnTo>
                        <a:pt x="233" y="7"/>
                      </a:lnTo>
                      <a:lnTo>
                        <a:pt x="239" y="9"/>
                      </a:lnTo>
                      <a:lnTo>
                        <a:pt x="241" y="11"/>
                      </a:lnTo>
                      <a:lnTo>
                        <a:pt x="242" y="15"/>
                      </a:lnTo>
                      <a:lnTo>
                        <a:pt x="244" y="21"/>
                      </a:lnTo>
                      <a:lnTo>
                        <a:pt x="248" y="29"/>
                      </a:lnTo>
                      <a:lnTo>
                        <a:pt x="250" y="37"/>
                      </a:lnTo>
                      <a:lnTo>
                        <a:pt x="250" y="44"/>
                      </a:lnTo>
                      <a:lnTo>
                        <a:pt x="249" y="52"/>
                      </a:lnTo>
                      <a:lnTo>
                        <a:pt x="245" y="58"/>
                      </a:lnTo>
                      <a:lnTo>
                        <a:pt x="245" y="63"/>
                      </a:lnTo>
                      <a:lnTo>
                        <a:pt x="249" y="67"/>
                      </a:lnTo>
                      <a:lnTo>
                        <a:pt x="254" y="69"/>
                      </a:lnTo>
                      <a:lnTo>
                        <a:pt x="264" y="71"/>
                      </a:lnTo>
                      <a:lnTo>
                        <a:pt x="274" y="74"/>
                      </a:lnTo>
                      <a:lnTo>
                        <a:pt x="282" y="81"/>
                      </a:lnTo>
                      <a:lnTo>
                        <a:pt x="289" y="89"/>
                      </a:lnTo>
                      <a:lnTo>
                        <a:pt x="292" y="98"/>
                      </a:lnTo>
                      <a:lnTo>
                        <a:pt x="294" y="104"/>
                      </a:lnTo>
                      <a:lnTo>
                        <a:pt x="292" y="111"/>
                      </a:lnTo>
                      <a:lnTo>
                        <a:pt x="289" y="118"/>
                      </a:lnTo>
                      <a:lnTo>
                        <a:pt x="283" y="125"/>
                      </a:lnTo>
                      <a:lnTo>
                        <a:pt x="272" y="136"/>
                      </a:lnTo>
                      <a:lnTo>
                        <a:pt x="264" y="152"/>
                      </a:lnTo>
                      <a:lnTo>
                        <a:pt x="259" y="164"/>
                      </a:lnTo>
                      <a:lnTo>
                        <a:pt x="256" y="172"/>
                      </a:lnTo>
                      <a:lnTo>
                        <a:pt x="256" y="179"/>
                      </a:lnTo>
                      <a:lnTo>
                        <a:pt x="260" y="190"/>
                      </a:lnTo>
                      <a:lnTo>
                        <a:pt x="262" y="194"/>
                      </a:lnTo>
                      <a:lnTo>
                        <a:pt x="261" y="199"/>
                      </a:lnTo>
                      <a:lnTo>
                        <a:pt x="257" y="205"/>
                      </a:lnTo>
                      <a:lnTo>
                        <a:pt x="237" y="224"/>
                      </a:lnTo>
                      <a:lnTo>
                        <a:pt x="232" y="231"/>
                      </a:lnTo>
                      <a:lnTo>
                        <a:pt x="229" y="238"/>
                      </a:lnTo>
                      <a:lnTo>
                        <a:pt x="229" y="248"/>
                      </a:lnTo>
                      <a:lnTo>
                        <a:pt x="230" y="260"/>
                      </a:lnTo>
                      <a:lnTo>
                        <a:pt x="233" y="271"/>
                      </a:lnTo>
                      <a:lnTo>
                        <a:pt x="236" y="281"/>
                      </a:lnTo>
                      <a:lnTo>
                        <a:pt x="238" y="288"/>
                      </a:lnTo>
                      <a:lnTo>
                        <a:pt x="242" y="294"/>
                      </a:lnTo>
                      <a:lnTo>
                        <a:pt x="248" y="296"/>
                      </a:lnTo>
                      <a:lnTo>
                        <a:pt x="253" y="296"/>
                      </a:lnTo>
                      <a:lnTo>
                        <a:pt x="260" y="295"/>
                      </a:lnTo>
                      <a:lnTo>
                        <a:pt x="266" y="296"/>
                      </a:lnTo>
                      <a:lnTo>
                        <a:pt x="272" y="298"/>
                      </a:lnTo>
                      <a:lnTo>
                        <a:pt x="279" y="305"/>
                      </a:lnTo>
                      <a:lnTo>
                        <a:pt x="286" y="309"/>
                      </a:lnTo>
                      <a:lnTo>
                        <a:pt x="276" y="322"/>
                      </a:lnTo>
                      <a:lnTo>
                        <a:pt x="264" y="334"/>
                      </a:lnTo>
                      <a:lnTo>
                        <a:pt x="254" y="345"/>
                      </a:lnTo>
                      <a:lnTo>
                        <a:pt x="244" y="354"/>
                      </a:lnTo>
                      <a:lnTo>
                        <a:pt x="237" y="363"/>
                      </a:lnTo>
                      <a:lnTo>
                        <a:pt x="234" y="368"/>
                      </a:lnTo>
                      <a:lnTo>
                        <a:pt x="234" y="373"/>
                      </a:lnTo>
                      <a:lnTo>
                        <a:pt x="237" y="377"/>
                      </a:lnTo>
                      <a:lnTo>
                        <a:pt x="248" y="381"/>
                      </a:lnTo>
                      <a:lnTo>
                        <a:pt x="252" y="382"/>
                      </a:lnTo>
                      <a:lnTo>
                        <a:pt x="256" y="385"/>
                      </a:lnTo>
                      <a:lnTo>
                        <a:pt x="258" y="390"/>
                      </a:lnTo>
                      <a:lnTo>
                        <a:pt x="259" y="397"/>
                      </a:lnTo>
                      <a:lnTo>
                        <a:pt x="261" y="408"/>
                      </a:lnTo>
                      <a:lnTo>
                        <a:pt x="264" y="423"/>
                      </a:lnTo>
                      <a:lnTo>
                        <a:pt x="271" y="457"/>
                      </a:lnTo>
                      <a:lnTo>
                        <a:pt x="275" y="473"/>
                      </a:lnTo>
                      <a:lnTo>
                        <a:pt x="278" y="486"/>
                      </a:lnTo>
                      <a:lnTo>
                        <a:pt x="280" y="496"/>
                      </a:lnTo>
                      <a:lnTo>
                        <a:pt x="283" y="507"/>
                      </a:lnTo>
                      <a:lnTo>
                        <a:pt x="287" y="520"/>
                      </a:lnTo>
                      <a:lnTo>
                        <a:pt x="296" y="544"/>
                      </a:lnTo>
                      <a:lnTo>
                        <a:pt x="300" y="556"/>
                      </a:lnTo>
                      <a:lnTo>
                        <a:pt x="302" y="563"/>
                      </a:lnTo>
                      <a:lnTo>
                        <a:pt x="302" y="571"/>
                      </a:lnTo>
                      <a:lnTo>
                        <a:pt x="301" y="581"/>
                      </a:lnTo>
                      <a:lnTo>
                        <a:pt x="298" y="592"/>
                      </a:lnTo>
                      <a:lnTo>
                        <a:pt x="296" y="602"/>
                      </a:lnTo>
                      <a:lnTo>
                        <a:pt x="295" y="612"/>
                      </a:lnTo>
                      <a:lnTo>
                        <a:pt x="296" y="622"/>
                      </a:lnTo>
                      <a:lnTo>
                        <a:pt x="299" y="634"/>
                      </a:lnTo>
                      <a:lnTo>
                        <a:pt x="303" y="646"/>
                      </a:lnTo>
                      <a:lnTo>
                        <a:pt x="305" y="659"/>
                      </a:lnTo>
                      <a:lnTo>
                        <a:pt x="307" y="670"/>
                      </a:lnTo>
                      <a:lnTo>
                        <a:pt x="310" y="678"/>
                      </a:lnTo>
                      <a:lnTo>
                        <a:pt x="316" y="687"/>
                      </a:lnTo>
                      <a:lnTo>
                        <a:pt x="323" y="694"/>
                      </a:lnTo>
                      <a:lnTo>
                        <a:pt x="331" y="701"/>
                      </a:lnTo>
                      <a:lnTo>
                        <a:pt x="336" y="707"/>
                      </a:lnTo>
                      <a:lnTo>
                        <a:pt x="340" y="712"/>
                      </a:lnTo>
                      <a:lnTo>
                        <a:pt x="341" y="721"/>
                      </a:lnTo>
                      <a:lnTo>
                        <a:pt x="342" y="734"/>
                      </a:lnTo>
                      <a:lnTo>
                        <a:pt x="342" y="762"/>
                      </a:lnTo>
                      <a:lnTo>
                        <a:pt x="338" y="768"/>
                      </a:lnTo>
                      <a:lnTo>
                        <a:pt x="335" y="771"/>
                      </a:lnTo>
                      <a:lnTo>
                        <a:pt x="331" y="767"/>
                      </a:lnTo>
                      <a:lnTo>
                        <a:pt x="327" y="765"/>
                      </a:lnTo>
                      <a:lnTo>
                        <a:pt x="317" y="760"/>
                      </a:lnTo>
                      <a:lnTo>
                        <a:pt x="304" y="754"/>
                      </a:lnTo>
                      <a:lnTo>
                        <a:pt x="290" y="747"/>
                      </a:lnTo>
                      <a:lnTo>
                        <a:pt x="277" y="740"/>
                      </a:lnTo>
                      <a:lnTo>
                        <a:pt x="266" y="731"/>
                      </a:lnTo>
                      <a:lnTo>
                        <a:pt x="261" y="725"/>
                      </a:lnTo>
                      <a:lnTo>
                        <a:pt x="256" y="715"/>
                      </a:lnTo>
                      <a:lnTo>
                        <a:pt x="249" y="702"/>
                      </a:lnTo>
                      <a:lnTo>
                        <a:pt x="240" y="687"/>
                      </a:lnTo>
                      <a:lnTo>
                        <a:pt x="230" y="674"/>
                      </a:lnTo>
                      <a:lnTo>
                        <a:pt x="219" y="663"/>
                      </a:lnTo>
                      <a:lnTo>
                        <a:pt x="208" y="654"/>
                      </a:lnTo>
                      <a:lnTo>
                        <a:pt x="196" y="648"/>
                      </a:lnTo>
                      <a:lnTo>
                        <a:pt x="185" y="643"/>
                      </a:lnTo>
                      <a:lnTo>
                        <a:pt x="174" y="640"/>
                      </a:lnTo>
                      <a:lnTo>
                        <a:pt x="161" y="641"/>
                      </a:lnTo>
                      <a:lnTo>
                        <a:pt x="149" y="643"/>
                      </a:lnTo>
                      <a:lnTo>
                        <a:pt x="137" y="644"/>
                      </a:lnTo>
                      <a:lnTo>
                        <a:pt x="125" y="642"/>
                      </a:lnTo>
                      <a:lnTo>
                        <a:pt x="114" y="637"/>
                      </a:lnTo>
                      <a:lnTo>
                        <a:pt x="102" y="630"/>
                      </a:lnTo>
                      <a:lnTo>
                        <a:pt x="92" y="618"/>
                      </a:lnTo>
                      <a:lnTo>
                        <a:pt x="82" y="600"/>
                      </a:lnTo>
                      <a:lnTo>
                        <a:pt x="74" y="583"/>
                      </a:lnTo>
                      <a:lnTo>
                        <a:pt x="68" y="567"/>
                      </a:lnTo>
                      <a:lnTo>
                        <a:pt x="62" y="555"/>
                      </a:lnTo>
                      <a:lnTo>
                        <a:pt x="58" y="546"/>
                      </a:lnTo>
                      <a:lnTo>
                        <a:pt x="53" y="543"/>
                      </a:lnTo>
                      <a:lnTo>
                        <a:pt x="47" y="540"/>
                      </a:lnTo>
                      <a:lnTo>
                        <a:pt x="38" y="537"/>
                      </a:lnTo>
                      <a:lnTo>
                        <a:pt x="31" y="533"/>
                      </a:lnTo>
                      <a:lnTo>
                        <a:pt x="24" y="527"/>
                      </a:lnTo>
                      <a:lnTo>
                        <a:pt x="19" y="516"/>
                      </a:lnTo>
                      <a:lnTo>
                        <a:pt x="16" y="508"/>
                      </a:lnTo>
                      <a:lnTo>
                        <a:pt x="12" y="496"/>
                      </a:lnTo>
                      <a:lnTo>
                        <a:pt x="8" y="483"/>
                      </a:lnTo>
                      <a:lnTo>
                        <a:pt x="5" y="468"/>
                      </a:lnTo>
                      <a:lnTo>
                        <a:pt x="2" y="453"/>
                      </a:lnTo>
                      <a:lnTo>
                        <a:pt x="0" y="438"/>
                      </a:lnTo>
                      <a:lnTo>
                        <a:pt x="0" y="424"/>
                      </a:lnTo>
                      <a:lnTo>
                        <a:pt x="1" y="411"/>
                      </a:lnTo>
                      <a:lnTo>
                        <a:pt x="5" y="402"/>
                      </a:lnTo>
                      <a:lnTo>
                        <a:pt x="10" y="394"/>
                      </a:lnTo>
                      <a:lnTo>
                        <a:pt x="24" y="383"/>
                      </a:lnTo>
                      <a:lnTo>
                        <a:pt x="36" y="371"/>
                      </a:lnTo>
                      <a:lnTo>
                        <a:pt x="48" y="359"/>
                      </a:lnTo>
                      <a:lnTo>
                        <a:pt x="55" y="348"/>
                      </a:lnTo>
                      <a:lnTo>
                        <a:pt x="58" y="337"/>
                      </a:lnTo>
                      <a:lnTo>
                        <a:pt x="60" y="324"/>
                      </a:lnTo>
                      <a:lnTo>
                        <a:pt x="65" y="310"/>
                      </a:lnTo>
                      <a:lnTo>
                        <a:pt x="73" y="296"/>
                      </a:lnTo>
                      <a:lnTo>
                        <a:pt x="81" y="285"/>
                      </a:lnTo>
                      <a:lnTo>
                        <a:pt x="89" y="278"/>
                      </a:lnTo>
                      <a:lnTo>
                        <a:pt x="112" y="267"/>
                      </a:lnTo>
                      <a:lnTo>
                        <a:pt x="120" y="260"/>
                      </a:lnTo>
                      <a:lnTo>
                        <a:pt x="129" y="249"/>
                      </a:lnTo>
                      <a:lnTo>
                        <a:pt x="135" y="246"/>
                      </a:lnTo>
                      <a:lnTo>
                        <a:pt x="143" y="244"/>
                      </a:lnTo>
                      <a:lnTo>
                        <a:pt x="150" y="242"/>
                      </a:lnTo>
                      <a:lnTo>
                        <a:pt x="157" y="239"/>
                      </a:lnTo>
                      <a:lnTo>
                        <a:pt x="163" y="235"/>
                      </a:lnTo>
                      <a:lnTo>
                        <a:pt x="166" y="230"/>
                      </a:lnTo>
                      <a:lnTo>
                        <a:pt x="168" y="220"/>
                      </a:lnTo>
                      <a:lnTo>
                        <a:pt x="169" y="208"/>
                      </a:lnTo>
                      <a:lnTo>
                        <a:pt x="171" y="194"/>
                      </a:lnTo>
                      <a:lnTo>
                        <a:pt x="172" y="182"/>
                      </a:lnTo>
                      <a:lnTo>
                        <a:pt x="173" y="172"/>
                      </a:lnTo>
                      <a:lnTo>
                        <a:pt x="173" y="165"/>
                      </a:lnTo>
                      <a:lnTo>
                        <a:pt x="170" y="164"/>
                      </a:lnTo>
                      <a:lnTo>
                        <a:pt x="163" y="162"/>
                      </a:lnTo>
                      <a:lnTo>
                        <a:pt x="152" y="161"/>
                      </a:lnTo>
                      <a:lnTo>
                        <a:pt x="139" y="160"/>
                      </a:lnTo>
                      <a:lnTo>
                        <a:pt x="124" y="158"/>
                      </a:lnTo>
                      <a:lnTo>
                        <a:pt x="110" y="156"/>
                      </a:lnTo>
                      <a:lnTo>
                        <a:pt x="116" y="148"/>
                      </a:lnTo>
                      <a:lnTo>
                        <a:pt x="119" y="137"/>
                      </a:lnTo>
                      <a:lnTo>
                        <a:pt x="122" y="123"/>
                      </a:lnTo>
                      <a:lnTo>
                        <a:pt x="126" y="110"/>
                      </a:lnTo>
                      <a:lnTo>
                        <a:pt x="130" y="98"/>
                      </a:lnTo>
                      <a:lnTo>
                        <a:pt x="136" y="88"/>
                      </a:lnTo>
                      <a:lnTo>
                        <a:pt x="143" y="84"/>
                      </a:lnTo>
                      <a:lnTo>
                        <a:pt x="151" y="79"/>
                      </a:lnTo>
                      <a:lnTo>
                        <a:pt x="156" y="73"/>
                      </a:lnTo>
                      <a:lnTo>
                        <a:pt x="158" y="67"/>
                      </a:lnTo>
                      <a:lnTo>
                        <a:pt x="160" y="59"/>
                      </a:lnTo>
                      <a:lnTo>
                        <a:pt x="162" y="54"/>
                      </a:lnTo>
                      <a:lnTo>
                        <a:pt x="169" y="43"/>
                      </a:lnTo>
                      <a:lnTo>
                        <a:pt x="173" y="35"/>
                      </a:lnTo>
                      <a:lnTo>
                        <a:pt x="175" y="17"/>
                      </a:lnTo>
                      <a:lnTo>
                        <a:pt x="179" y="7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731901" y="981395"/>
                  <a:ext cx="287154" cy="349718"/>
                </a:xfrm>
                <a:custGeom>
                  <a:rect b="b" l="l" r="r" t="t"/>
                  <a:pathLst>
                    <a:path extrusionOk="0" h="480" w="365">
                      <a:moveTo>
                        <a:pt x="159" y="0"/>
                      </a:moveTo>
                      <a:lnTo>
                        <a:pt x="168" y="3"/>
                      </a:lnTo>
                      <a:lnTo>
                        <a:pt x="175" y="9"/>
                      </a:lnTo>
                      <a:lnTo>
                        <a:pt x="192" y="26"/>
                      </a:lnTo>
                      <a:lnTo>
                        <a:pt x="200" y="33"/>
                      </a:lnTo>
                      <a:lnTo>
                        <a:pt x="211" y="37"/>
                      </a:lnTo>
                      <a:lnTo>
                        <a:pt x="223" y="39"/>
                      </a:lnTo>
                      <a:lnTo>
                        <a:pt x="236" y="39"/>
                      </a:lnTo>
                      <a:lnTo>
                        <a:pt x="248" y="38"/>
                      </a:lnTo>
                      <a:lnTo>
                        <a:pt x="256" y="35"/>
                      </a:lnTo>
                      <a:lnTo>
                        <a:pt x="263" y="34"/>
                      </a:lnTo>
                      <a:lnTo>
                        <a:pt x="272" y="35"/>
                      </a:lnTo>
                      <a:lnTo>
                        <a:pt x="280" y="39"/>
                      </a:lnTo>
                      <a:lnTo>
                        <a:pt x="290" y="42"/>
                      </a:lnTo>
                      <a:lnTo>
                        <a:pt x="298" y="44"/>
                      </a:lnTo>
                      <a:lnTo>
                        <a:pt x="306" y="44"/>
                      </a:lnTo>
                      <a:lnTo>
                        <a:pt x="317" y="41"/>
                      </a:lnTo>
                      <a:lnTo>
                        <a:pt x="341" y="37"/>
                      </a:lnTo>
                      <a:lnTo>
                        <a:pt x="354" y="38"/>
                      </a:lnTo>
                      <a:lnTo>
                        <a:pt x="360" y="42"/>
                      </a:lnTo>
                      <a:lnTo>
                        <a:pt x="364" y="47"/>
                      </a:lnTo>
                      <a:lnTo>
                        <a:pt x="365" y="57"/>
                      </a:lnTo>
                      <a:lnTo>
                        <a:pt x="365" y="67"/>
                      </a:lnTo>
                      <a:lnTo>
                        <a:pt x="364" y="77"/>
                      </a:lnTo>
                      <a:lnTo>
                        <a:pt x="362" y="88"/>
                      </a:lnTo>
                      <a:lnTo>
                        <a:pt x="360" y="98"/>
                      </a:lnTo>
                      <a:lnTo>
                        <a:pt x="356" y="112"/>
                      </a:lnTo>
                      <a:lnTo>
                        <a:pt x="355" y="120"/>
                      </a:lnTo>
                      <a:lnTo>
                        <a:pt x="356" y="130"/>
                      </a:lnTo>
                      <a:lnTo>
                        <a:pt x="359" y="142"/>
                      </a:lnTo>
                      <a:lnTo>
                        <a:pt x="347" y="167"/>
                      </a:lnTo>
                      <a:lnTo>
                        <a:pt x="344" y="175"/>
                      </a:lnTo>
                      <a:lnTo>
                        <a:pt x="344" y="185"/>
                      </a:lnTo>
                      <a:lnTo>
                        <a:pt x="345" y="195"/>
                      </a:lnTo>
                      <a:lnTo>
                        <a:pt x="350" y="202"/>
                      </a:lnTo>
                      <a:lnTo>
                        <a:pt x="355" y="209"/>
                      </a:lnTo>
                      <a:lnTo>
                        <a:pt x="357" y="214"/>
                      </a:lnTo>
                      <a:lnTo>
                        <a:pt x="358" y="219"/>
                      </a:lnTo>
                      <a:lnTo>
                        <a:pt x="356" y="225"/>
                      </a:lnTo>
                      <a:lnTo>
                        <a:pt x="354" y="235"/>
                      </a:lnTo>
                      <a:lnTo>
                        <a:pt x="351" y="247"/>
                      </a:lnTo>
                      <a:lnTo>
                        <a:pt x="349" y="271"/>
                      </a:lnTo>
                      <a:lnTo>
                        <a:pt x="348" y="280"/>
                      </a:lnTo>
                      <a:lnTo>
                        <a:pt x="345" y="286"/>
                      </a:lnTo>
                      <a:lnTo>
                        <a:pt x="343" y="290"/>
                      </a:lnTo>
                      <a:lnTo>
                        <a:pt x="340" y="294"/>
                      </a:lnTo>
                      <a:lnTo>
                        <a:pt x="337" y="300"/>
                      </a:lnTo>
                      <a:lnTo>
                        <a:pt x="337" y="307"/>
                      </a:lnTo>
                      <a:lnTo>
                        <a:pt x="339" y="316"/>
                      </a:lnTo>
                      <a:lnTo>
                        <a:pt x="341" y="325"/>
                      </a:lnTo>
                      <a:lnTo>
                        <a:pt x="341" y="334"/>
                      </a:lnTo>
                      <a:lnTo>
                        <a:pt x="338" y="343"/>
                      </a:lnTo>
                      <a:lnTo>
                        <a:pt x="334" y="351"/>
                      </a:lnTo>
                      <a:lnTo>
                        <a:pt x="333" y="361"/>
                      </a:lnTo>
                      <a:lnTo>
                        <a:pt x="333" y="383"/>
                      </a:lnTo>
                      <a:lnTo>
                        <a:pt x="331" y="391"/>
                      </a:lnTo>
                      <a:lnTo>
                        <a:pt x="327" y="398"/>
                      </a:lnTo>
                      <a:lnTo>
                        <a:pt x="319" y="406"/>
                      </a:lnTo>
                      <a:lnTo>
                        <a:pt x="309" y="414"/>
                      </a:lnTo>
                      <a:lnTo>
                        <a:pt x="290" y="431"/>
                      </a:lnTo>
                      <a:lnTo>
                        <a:pt x="285" y="439"/>
                      </a:lnTo>
                      <a:lnTo>
                        <a:pt x="284" y="440"/>
                      </a:lnTo>
                      <a:lnTo>
                        <a:pt x="284" y="443"/>
                      </a:lnTo>
                      <a:lnTo>
                        <a:pt x="266" y="441"/>
                      </a:lnTo>
                      <a:lnTo>
                        <a:pt x="250" y="439"/>
                      </a:lnTo>
                      <a:lnTo>
                        <a:pt x="236" y="438"/>
                      </a:lnTo>
                      <a:lnTo>
                        <a:pt x="223" y="438"/>
                      </a:lnTo>
                      <a:lnTo>
                        <a:pt x="216" y="438"/>
                      </a:lnTo>
                      <a:lnTo>
                        <a:pt x="209" y="439"/>
                      </a:lnTo>
                      <a:lnTo>
                        <a:pt x="198" y="444"/>
                      </a:lnTo>
                      <a:lnTo>
                        <a:pt x="186" y="451"/>
                      </a:lnTo>
                      <a:lnTo>
                        <a:pt x="144" y="473"/>
                      </a:lnTo>
                      <a:lnTo>
                        <a:pt x="130" y="478"/>
                      </a:lnTo>
                      <a:lnTo>
                        <a:pt x="118" y="480"/>
                      </a:lnTo>
                      <a:lnTo>
                        <a:pt x="107" y="480"/>
                      </a:lnTo>
                      <a:lnTo>
                        <a:pt x="92" y="475"/>
                      </a:lnTo>
                      <a:lnTo>
                        <a:pt x="75" y="467"/>
                      </a:lnTo>
                      <a:lnTo>
                        <a:pt x="60" y="457"/>
                      </a:lnTo>
                      <a:lnTo>
                        <a:pt x="45" y="447"/>
                      </a:lnTo>
                      <a:lnTo>
                        <a:pt x="33" y="436"/>
                      </a:lnTo>
                      <a:lnTo>
                        <a:pt x="24" y="425"/>
                      </a:lnTo>
                      <a:lnTo>
                        <a:pt x="13" y="405"/>
                      </a:lnTo>
                      <a:lnTo>
                        <a:pt x="0" y="385"/>
                      </a:lnTo>
                      <a:lnTo>
                        <a:pt x="9" y="379"/>
                      </a:lnTo>
                      <a:lnTo>
                        <a:pt x="19" y="371"/>
                      </a:lnTo>
                      <a:lnTo>
                        <a:pt x="30" y="364"/>
                      </a:lnTo>
                      <a:lnTo>
                        <a:pt x="39" y="357"/>
                      </a:lnTo>
                      <a:lnTo>
                        <a:pt x="48" y="350"/>
                      </a:lnTo>
                      <a:lnTo>
                        <a:pt x="56" y="344"/>
                      </a:lnTo>
                      <a:lnTo>
                        <a:pt x="61" y="340"/>
                      </a:lnTo>
                      <a:lnTo>
                        <a:pt x="63" y="337"/>
                      </a:lnTo>
                      <a:lnTo>
                        <a:pt x="63" y="332"/>
                      </a:lnTo>
                      <a:lnTo>
                        <a:pt x="61" y="325"/>
                      </a:lnTo>
                      <a:lnTo>
                        <a:pt x="57" y="316"/>
                      </a:lnTo>
                      <a:lnTo>
                        <a:pt x="54" y="306"/>
                      </a:lnTo>
                      <a:lnTo>
                        <a:pt x="53" y="296"/>
                      </a:lnTo>
                      <a:lnTo>
                        <a:pt x="57" y="286"/>
                      </a:lnTo>
                      <a:lnTo>
                        <a:pt x="64" y="274"/>
                      </a:lnTo>
                      <a:lnTo>
                        <a:pt x="69" y="263"/>
                      </a:lnTo>
                      <a:lnTo>
                        <a:pt x="71" y="254"/>
                      </a:lnTo>
                      <a:lnTo>
                        <a:pt x="72" y="248"/>
                      </a:lnTo>
                      <a:lnTo>
                        <a:pt x="71" y="241"/>
                      </a:lnTo>
                      <a:lnTo>
                        <a:pt x="70" y="234"/>
                      </a:lnTo>
                      <a:lnTo>
                        <a:pt x="70" y="227"/>
                      </a:lnTo>
                      <a:lnTo>
                        <a:pt x="72" y="216"/>
                      </a:lnTo>
                      <a:lnTo>
                        <a:pt x="72" y="209"/>
                      </a:lnTo>
                      <a:lnTo>
                        <a:pt x="73" y="201"/>
                      </a:lnTo>
                      <a:lnTo>
                        <a:pt x="74" y="194"/>
                      </a:lnTo>
                      <a:lnTo>
                        <a:pt x="77" y="187"/>
                      </a:lnTo>
                      <a:lnTo>
                        <a:pt x="82" y="183"/>
                      </a:lnTo>
                      <a:lnTo>
                        <a:pt x="89" y="179"/>
                      </a:lnTo>
                      <a:lnTo>
                        <a:pt x="99" y="171"/>
                      </a:lnTo>
                      <a:lnTo>
                        <a:pt x="110" y="164"/>
                      </a:lnTo>
                      <a:lnTo>
                        <a:pt x="121" y="155"/>
                      </a:lnTo>
                      <a:lnTo>
                        <a:pt x="132" y="146"/>
                      </a:lnTo>
                      <a:lnTo>
                        <a:pt x="141" y="136"/>
                      </a:lnTo>
                      <a:lnTo>
                        <a:pt x="148" y="128"/>
                      </a:lnTo>
                      <a:lnTo>
                        <a:pt x="152" y="118"/>
                      </a:lnTo>
                      <a:lnTo>
                        <a:pt x="151" y="111"/>
                      </a:lnTo>
                      <a:lnTo>
                        <a:pt x="138" y="79"/>
                      </a:lnTo>
                      <a:lnTo>
                        <a:pt x="133" y="64"/>
                      </a:lnTo>
                      <a:lnTo>
                        <a:pt x="130" y="50"/>
                      </a:lnTo>
                      <a:lnTo>
                        <a:pt x="130" y="39"/>
                      </a:lnTo>
                      <a:lnTo>
                        <a:pt x="131" y="31"/>
                      </a:lnTo>
                      <a:lnTo>
                        <a:pt x="133" y="20"/>
                      </a:lnTo>
                      <a:lnTo>
                        <a:pt x="135" y="7"/>
                      </a:lnTo>
                      <a:lnTo>
                        <a:pt x="152" y="1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59782" y="0"/>
                  <a:ext cx="631739" cy="465562"/>
                </a:xfrm>
                <a:custGeom>
                  <a:rect b="b" l="l" r="r" t="t"/>
                  <a:pathLst>
                    <a:path extrusionOk="0" h="639" w="803">
                      <a:moveTo>
                        <a:pt x="615" y="0"/>
                      </a:moveTo>
                      <a:lnTo>
                        <a:pt x="622" y="6"/>
                      </a:lnTo>
                      <a:lnTo>
                        <a:pt x="628" y="11"/>
                      </a:lnTo>
                      <a:lnTo>
                        <a:pt x="632" y="14"/>
                      </a:lnTo>
                      <a:lnTo>
                        <a:pt x="642" y="22"/>
                      </a:lnTo>
                      <a:lnTo>
                        <a:pt x="654" y="33"/>
                      </a:lnTo>
                      <a:lnTo>
                        <a:pt x="664" y="45"/>
                      </a:lnTo>
                      <a:lnTo>
                        <a:pt x="672" y="54"/>
                      </a:lnTo>
                      <a:lnTo>
                        <a:pt x="679" y="64"/>
                      </a:lnTo>
                      <a:lnTo>
                        <a:pt x="686" y="73"/>
                      </a:lnTo>
                      <a:lnTo>
                        <a:pt x="692" y="81"/>
                      </a:lnTo>
                      <a:lnTo>
                        <a:pt x="697" y="84"/>
                      </a:lnTo>
                      <a:lnTo>
                        <a:pt x="704" y="85"/>
                      </a:lnTo>
                      <a:lnTo>
                        <a:pt x="710" y="85"/>
                      </a:lnTo>
                      <a:lnTo>
                        <a:pt x="717" y="86"/>
                      </a:lnTo>
                      <a:lnTo>
                        <a:pt x="722" y="86"/>
                      </a:lnTo>
                      <a:lnTo>
                        <a:pt x="723" y="89"/>
                      </a:lnTo>
                      <a:lnTo>
                        <a:pt x="724" y="95"/>
                      </a:lnTo>
                      <a:lnTo>
                        <a:pt x="728" y="101"/>
                      </a:lnTo>
                      <a:lnTo>
                        <a:pt x="739" y="114"/>
                      </a:lnTo>
                      <a:lnTo>
                        <a:pt x="741" y="116"/>
                      </a:lnTo>
                      <a:lnTo>
                        <a:pt x="743" y="117"/>
                      </a:lnTo>
                      <a:lnTo>
                        <a:pt x="746" y="117"/>
                      </a:lnTo>
                      <a:lnTo>
                        <a:pt x="747" y="116"/>
                      </a:lnTo>
                      <a:lnTo>
                        <a:pt x="748" y="114"/>
                      </a:lnTo>
                      <a:lnTo>
                        <a:pt x="749" y="113"/>
                      </a:lnTo>
                      <a:lnTo>
                        <a:pt x="753" y="131"/>
                      </a:lnTo>
                      <a:lnTo>
                        <a:pt x="758" y="147"/>
                      </a:lnTo>
                      <a:lnTo>
                        <a:pt x="762" y="161"/>
                      </a:lnTo>
                      <a:lnTo>
                        <a:pt x="764" y="171"/>
                      </a:lnTo>
                      <a:lnTo>
                        <a:pt x="770" y="191"/>
                      </a:lnTo>
                      <a:lnTo>
                        <a:pt x="770" y="204"/>
                      </a:lnTo>
                      <a:lnTo>
                        <a:pt x="764" y="217"/>
                      </a:lnTo>
                      <a:lnTo>
                        <a:pt x="761" y="224"/>
                      </a:lnTo>
                      <a:lnTo>
                        <a:pt x="760" y="232"/>
                      </a:lnTo>
                      <a:lnTo>
                        <a:pt x="760" y="239"/>
                      </a:lnTo>
                      <a:lnTo>
                        <a:pt x="762" y="246"/>
                      </a:lnTo>
                      <a:lnTo>
                        <a:pt x="765" y="250"/>
                      </a:lnTo>
                      <a:lnTo>
                        <a:pt x="772" y="252"/>
                      </a:lnTo>
                      <a:lnTo>
                        <a:pt x="781" y="254"/>
                      </a:lnTo>
                      <a:lnTo>
                        <a:pt x="789" y="259"/>
                      </a:lnTo>
                      <a:lnTo>
                        <a:pt x="788" y="268"/>
                      </a:lnTo>
                      <a:lnTo>
                        <a:pt x="787" y="275"/>
                      </a:lnTo>
                      <a:lnTo>
                        <a:pt x="789" y="284"/>
                      </a:lnTo>
                      <a:lnTo>
                        <a:pt x="792" y="292"/>
                      </a:lnTo>
                      <a:lnTo>
                        <a:pt x="797" y="301"/>
                      </a:lnTo>
                      <a:lnTo>
                        <a:pt x="802" y="308"/>
                      </a:lnTo>
                      <a:lnTo>
                        <a:pt x="803" y="316"/>
                      </a:lnTo>
                      <a:lnTo>
                        <a:pt x="803" y="327"/>
                      </a:lnTo>
                      <a:lnTo>
                        <a:pt x="799" y="353"/>
                      </a:lnTo>
                      <a:lnTo>
                        <a:pt x="795" y="363"/>
                      </a:lnTo>
                      <a:lnTo>
                        <a:pt x="792" y="370"/>
                      </a:lnTo>
                      <a:lnTo>
                        <a:pt x="790" y="373"/>
                      </a:lnTo>
                      <a:lnTo>
                        <a:pt x="790" y="378"/>
                      </a:lnTo>
                      <a:lnTo>
                        <a:pt x="793" y="383"/>
                      </a:lnTo>
                      <a:lnTo>
                        <a:pt x="795" y="390"/>
                      </a:lnTo>
                      <a:lnTo>
                        <a:pt x="796" y="401"/>
                      </a:lnTo>
                      <a:lnTo>
                        <a:pt x="794" y="410"/>
                      </a:lnTo>
                      <a:lnTo>
                        <a:pt x="789" y="419"/>
                      </a:lnTo>
                      <a:lnTo>
                        <a:pt x="780" y="429"/>
                      </a:lnTo>
                      <a:lnTo>
                        <a:pt x="762" y="448"/>
                      </a:lnTo>
                      <a:lnTo>
                        <a:pt x="751" y="456"/>
                      </a:lnTo>
                      <a:lnTo>
                        <a:pt x="743" y="463"/>
                      </a:lnTo>
                      <a:lnTo>
                        <a:pt x="737" y="467"/>
                      </a:lnTo>
                      <a:lnTo>
                        <a:pt x="731" y="473"/>
                      </a:lnTo>
                      <a:lnTo>
                        <a:pt x="725" y="481"/>
                      </a:lnTo>
                      <a:lnTo>
                        <a:pt x="720" y="491"/>
                      </a:lnTo>
                      <a:lnTo>
                        <a:pt x="714" y="499"/>
                      </a:lnTo>
                      <a:lnTo>
                        <a:pt x="708" y="506"/>
                      </a:lnTo>
                      <a:lnTo>
                        <a:pt x="699" y="511"/>
                      </a:lnTo>
                      <a:lnTo>
                        <a:pt x="692" y="512"/>
                      </a:lnTo>
                      <a:lnTo>
                        <a:pt x="684" y="510"/>
                      </a:lnTo>
                      <a:lnTo>
                        <a:pt x="679" y="505"/>
                      </a:lnTo>
                      <a:lnTo>
                        <a:pt x="674" y="501"/>
                      </a:lnTo>
                      <a:lnTo>
                        <a:pt x="669" y="495"/>
                      </a:lnTo>
                      <a:lnTo>
                        <a:pt x="665" y="492"/>
                      </a:lnTo>
                      <a:lnTo>
                        <a:pt x="660" y="492"/>
                      </a:lnTo>
                      <a:lnTo>
                        <a:pt x="656" y="495"/>
                      </a:lnTo>
                      <a:lnTo>
                        <a:pt x="651" y="500"/>
                      </a:lnTo>
                      <a:lnTo>
                        <a:pt x="643" y="504"/>
                      </a:lnTo>
                      <a:lnTo>
                        <a:pt x="637" y="504"/>
                      </a:lnTo>
                      <a:lnTo>
                        <a:pt x="632" y="504"/>
                      </a:lnTo>
                      <a:lnTo>
                        <a:pt x="628" y="502"/>
                      </a:lnTo>
                      <a:lnTo>
                        <a:pt x="620" y="498"/>
                      </a:lnTo>
                      <a:lnTo>
                        <a:pt x="611" y="496"/>
                      </a:lnTo>
                      <a:lnTo>
                        <a:pt x="602" y="495"/>
                      </a:lnTo>
                      <a:lnTo>
                        <a:pt x="595" y="496"/>
                      </a:lnTo>
                      <a:lnTo>
                        <a:pt x="588" y="499"/>
                      </a:lnTo>
                      <a:lnTo>
                        <a:pt x="578" y="503"/>
                      </a:lnTo>
                      <a:lnTo>
                        <a:pt x="567" y="508"/>
                      </a:lnTo>
                      <a:lnTo>
                        <a:pt x="553" y="514"/>
                      </a:lnTo>
                      <a:lnTo>
                        <a:pt x="536" y="518"/>
                      </a:lnTo>
                      <a:lnTo>
                        <a:pt x="519" y="517"/>
                      </a:lnTo>
                      <a:lnTo>
                        <a:pt x="466" y="505"/>
                      </a:lnTo>
                      <a:lnTo>
                        <a:pt x="449" y="504"/>
                      </a:lnTo>
                      <a:lnTo>
                        <a:pt x="433" y="506"/>
                      </a:lnTo>
                      <a:lnTo>
                        <a:pt x="417" y="512"/>
                      </a:lnTo>
                      <a:lnTo>
                        <a:pt x="403" y="518"/>
                      </a:lnTo>
                      <a:lnTo>
                        <a:pt x="391" y="526"/>
                      </a:lnTo>
                      <a:lnTo>
                        <a:pt x="383" y="533"/>
                      </a:lnTo>
                      <a:lnTo>
                        <a:pt x="377" y="539"/>
                      </a:lnTo>
                      <a:lnTo>
                        <a:pt x="371" y="544"/>
                      </a:lnTo>
                      <a:lnTo>
                        <a:pt x="363" y="546"/>
                      </a:lnTo>
                      <a:lnTo>
                        <a:pt x="354" y="548"/>
                      </a:lnTo>
                      <a:lnTo>
                        <a:pt x="346" y="550"/>
                      </a:lnTo>
                      <a:lnTo>
                        <a:pt x="341" y="552"/>
                      </a:lnTo>
                      <a:lnTo>
                        <a:pt x="339" y="555"/>
                      </a:lnTo>
                      <a:lnTo>
                        <a:pt x="339" y="559"/>
                      </a:lnTo>
                      <a:lnTo>
                        <a:pt x="342" y="563"/>
                      </a:lnTo>
                      <a:lnTo>
                        <a:pt x="345" y="568"/>
                      </a:lnTo>
                      <a:lnTo>
                        <a:pt x="348" y="570"/>
                      </a:lnTo>
                      <a:lnTo>
                        <a:pt x="352" y="568"/>
                      </a:lnTo>
                      <a:lnTo>
                        <a:pt x="357" y="567"/>
                      </a:lnTo>
                      <a:lnTo>
                        <a:pt x="361" y="568"/>
                      </a:lnTo>
                      <a:lnTo>
                        <a:pt x="366" y="573"/>
                      </a:lnTo>
                      <a:lnTo>
                        <a:pt x="371" y="581"/>
                      </a:lnTo>
                      <a:lnTo>
                        <a:pt x="373" y="587"/>
                      </a:lnTo>
                      <a:lnTo>
                        <a:pt x="378" y="595"/>
                      </a:lnTo>
                      <a:lnTo>
                        <a:pt x="385" y="602"/>
                      </a:lnTo>
                      <a:lnTo>
                        <a:pt x="391" y="611"/>
                      </a:lnTo>
                      <a:lnTo>
                        <a:pt x="391" y="616"/>
                      </a:lnTo>
                      <a:lnTo>
                        <a:pt x="387" y="621"/>
                      </a:lnTo>
                      <a:lnTo>
                        <a:pt x="378" y="626"/>
                      </a:lnTo>
                      <a:lnTo>
                        <a:pt x="368" y="630"/>
                      </a:lnTo>
                      <a:lnTo>
                        <a:pt x="359" y="634"/>
                      </a:lnTo>
                      <a:lnTo>
                        <a:pt x="351" y="637"/>
                      </a:lnTo>
                      <a:lnTo>
                        <a:pt x="340" y="638"/>
                      </a:lnTo>
                      <a:lnTo>
                        <a:pt x="327" y="639"/>
                      </a:lnTo>
                      <a:lnTo>
                        <a:pt x="314" y="638"/>
                      </a:lnTo>
                      <a:lnTo>
                        <a:pt x="301" y="638"/>
                      </a:lnTo>
                      <a:lnTo>
                        <a:pt x="290" y="637"/>
                      </a:lnTo>
                      <a:lnTo>
                        <a:pt x="281" y="637"/>
                      </a:lnTo>
                      <a:lnTo>
                        <a:pt x="271" y="636"/>
                      </a:lnTo>
                      <a:lnTo>
                        <a:pt x="260" y="633"/>
                      </a:lnTo>
                      <a:lnTo>
                        <a:pt x="247" y="627"/>
                      </a:lnTo>
                      <a:lnTo>
                        <a:pt x="242" y="620"/>
                      </a:lnTo>
                      <a:lnTo>
                        <a:pt x="236" y="616"/>
                      </a:lnTo>
                      <a:lnTo>
                        <a:pt x="228" y="614"/>
                      </a:lnTo>
                      <a:lnTo>
                        <a:pt x="221" y="613"/>
                      </a:lnTo>
                      <a:lnTo>
                        <a:pt x="214" y="612"/>
                      </a:lnTo>
                      <a:lnTo>
                        <a:pt x="208" y="607"/>
                      </a:lnTo>
                      <a:lnTo>
                        <a:pt x="202" y="599"/>
                      </a:lnTo>
                      <a:lnTo>
                        <a:pt x="201" y="590"/>
                      </a:lnTo>
                      <a:lnTo>
                        <a:pt x="204" y="580"/>
                      </a:lnTo>
                      <a:lnTo>
                        <a:pt x="207" y="572"/>
                      </a:lnTo>
                      <a:lnTo>
                        <a:pt x="205" y="568"/>
                      </a:lnTo>
                      <a:lnTo>
                        <a:pt x="201" y="565"/>
                      </a:lnTo>
                      <a:lnTo>
                        <a:pt x="195" y="564"/>
                      </a:lnTo>
                      <a:lnTo>
                        <a:pt x="187" y="563"/>
                      </a:lnTo>
                      <a:lnTo>
                        <a:pt x="179" y="564"/>
                      </a:lnTo>
                      <a:lnTo>
                        <a:pt x="173" y="563"/>
                      </a:lnTo>
                      <a:lnTo>
                        <a:pt x="170" y="558"/>
                      </a:lnTo>
                      <a:lnTo>
                        <a:pt x="167" y="551"/>
                      </a:lnTo>
                      <a:lnTo>
                        <a:pt x="163" y="536"/>
                      </a:lnTo>
                      <a:lnTo>
                        <a:pt x="161" y="530"/>
                      </a:lnTo>
                      <a:lnTo>
                        <a:pt x="158" y="525"/>
                      </a:lnTo>
                      <a:lnTo>
                        <a:pt x="155" y="524"/>
                      </a:lnTo>
                      <a:lnTo>
                        <a:pt x="147" y="526"/>
                      </a:lnTo>
                      <a:lnTo>
                        <a:pt x="138" y="530"/>
                      </a:lnTo>
                      <a:lnTo>
                        <a:pt x="127" y="535"/>
                      </a:lnTo>
                      <a:lnTo>
                        <a:pt x="117" y="541"/>
                      </a:lnTo>
                      <a:lnTo>
                        <a:pt x="107" y="546"/>
                      </a:lnTo>
                      <a:lnTo>
                        <a:pt x="103" y="552"/>
                      </a:lnTo>
                      <a:lnTo>
                        <a:pt x="99" y="558"/>
                      </a:lnTo>
                      <a:lnTo>
                        <a:pt x="93" y="564"/>
                      </a:lnTo>
                      <a:lnTo>
                        <a:pt x="88" y="569"/>
                      </a:lnTo>
                      <a:lnTo>
                        <a:pt x="81" y="571"/>
                      </a:lnTo>
                      <a:lnTo>
                        <a:pt x="75" y="571"/>
                      </a:lnTo>
                      <a:lnTo>
                        <a:pt x="70" y="566"/>
                      </a:lnTo>
                      <a:lnTo>
                        <a:pt x="67" y="559"/>
                      </a:lnTo>
                      <a:lnTo>
                        <a:pt x="63" y="550"/>
                      </a:lnTo>
                      <a:lnTo>
                        <a:pt x="51" y="526"/>
                      </a:lnTo>
                      <a:lnTo>
                        <a:pt x="52" y="525"/>
                      </a:lnTo>
                      <a:lnTo>
                        <a:pt x="53" y="523"/>
                      </a:lnTo>
                      <a:lnTo>
                        <a:pt x="53" y="520"/>
                      </a:lnTo>
                      <a:lnTo>
                        <a:pt x="52" y="512"/>
                      </a:lnTo>
                      <a:lnTo>
                        <a:pt x="51" y="504"/>
                      </a:lnTo>
                      <a:lnTo>
                        <a:pt x="44" y="491"/>
                      </a:lnTo>
                      <a:lnTo>
                        <a:pt x="39" y="483"/>
                      </a:lnTo>
                      <a:lnTo>
                        <a:pt x="35" y="474"/>
                      </a:lnTo>
                      <a:lnTo>
                        <a:pt x="31" y="464"/>
                      </a:lnTo>
                      <a:lnTo>
                        <a:pt x="29" y="455"/>
                      </a:lnTo>
                      <a:lnTo>
                        <a:pt x="31" y="445"/>
                      </a:lnTo>
                      <a:lnTo>
                        <a:pt x="35" y="436"/>
                      </a:lnTo>
                      <a:lnTo>
                        <a:pt x="39" y="427"/>
                      </a:lnTo>
                      <a:lnTo>
                        <a:pt x="41" y="420"/>
                      </a:lnTo>
                      <a:lnTo>
                        <a:pt x="40" y="412"/>
                      </a:lnTo>
                      <a:lnTo>
                        <a:pt x="37" y="403"/>
                      </a:lnTo>
                      <a:lnTo>
                        <a:pt x="34" y="394"/>
                      </a:lnTo>
                      <a:lnTo>
                        <a:pt x="30" y="385"/>
                      </a:lnTo>
                      <a:lnTo>
                        <a:pt x="24" y="381"/>
                      </a:lnTo>
                      <a:lnTo>
                        <a:pt x="19" y="378"/>
                      </a:lnTo>
                      <a:lnTo>
                        <a:pt x="13" y="376"/>
                      </a:lnTo>
                      <a:lnTo>
                        <a:pt x="9" y="374"/>
                      </a:lnTo>
                      <a:lnTo>
                        <a:pt x="4" y="370"/>
                      </a:lnTo>
                      <a:lnTo>
                        <a:pt x="1" y="365"/>
                      </a:lnTo>
                      <a:lnTo>
                        <a:pt x="0" y="356"/>
                      </a:lnTo>
                      <a:lnTo>
                        <a:pt x="0" y="346"/>
                      </a:lnTo>
                      <a:lnTo>
                        <a:pt x="1" y="335"/>
                      </a:lnTo>
                      <a:lnTo>
                        <a:pt x="1" y="327"/>
                      </a:lnTo>
                      <a:lnTo>
                        <a:pt x="2" y="321"/>
                      </a:lnTo>
                      <a:lnTo>
                        <a:pt x="4" y="318"/>
                      </a:lnTo>
                      <a:lnTo>
                        <a:pt x="9" y="313"/>
                      </a:lnTo>
                      <a:lnTo>
                        <a:pt x="13" y="306"/>
                      </a:lnTo>
                      <a:lnTo>
                        <a:pt x="19" y="300"/>
                      </a:lnTo>
                      <a:lnTo>
                        <a:pt x="24" y="294"/>
                      </a:lnTo>
                      <a:lnTo>
                        <a:pt x="26" y="291"/>
                      </a:lnTo>
                      <a:lnTo>
                        <a:pt x="31" y="289"/>
                      </a:lnTo>
                      <a:lnTo>
                        <a:pt x="38" y="290"/>
                      </a:lnTo>
                      <a:lnTo>
                        <a:pt x="47" y="291"/>
                      </a:lnTo>
                      <a:lnTo>
                        <a:pt x="56" y="292"/>
                      </a:lnTo>
                      <a:lnTo>
                        <a:pt x="65" y="289"/>
                      </a:lnTo>
                      <a:lnTo>
                        <a:pt x="74" y="284"/>
                      </a:lnTo>
                      <a:lnTo>
                        <a:pt x="82" y="277"/>
                      </a:lnTo>
                      <a:lnTo>
                        <a:pt x="89" y="274"/>
                      </a:lnTo>
                      <a:lnTo>
                        <a:pt x="97" y="273"/>
                      </a:lnTo>
                      <a:lnTo>
                        <a:pt x="106" y="273"/>
                      </a:lnTo>
                      <a:lnTo>
                        <a:pt x="117" y="272"/>
                      </a:lnTo>
                      <a:lnTo>
                        <a:pt x="125" y="268"/>
                      </a:lnTo>
                      <a:lnTo>
                        <a:pt x="131" y="263"/>
                      </a:lnTo>
                      <a:lnTo>
                        <a:pt x="138" y="257"/>
                      </a:lnTo>
                      <a:lnTo>
                        <a:pt x="146" y="249"/>
                      </a:lnTo>
                      <a:lnTo>
                        <a:pt x="156" y="241"/>
                      </a:lnTo>
                      <a:lnTo>
                        <a:pt x="165" y="234"/>
                      </a:lnTo>
                      <a:lnTo>
                        <a:pt x="172" y="228"/>
                      </a:lnTo>
                      <a:lnTo>
                        <a:pt x="179" y="225"/>
                      </a:lnTo>
                      <a:lnTo>
                        <a:pt x="188" y="223"/>
                      </a:lnTo>
                      <a:lnTo>
                        <a:pt x="198" y="223"/>
                      </a:lnTo>
                      <a:lnTo>
                        <a:pt x="205" y="224"/>
                      </a:lnTo>
                      <a:lnTo>
                        <a:pt x="209" y="227"/>
                      </a:lnTo>
                      <a:lnTo>
                        <a:pt x="210" y="231"/>
                      </a:lnTo>
                      <a:lnTo>
                        <a:pt x="210" y="243"/>
                      </a:lnTo>
                      <a:lnTo>
                        <a:pt x="209" y="250"/>
                      </a:lnTo>
                      <a:lnTo>
                        <a:pt x="210" y="255"/>
                      </a:lnTo>
                      <a:lnTo>
                        <a:pt x="211" y="257"/>
                      </a:lnTo>
                      <a:lnTo>
                        <a:pt x="213" y="256"/>
                      </a:lnTo>
                      <a:lnTo>
                        <a:pt x="217" y="253"/>
                      </a:lnTo>
                      <a:lnTo>
                        <a:pt x="221" y="248"/>
                      </a:lnTo>
                      <a:lnTo>
                        <a:pt x="223" y="241"/>
                      </a:lnTo>
                      <a:lnTo>
                        <a:pt x="223" y="229"/>
                      </a:lnTo>
                      <a:lnTo>
                        <a:pt x="224" y="223"/>
                      </a:lnTo>
                      <a:lnTo>
                        <a:pt x="225" y="219"/>
                      </a:lnTo>
                      <a:lnTo>
                        <a:pt x="228" y="215"/>
                      </a:lnTo>
                      <a:lnTo>
                        <a:pt x="234" y="214"/>
                      </a:lnTo>
                      <a:lnTo>
                        <a:pt x="247" y="214"/>
                      </a:lnTo>
                      <a:lnTo>
                        <a:pt x="256" y="215"/>
                      </a:lnTo>
                      <a:lnTo>
                        <a:pt x="266" y="213"/>
                      </a:lnTo>
                      <a:lnTo>
                        <a:pt x="271" y="210"/>
                      </a:lnTo>
                      <a:lnTo>
                        <a:pt x="278" y="205"/>
                      </a:lnTo>
                      <a:lnTo>
                        <a:pt x="294" y="192"/>
                      </a:lnTo>
                      <a:lnTo>
                        <a:pt x="302" y="185"/>
                      </a:lnTo>
                      <a:lnTo>
                        <a:pt x="308" y="180"/>
                      </a:lnTo>
                      <a:lnTo>
                        <a:pt x="312" y="177"/>
                      </a:lnTo>
                      <a:lnTo>
                        <a:pt x="318" y="176"/>
                      </a:lnTo>
                      <a:lnTo>
                        <a:pt x="327" y="175"/>
                      </a:lnTo>
                      <a:lnTo>
                        <a:pt x="349" y="175"/>
                      </a:lnTo>
                      <a:lnTo>
                        <a:pt x="360" y="173"/>
                      </a:lnTo>
                      <a:lnTo>
                        <a:pt x="373" y="170"/>
                      </a:lnTo>
                      <a:lnTo>
                        <a:pt x="387" y="168"/>
                      </a:lnTo>
                      <a:lnTo>
                        <a:pt x="409" y="168"/>
                      </a:lnTo>
                      <a:lnTo>
                        <a:pt x="420" y="167"/>
                      </a:lnTo>
                      <a:lnTo>
                        <a:pt x="432" y="167"/>
                      </a:lnTo>
                      <a:lnTo>
                        <a:pt x="442" y="165"/>
                      </a:lnTo>
                      <a:lnTo>
                        <a:pt x="451" y="161"/>
                      </a:lnTo>
                      <a:lnTo>
                        <a:pt x="456" y="156"/>
                      </a:lnTo>
                      <a:lnTo>
                        <a:pt x="464" y="150"/>
                      </a:lnTo>
                      <a:lnTo>
                        <a:pt x="472" y="140"/>
                      </a:lnTo>
                      <a:lnTo>
                        <a:pt x="487" y="122"/>
                      </a:lnTo>
                      <a:lnTo>
                        <a:pt x="493" y="113"/>
                      </a:lnTo>
                      <a:lnTo>
                        <a:pt x="495" y="109"/>
                      </a:lnTo>
                      <a:lnTo>
                        <a:pt x="499" y="105"/>
                      </a:lnTo>
                      <a:lnTo>
                        <a:pt x="505" y="104"/>
                      </a:lnTo>
                      <a:lnTo>
                        <a:pt x="510" y="105"/>
                      </a:lnTo>
                      <a:lnTo>
                        <a:pt x="515" y="108"/>
                      </a:lnTo>
                      <a:lnTo>
                        <a:pt x="521" y="113"/>
                      </a:lnTo>
                      <a:lnTo>
                        <a:pt x="526" y="123"/>
                      </a:lnTo>
                      <a:lnTo>
                        <a:pt x="530" y="131"/>
                      </a:lnTo>
                      <a:lnTo>
                        <a:pt x="531" y="137"/>
                      </a:lnTo>
                      <a:lnTo>
                        <a:pt x="532" y="143"/>
                      </a:lnTo>
                      <a:lnTo>
                        <a:pt x="534" y="150"/>
                      </a:lnTo>
                      <a:lnTo>
                        <a:pt x="534" y="154"/>
                      </a:lnTo>
                      <a:lnTo>
                        <a:pt x="537" y="154"/>
                      </a:lnTo>
                      <a:lnTo>
                        <a:pt x="542" y="150"/>
                      </a:lnTo>
                      <a:lnTo>
                        <a:pt x="547" y="144"/>
                      </a:lnTo>
                      <a:lnTo>
                        <a:pt x="549" y="137"/>
                      </a:lnTo>
                      <a:lnTo>
                        <a:pt x="550" y="130"/>
                      </a:lnTo>
                      <a:lnTo>
                        <a:pt x="550" y="122"/>
                      </a:lnTo>
                      <a:lnTo>
                        <a:pt x="551" y="113"/>
                      </a:lnTo>
                      <a:lnTo>
                        <a:pt x="552" y="105"/>
                      </a:lnTo>
                      <a:lnTo>
                        <a:pt x="554" y="101"/>
                      </a:lnTo>
                      <a:lnTo>
                        <a:pt x="558" y="100"/>
                      </a:lnTo>
                      <a:lnTo>
                        <a:pt x="564" y="101"/>
                      </a:lnTo>
                      <a:lnTo>
                        <a:pt x="572" y="101"/>
                      </a:lnTo>
                      <a:lnTo>
                        <a:pt x="578" y="100"/>
                      </a:lnTo>
                      <a:lnTo>
                        <a:pt x="582" y="97"/>
                      </a:lnTo>
                      <a:lnTo>
                        <a:pt x="584" y="91"/>
                      </a:lnTo>
                      <a:lnTo>
                        <a:pt x="585" y="86"/>
                      </a:lnTo>
                      <a:lnTo>
                        <a:pt x="587" y="82"/>
                      </a:lnTo>
                      <a:lnTo>
                        <a:pt x="590" y="77"/>
                      </a:lnTo>
                      <a:lnTo>
                        <a:pt x="595" y="74"/>
                      </a:lnTo>
                      <a:lnTo>
                        <a:pt x="601" y="73"/>
                      </a:lnTo>
                      <a:lnTo>
                        <a:pt x="604" y="73"/>
                      </a:lnTo>
                      <a:lnTo>
                        <a:pt x="607" y="72"/>
                      </a:lnTo>
                      <a:lnTo>
                        <a:pt x="606" y="70"/>
                      </a:lnTo>
                      <a:lnTo>
                        <a:pt x="602" y="67"/>
                      </a:lnTo>
                      <a:lnTo>
                        <a:pt x="596" y="63"/>
                      </a:lnTo>
                      <a:lnTo>
                        <a:pt x="591" y="59"/>
                      </a:lnTo>
                      <a:lnTo>
                        <a:pt x="589" y="55"/>
                      </a:lnTo>
                      <a:lnTo>
                        <a:pt x="592" y="49"/>
                      </a:lnTo>
                      <a:lnTo>
                        <a:pt x="604" y="37"/>
                      </a:lnTo>
                      <a:lnTo>
                        <a:pt x="610" y="31"/>
                      </a:lnTo>
                      <a:lnTo>
                        <a:pt x="612" y="26"/>
                      </a:lnTo>
                      <a:lnTo>
                        <a:pt x="612" y="20"/>
                      </a:lnTo>
                      <a:lnTo>
                        <a:pt x="614" y="6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804279" y="834951"/>
                  <a:ext cx="300528" cy="249903"/>
                </a:xfrm>
                <a:custGeom>
                  <a:rect b="b" l="l" r="r" t="t"/>
                  <a:pathLst>
                    <a:path extrusionOk="0" h="343" w="382">
                      <a:moveTo>
                        <a:pt x="257" y="0"/>
                      </a:moveTo>
                      <a:lnTo>
                        <a:pt x="265" y="6"/>
                      </a:lnTo>
                      <a:lnTo>
                        <a:pt x="281" y="19"/>
                      </a:lnTo>
                      <a:lnTo>
                        <a:pt x="288" y="26"/>
                      </a:lnTo>
                      <a:lnTo>
                        <a:pt x="291" y="31"/>
                      </a:lnTo>
                      <a:lnTo>
                        <a:pt x="292" y="41"/>
                      </a:lnTo>
                      <a:lnTo>
                        <a:pt x="294" y="54"/>
                      </a:lnTo>
                      <a:lnTo>
                        <a:pt x="295" y="71"/>
                      </a:lnTo>
                      <a:lnTo>
                        <a:pt x="296" y="93"/>
                      </a:lnTo>
                      <a:lnTo>
                        <a:pt x="298" y="103"/>
                      </a:lnTo>
                      <a:lnTo>
                        <a:pt x="305" y="113"/>
                      </a:lnTo>
                      <a:lnTo>
                        <a:pt x="314" y="121"/>
                      </a:lnTo>
                      <a:lnTo>
                        <a:pt x="324" y="128"/>
                      </a:lnTo>
                      <a:lnTo>
                        <a:pt x="336" y="135"/>
                      </a:lnTo>
                      <a:lnTo>
                        <a:pt x="347" y="140"/>
                      </a:lnTo>
                      <a:lnTo>
                        <a:pt x="357" y="143"/>
                      </a:lnTo>
                      <a:lnTo>
                        <a:pt x="363" y="146"/>
                      </a:lnTo>
                      <a:lnTo>
                        <a:pt x="367" y="148"/>
                      </a:lnTo>
                      <a:lnTo>
                        <a:pt x="370" y="153"/>
                      </a:lnTo>
                      <a:lnTo>
                        <a:pt x="373" y="160"/>
                      </a:lnTo>
                      <a:lnTo>
                        <a:pt x="378" y="170"/>
                      </a:lnTo>
                      <a:lnTo>
                        <a:pt x="381" y="181"/>
                      </a:lnTo>
                      <a:lnTo>
                        <a:pt x="382" y="194"/>
                      </a:lnTo>
                      <a:lnTo>
                        <a:pt x="381" y="203"/>
                      </a:lnTo>
                      <a:lnTo>
                        <a:pt x="377" y="210"/>
                      </a:lnTo>
                      <a:lnTo>
                        <a:pt x="372" y="217"/>
                      </a:lnTo>
                      <a:lnTo>
                        <a:pt x="364" y="222"/>
                      </a:lnTo>
                      <a:lnTo>
                        <a:pt x="355" y="230"/>
                      </a:lnTo>
                      <a:lnTo>
                        <a:pt x="345" y="239"/>
                      </a:lnTo>
                      <a:lnTo>
                        <a:pt x="328" y="250"/>
                      </a:lnTo>
                      <a:lnTo>
                        <a:pt x="319" y="256"/>
                      </a:lnTo>
                      <a:lnTo>
                        <a:pt x="313" y="262"/>
                      </a:lnTo>
                      <a:lnTo>
                        <a:pt x="306" y="271"/>
                      </a:lnTo>
                      <a:lnTo>
                        <a:pt x="299" y="283"/>
                      </a:lnTo>
                      <a:lnTo>
                        <a:pt x="292" y="297"/>
                      </a:lnTo>
                      <a:lnTo>
                        <a:pt x="275" y="329"/>
                      </a:lnTo>
                      <a:lnTo>
                        <a:pt x="267" y="343"/>
                      </a:lnTo>
                      <a:lnTo>
                        <a:pt x="264" y="331"/>
                      </a:lnTo>
                      <a:lnTo>
                        <a:pt x="263" y="321"/>
                      </a:lnTo>
                      <a:lnTo>
                        <a:pt x="264" y="313"/>
                      </a:lnTo>
                      <a:lnTo>
                        <a:pt x="268" y="299"/>
                      </a:lnTo>
                      <a:lnTo>
                        <a:pt x="270" y="289"/>
                      </a:lnTo>
                      <a:lnTo>
                        <a:pt x="272" y="278"/>
                      </a:lnTo>
                      <a:lnTo>
                        <a:pt x="273" y="268"/>
                      </a:lnTo>
                      <a:lnTo>
                        <a:pt x="273" y="258"/>
                      </a:lnTo>
                      <a:lnTo>
                        <a:pt x="272" y="248"/>
                      </a:lnTo>
                      <a:lnTo>
                        <a:pt x="268" y="243"/>
                      </a:lnTo>
                      <a:lnTo>
                        <a:pt x="262" y="239"/>
                      </a:lnTo>
                      <a:lnTo>
                        <a:pt x="249" y="238"/>
                      </a:lnTo>
                      <a:lnTo>
                        <a:pt x="225" y="242"/>
                      </a:lnTo>
                      <a:lnTo>
                        <a:pt x="214" y="245"/>
                      </a:lnTo>
                      <a:lnTo>
                        <a:pt x="206" y="245"/>
                      </a:lnTo>
                      <a:lnTo>
                        <a:pt x="198" y="243"/>
                      </a:lnTo>
                      <a:lnTo>
                        <a:pt x="188" y="240"/>
                      </a:lnTo>
                      <a:lnTo>
                        <a:pt x="180" y="236"/>
                      </a:lnTo>
                      <a:lnTo>
                        <a:pt x="171" y="235"/>
                      </a:lnTo>
                      <a:lnTo>
                        <a:pt x="164" y="236"/>
                      </a:lnTo>
                      <a:lnTo>
                        <a:pt x="156" y="239"/>
                      </a:lnTo>
                      <a:lnTo>
                        <a:pt x="144" y="240"/>
                      </a:lnTo>
                      <a:lnTo>
                        <a:pt x="131" y="240"/>
                      </a:lnTo>
                      <a:lnTo>
                        <a:pt x="119" y="238"/>
                      </a:lnTo>
                      <a:lnTo>
                        <a:pt x="108" y="234"/>
                      </a:lnTo>
                      <a:lnTo>
                        <a:pt x="100" y="227"/>
                      </a:lnTo>
                      <a:lnTo>
                        <a:pt x="83" y="210"/>
                      </a:lnTo>
                      <a:lnTo>
                        <a:pt x="76" y="204"/>
                      </a:lnTo>
                      <a:lnTo>
                        <a:pt x="67" y="201"/>
                      </a:lnTo>
                      <a:lnTo>
                        <a:pt x="61" y="202"/>
                      </a:lnTo>
                      <a:lnTo>
                        <a:pt x="53" y="204"/>
                      </a:lnTo>
                      <a:lnTo>
                        <a:pt x="46" y="207"/>
                      </a:lnTo>
                      <a:lnTo>
                        <a:pt x="31" y="210"/>
                      </a:lnTo>
                      <a:lnTo>
                        <a:pt x="23" y="211"/>
                      </a:lnTo>
                      <a:lnTo>
                        <a:pt x="19" y="209"/>
                      </a:lnTo>
                      <a:lnTo>
                        <a:pt x="15" y="205"/>
                      </a:lnTo>
                      <a:lnTo>
                        <a:pt x="12" y="198"/>
                      </a:lnTo>
                      <a:lnTo>
                        <a:pt x="8" y="188"/>
                      </a:lnTo>
                      <a:lnTo>
                        <a:pt x="0" y="176"/>
                      </a:lnTo>
                      <a:lnTo>
                        <a:pt x="10" y="167"/>
                      </a:lnTo>
                      <a:lnTo>
                        <a:pt x="18" y="161"/>
                      </a:lnTo>
                      <a:lnTo>
                        <a:pt x="24" y="154"/>
                      </a:lnTo>
                      <a:lnTo>
                        <a:pt x="27" y="149"/>
                      </a:lnTo>
                      <a:lnTo>
                        <a:pt x="29" y="140"/>
                      </a:lnTo>
                      <a:lnTo>
                        <a:pt x="30" y="132"/>
                      </a:lnTo>
                      <a:lnTo>
                        <a:pt x="31" y="123"/>
                      </a:lnTo>
                      <a:lnTo>
                        <a:pt x="34" y="115"/>
                      </a:lnTo>
                      <a:lnTo>
                        <a:pt x="37" y="109"/>
                      </a:lnTo>
                      <a:lnTo>
                        <a:pt x="44" y="102"/>
                      </a:lnTo>
                      <a:lnTo>
                        <a:pt x="53" y="96"/>
                      </a:lnTo>
                      <a:lnTo>
                        <a:pt x="64" y="90"/>
                      </a:lnTo>
                      <a:lnTo>
                        <a:pt x="75" y="86"/>
                      </a:lnTo>
                      <a:lnTo>
                        <a:pt x="85" y="84"/>
                      </a:lnTo>
                      <a:lnTo>
                        <a:pt x="95" y="84"/>
                      </a:lnTo>
                      <a:lnTo>
                        <a:pt x="106" y="85"/>
                      </a:lnTo>
                      <a:lnTo>
                        <a:pt x="129" y="85"/>
                      </a:lnTo>
                      <a:lnTo>
                        <a:pt x="136" y="82"/>
                      </a:lnTo>
                      <a:lnTo>
                        <a:pt x="144" y="77"/>
                      </a:lnTo>
                      <a:lnTo>
                        <a:pt x="155" y="73"/>
                      </a:lnTo>
                      <a:lnTo>
                        <a:pt x="167" y="67"/>
                      </a:lnTo>
                      <a:lnTo>
                        <a:pt x="181" y="62"/>
                      </a:lnTo>
                      <a:lnTo>
                        <a:pt x="193" y="59"/>
                      </a:lnTo>
                      <a:lnTo>
                        <a:pt x="203" y="56"/>
                      </a:lnTo>
                      <a:lnTo>
                        <a:pt x="217" y="53"/>
                      </a:lnTo>
                      <a:lnTo>
                        <a:pt x="228" y="49"/>
                      </a:lnTo>
                      <a:lnTo>
                        <a:pt x="235" y="44"/>
                      </a:lnTo>
                      <a:lnTo>
                        <a:pt x="237" y="40"/>
                      </a:lnTo>
                      <a:lnTo>
                        <a:pt x="240" y="3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636708" y="619292"/>
                  <a:ext cx="387068" cy="343889"/>
                </a:xfrm>
                <a:custGeom>
                  <a:rect b="b" l="l" r="r" t="t"/>
                  <a:pathLst>
                    <a:path extrusionOk="0" h="472" w="492">
                      <a:moveTo>
                        <a:pt x="225" y="0"/>
                      </a:moveTo>
                      <a:lnTo>
                        <a:pt x="229" y="3"/>
                      </a:lnTo>
                      <a:lnTo>
                        <a:pt x="234" y="9"/>
                      </a:lnTo>
                      <a:lnTo>
                        <a:pt x="237" y="22"/>
                      </a:lnTo>
                      <a:lnTo>
                        <a:pt x="239" y="27"/>
                      </a:lnTo>
                      <a:lnTo>
                        <a:pt x="245" y="31"/>
                      </a:lnTo>
                      <a:lnTo>
                        <a:pt x="250" y="35"/>
                      </a:lnTo>
                      <a:lnTo>
                        <a:pt x="255" y="42"/>
                      </a:lnTo>
                      <a:lnTo>
                        <a:pt x="258" y="50"/>
                      </a:lnTo>
                      <a:lnTo>
                        <a:pt x="262" y="59"/>
                      </a:lnTo>
                      <a:lnTo>
                        <a:pt x="265" y="66"/>
                      </a:lnTo>
                      <a:lnTo>
                        <a:pt x="270" y="73"/>
                      </a:lnTo>
                      <a:lnTo>
                        <a:pt x="276" y="81"/>
                      </a:lnTo>
                      <a:lnTo>
                        <a:pt x="282" y="87"/>
                      </a:lnTo>
                      <a:lnTo>
                        <a:pt x="291" y="92"/>
                      </a:lnTo>
                      <a:lnTo>
                        <a:pt x="302" y="94"/>
                      </a:lnTo>
                      <a:lnTo>
                        <a:pt x="310" y="97"/>
                      </a:lnTo>
                      <a:lnTo>
                        <a:pt x="318" y="100"/>
                      </a:lnTo>
                      <a:lnTo>
                        <a:pt x="323" y="104"/>
                      </a:lnTo>
                      <a:lnTo>
                        <a:pt x="325" y="110"/>
                      </a:lnTo>
                      <a:lnTo>
                        <a:pt x="325" y="118"/>
                      </a:lnTo>
                      <a:lnTo>
                        <a:pt x="326" y="126"/>
                      </a:lnTo>
                      <a:lnTo>
                        <a:pt x="328" y="131"/>
                      </a:lnTo>
                      <a:lnTo>
                        <a:pt x="331" y="135"/>
                      </a:lnTo>
                      <a:lnTo>
                        <a:pt x="336" y="137"/>
                      </a:lnTo>
                      <a:lnTo>
                        <a:pt x="344" y="140"/>
                      </a:lnTo>
                      <a:lnTo>
                        <a:pt x="353" y="141"/>
                      </a:lnTo>
                      <a:lnTo>
                        <a:pt x="363" y="143"/>
                      </a:lnTo>
                      <a:lnTo>
                        <a:pt x="373" y="143"/>
                      </a:lnTo>
                      <a:lnTo>
                        <a:pt x="382" y="140"/>
                      </a:lnTo>
                      <a:lnTo>
                        <a:pt x="387" y="135"/>
                      </a:lnTo>
                      <a:lnTo>
                        <a:pt x="397" y="124"/>
                      </a:lnTo>
                      <a:lnTo>
                        <a:pt x="401" y="119"/>
                      </a:lnTo>
                      <a:lnTo>
                        <a:pt x="408" y="115"/>
                      </a:lnTo>
                      <a:lnTo>
                        <a:pt x="416" y="114"/>
                      </a:lnTo>
                      <a:lnTo>
                        <a:pt x="427" y="115"/>
                      </a:lnTo>
                      <a:lnTo>
                        <a:pt x="438" y="118"/>
                      </a:lnTo>
                      <a:lnTo>
                        <a:pt x="450" y="125"/>
                      </a:lnTo>
                      <a:lnTo>
                        <a:pt x="464" y="133"/>
                      </a:lnTo>
                      <a:lnTo>
                        <a:pt x="478" y="142"/>
                      </a:lnTo>
                      <a:lnTo>
                        <a:pt x="492" y="153"/>
                      </a:lnTo>
                      <a:lnTo>
                        <a:pt x="489" y="153"/>
                      </a:lnTo>
                      <a:lnTo>
                        <a:pt x="486" y="155"/>
                      </a:lnTo>
                      <a:lnTo>
                        <a:pt x="480" y="161"/>
                      </a:lnTo>
                      <a:lnTo>
                        <a:pt x="477" y="170"/>
                      </a:lnTo>
                      <a:lnTo>
                        <a:pt x="475" y="181"/>
                      </a:lnTo>
                      <a:lnTo>
                        <a:pt x="475" y="194"/>
                      </a:lnTo>
                      <a:lnTo>
                        <a:pt x="477" y="207"/>
                      </a:lnTo>
                      <a:lnTo>
                        <a:pt x="478" y="219"/>
                      </a:lnTo>
                      <a:lnTo>
                        <a:pt x="479" y="229"/>
                      </a:lnTo>
                      <a:lnTo>
                        <a:pt x="479" y="236"/>
                      </a:lnTo>
                      <a:lnTo>
                        <a:pt x="476" y="249"/>
                      </a:lnTo>
                      <a:lnTo>
                        <a:pt x="470" y="264"/>
                      </a:lnTo>
                      <a:lnTo>
                        <a:pt x="464" y="279"/>
                      </a:lnTo>
                      <a:lnTo>
                        <a:pt x="464" y="285"/>
                      </a:lnTo>
                      <a:lnTo>
                        <a:pt x="466" y="290"/>
                      </a:lnTo>
                      <a:lnTo>
                        <a:pt x="470" y="296"/>
                      </a:lnTo>
                      <a:lnTo>
                        <a:pt x="453" y="329"/>
                      </a:lnTo>
                      <a:lnTo>
                        <a:pt x="450" y="336"/>
                      </a:lnTo>
                      <a:lnTo>
                        <a:pt x="448" y="340"/>
                      </a:lnTo>
                      <a:lnTo>
                        <a:pt x="441" y="345"/>
                      </a:lnTo>
                      <a:lnTo>
                        <a:pt x="430" y="349"/>
                      </a:lnTo>
                      <a:lnTo>
                        <a:pt x="416" y="352"/>
                      </a:lnTo>
                      <a:lnTo>
                        <a:pt x="406" y="355"/>
                      </a:lnTo>
                      <a:lnTo>
                        <a:pt x="394" y="358"/>
                      </a:lnTo>
                      <a:lnTo>
                        <a:pt x="380" y="363"/>
                      </a:lnTo>
                      <a:lnTo>
                        <a:pt x="368" y="369"/>
                      </a:lnTo>
                      <a:lnTo>
                        <a:pt x="357" y="373"/>
                      </a:lnTo>
                      <a:lnTo>
                        <a:pt x="349" y="378"/>
                      </a:lnTo>
                      <a:lnTo>
                        <a:pt x="342" y="381"/>
                      </a:lnTo>
                      <a:lnTo>
                        <a:pt x="319" y="381"/>
                      </a:lnTo>
                      <a:lnTo>
                        <a:pt x="308" y="380"/>
                      </a:lnTo>
                      <a:lnTo>
                        <a:pt x="298" y="380"/>
                      </a:lnTo>
                      <a:lnTo>
                        <a:pt x="288" y="382"/>
                      </a:lnTo>
                      <a:lnTo>
                        <a:pt x="277" y="386"/>
                      </a:lnTo>
                      <a:lnTo>
                        <a:pt x="266" y="392"/>
                      </a:lnTo>
                      <a:lnTo>
                        <a:pt x="257" y="398"/>
                      </a:lnTo>
                      <a:lnTo>
                        <a:pt x="250" y="405"/>
                      </a:lnTo>
                      <a:lnTo>
                        <a:pt x="247" y="411"/>
                      </a:lnTo>
                      <a:lnTo>
                        <a:pt x="244" y="419"/>
                      </a:lnTo>
                      <a:lnTo>
                        <a:pt x="243" y="428"/>
                      </a:lnTo>
                      <a:lnTo>
                        <a:pt x="242" y="436"/>
                      </a:lnTo>
                      <a:lnTo>
                        <a:pt x="240" y="445"/>
                      </a:lnTo>
                      <a:lnTo>
                        <a:pt x="237" y="450"/>
                      </a:lnTo>
                      <a:lnTo>
                        <a:pt x="231" y="457"/>
                      </a:lnTo>
                      <a:lnTo>
                        <a:pt x="223" y="463"/>
                      </a:lnTo>
                      <a:lnTo>
                        <a:pt x="213" y="472"/>
                      </a:lnTo>
                      <a:lnTo>
                        <a:pt x="205" y="458"/>
                      </a:lnTo>
                      <a:lnTo>
                        <a:pt x="196" y="442"/>
                      </a:lnTo>
                      <a:lnTo>
                        <a:pt x="186" y="427"/>
                      </a:lnTo>
                      <a:lnTo>
                        <a:pt x="175" y="413"/>
                      </a:lnTo>
                      <a:lnTo>
                        <a:pt x="165" y="400"/>
                      </a:lnTo>
                      <a:lnTo>
                        <a:pt x="155" y="391"/>
                      </a:lnTo>
                      <a:lnTo>
                        <a:pt x="144" y="384"/>
                      </a:lnTo>
                      <a:lnTo>
                        <a:pt x="135" y="382"/>
                      </a:lnTo>
                      <a:lnTo>
                        <a:pt x="120" y="383"/>
                      </a:lnTo>
                      <a:lnTo>
                        <a:pt x="106" y="389"/>
                      </a:lnTo>
                      <a:lnTo>
                        <a:pt x="95" y="396"/>
                      </a:lnTo>
                      <a:lnTo>
                        <a:pt x="85" y="402"/>
                      </a:lnTo>
                      <a:lnTo>
                        <a:pt x="75" y="407"/>
                      </a:lnTo>
                      <a:lnTo>
                        <a:pt x="65" y="408"/>
                      </a:lnTo>
                      <a:lnTo>
                        <a:pt x="56" y="405"/>
                      </a:lnTo>
                      <a:lnTo>
                        <a:pt x="50" y="401"/>
                      </a:lnTo>
                      <a:lnTo>
                        <a:pt x="47" y="397"/>
                      </a:lnTo>
                      <a:lnTo>
                        <a:pt x="43" y="395"/>
                      </a:lnTo>
                      <a:lnTo>
                        <a:pt x="37" y="392"/>
                      </a:lnTo>
                      <a:lnTo>
                        <a:pt x="31" y="391"/>
                      </a:lnTo>
                      <a:lnTo>
                        <a:pt x="24" y="392"/>
                      </a:lnTo>
                      <a:lnTo>
                        <a:pt x="19" y="392"/>
                      </a:lnTo>
                      <a:lnTo>
                        <a:pt x="13" y="390"/>
                      </a:lnTo>
                      <a:lnTo>
                        <a:pt x="9" y="384"/>
                      </a:lnTo>
                      <a:lnTo>
                        <a:pt x="7" y="377"/>
                      </a:lnTo>
                      <a:lnTo>
                        <a:pt x="4" y="367"/>
                      </a:lnTo>
                      <a:lnTo>
                        <a:pt x="1" y="356"/>
                      </a:lnTo>
                      <a:lnTo>
                        <a:pt x="0" y="344"/>
                      </a:lnTo>
                      <a:lnTo>
                        <a:pt x="0" y="334"/>
                      </a:lnTo>
                      <a:lnTo>
                        <a:pt x="3" y="327"/>
                      </a:lnTo>
                      <a:lnTo>
                        <a:pt x="8" y="320"/>
                      </a:lnTo>
                      <a:lnTo>
                        <a:pt x="28" y="301"/>
                      </a:lnTo>
                      <a:lnTo>
                        <a:pt x="32" y="295"/>
                      </a:lnTo>
                      <a:lnTo>
                        <a:pt x="33" y="290"/>
                      </a:lnTo>
                      <a:lnTo>
                        <a:pt x="31" y="286"/>
                      </a:lnTo>
                      <a:lnTo>
                        <a:pt x="27" y="275"/>
                      </a:lnTo>
                      <a:lnTo>
                        <a:pt x="27" y="268"/>
                      </a:lnTo>
                      <a:lnTo>
                        <a:pt x="30" y="260"/>
                      </a:lnTo>
                      <a:lnTo>
                        <a:pt x="35" y="248"/>
                      </a:lnTo>
                      <a:lnTo>
                        <a:pt x="43" y="232"/>
                      </a:lnTo>
                      <a:lnTo>
                        <a:pt x="54" y="221"/>
                      </a:lnTo>
                      <a:lnTo>
                        <a:pt x="60" y="214"/>
                      </a:lnTo>
                      <a:lnTo>
                        <a:pt x="63" y="207"/>
                      </a:lnTo>
                      <a:lnTo>
                        <a:pt x="65" y="200"/>
                      </a:lnTo>
                      <a:lnTo>
                        <a:pt x="63" y="194"/>
                      </a:lnTo>
                      <a:lnTo>
                        <a:pt x="60" y="184"/>
                      </a:lnTo>
                      <a:lnTo>
                        <a:pt x="52" y="176"/>
                      </a:lnTo>
                      <a:lnTo>
                        <a:pt x="44" y="169"/>
                      </a:lnTo>
                      <a:lnTo>
                        <a:pt x="56" y="161"/>
                      </a:lnTo>
                      <a:lnTo>
                        <a:pt x="65" y="153"/>
                      </a:lnTo>
                      <a:lnTo>
                        <a:pt x="70" y="146"/>
                      </a:lnTo>
                      <a:lnTo>
                        <a:pt x="75" y="140"/>
                      </a:lnTo>
                      <a:lnTo>
                        <a:pt x="82" y="134"/>
                      </a:lnTo>
                      <a:lnTo>
                        <a:pt x="90" y="128"/>
                      </a:lnTo>
                      <a:lnTo>
                        <a:pt x="100" y="124"/>
                      </a:lnTo>
                      <a:lnTo>
                        <a:pt x="106" y="118"/>
                      </a:lnTo>
                      <a:lnTo>
                        <a:pt x="111" y="112"/>
                      </a:lnTo>
                      <a:lnTo>
                        <a:pt x="115" y="106"/>
                      </a:lnTo>
                      <a:lnTo>
                        <a:pt x="120" y="101"/>
                      </a:lnTo>
                      <a:lnTo>
                        <a:pt x="129" y="98"/>
                      </a:lnTo>
                      <a:lnTo>
                        <a:pt x="138" y="94"/>
                      </a:lnTo>
                      <a:lnTo>
                        <a:pt x="146" y="89"/>
                      </a:lnTo>
                      <a:lnTo>
                        <a:pt x="154" y="84"/>
                      </a:lnTo>
                      <a:lnTo>
                        <a:pt x="159" y="76"/>
                      </a:lnTo>
                      <a:lnTo>
                        <a:pt x="165" y="63"/>
                      </a:lnTo>
                      <a:lnTo>
                        <a:pt x="169" y="52"/>
                      </a:lnTo>
                      <a:lnTo>
                        <a:pt x="176" y="44"/>
                      </a:lnTo>
                      <a:lnTo>
                        <a:pt x="184" y="37"/>
                      </a:lnTo>
                      <a:lnTo>
                        <a:pt x="190" y="32"/>
                      </a:lnTo>
                      <a:lnTo>
                        <a:pt x="196" y="26"/>
                      </a:lnTo>
                      <a:lnTo>
                        <a:pt x="202" y="18"/>
                      </a:lnTo>
                      <a:lnTo>
                        <a:pt x="208" y="12"/>
                      </a:lnTo>
                      <a:lnTo>
                        <a:pt x="214" y="5"/>
                      </a:lnTo>
                      <a:lnTo>
                        <a:pt x="220" y="2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677618" y="188701"/>
                  <a:ext cx="550705" cy="260831"/>
                </a:xfrm>
                <a:custGeom>
                  <a:rect b="b" l="l" r="r" t="t"/>
                  <a:pathLst>
                    <a:path extrusionOk="0" h="358" w="700">
                      <a:moveTo>
                        <a:pt x="385" y="0"/>
                      </a:moveTo>
                      <a:lnTo>
                        <a:pt x="391" y="4"/>
                      </a:lnTo>
                      <a:lnTo>
                        <a:pt x="399" y="11"/>
                      </a:lnTo>
                      <a:lnTo>
                        <a:pt x="409" y="16"/>
                      </a:lnTo>
                      <a:lnTo>
                        <a:pt x="418" y="16"/>
                      </a:lnTo>
                      <a:lnTo>
                        <a:pt x="429" y="17"/>
                      </a:lnTo>
                      <a:lnTo>
                        <a:pt x="439" y="18"/>
                      </a:lnTo>
                      <a:lnTo>
                        <a:pt x="446" y="22"/>
                      </a:lnTo>
                      <a:lnTo>
                        <a:pt x="467" y="39"/>
                      </a:lnTo>
                      <a:lnTo>
                        <a:pt x="477" y="45"/>
                      </a:lnTo>
                      <a:lnTo>
                        <a:pt x="482" y="50"/>
                      </a:lnTo>
                      <a:lnTo>
                        <a:pt x="489" y="57"/>
                      </a:lnTo>
                      <a:lnTo>
                        <a:pt x="495" y="67"/>
                      </a:lnTo>
                      <a:lnTo>
                        <a:pt x="500" y="76"/>
                      </a:lnTo>
                      <a:lnTo>
                        <a:pt x="504" y="85"/>
                      </a:lnTo>
                      <a:lnTo>
                        <a:pt x="507" y="94"/>
                      </a:lnTo>
                      <a:lnTo>
                        <a:pt x="514" y="100"/>
                      </a:lnTo>
                      <a:lnTo>
                        <a:pt x="522" y="107"/>
                      </a:lnTo>
                      <a:lnTo>
                        <a:pt x="532" y="114"/>
                      </a:lnTo>
                      <a:lnTo>
                        <a:pt x="536" y="122"/>
                      </a:lnTo>
                      <a:lnTo>
                        <a:pt x="539" y="130"/>
                      </a:lnTo>
                      <a:lnTo>
                        <a:pt x="540" y="141"/>
                      </a:lnTo>
                      <a:lnTo>
                        <a:pt x="541" y="153"/>
                      </a:lnTo>
                      <a:lnTo>
                        <a:pt x="546" y="168"/>
                      </a:lnTo>
                      <a:lnTo>
                        <a:pt x="552" y="178"/>
                      </a:lnTo>
                      <a:lnTo>
                        <a:pt x="559" y="185"/>
                      </a:lnTo>
                      <a:lnTo>
                        <a:pt x="567" y="188"/>
                      </a:lnTo>
                      <a:lnTo>
                        <a:pt x="575" y="190"/>
                      </a:lnTo>
                      <a:lnTo>
                        <a:pt x="584" y="191"/>
                      </a:lnTo>
                      <a:lnTo>
                        <a:pt x="591" y="191"/>
                      </a:lnTo>
                      <a:lnTo>
                        <a:pt x="601" y="195"/>
                      </a:lnTo>
                      <a:lnTo>
                        <a:pt x="613" y="202"/>
                      </a:lnTo>
                      <a:lnTo>
                        <a:pt x="624" y="209"/>
                      </a:lnTo>
                      <a:lnTo>
                        <a:pt x="634" y="217"/>
                      </a:lnTo>
                      <a:lnTo>
                        <a:pt x="641" y="224"/>
                      </a:lnTo>
                      <a:lnTo>
                        <a:pt x="645" y="228"/>
                      </a:lnTo>
                      <a:lnTo>
                        <a:pt x="655" y="232"/>
                      </a:lnTo>
                      <a:lnTo>
                        <a:pt x="668" y="234"/>
                      </a:lnTo>
                      <a:lnTo>
                        <a:pt x="683" y="238"/>
                      </a:lnTo>
                      <a:lnTo>
                        <a:pt x="700" y="242"/>
                      </a:lnTo>
                      <a:lnTo>
                        <a:pt x="697" y="253"/>
                      </a:lnTo>
                      <a:lnTo>
                        <a:pt x="695" y="262"/>
                      </a:lnTo>
                      <a:lnTo>
                        <a:pt x="690" y="272"/>
                      </a:lnTo>
                      <a:lnTo>
                        <a:pt x="684" y="284"/>
                      </a:lnTo>
                      <a:lnTo>
                        <a:pt x="680" y="296"/>
                      </a:lnTo>
                      <a:lnTo>
                        <a:pt x="678" y="311"/>
                      </a:lnTo>
                      <a:lnTo>
                        <a:pt x="677" y="319"/>
                      </a:lnTo>
                      <a:lnTo>
                        <a:pt x="673" y="325"/>
                      </a:lnTo>
                      <a:lnTo>
                        <a:pt x="668" y="327"/>
                      </a:lnTo>
                      <a:lnTo>
                        <a:pt x="657" y="331"/>
                      </a:lnTo>
                      <a:lnTo>
                        <a:pt x="651" y="335"/>
                      </a:lnTo>
                      <a:lnTo>
                        <a:pt x="649" y="337"/>
                      </a:lnTo>
                      <a:lnTo>
                        <a:pt x="646" y="337"/>
                      </a:lnTo>
                      <a:lnTo>
                        <a:pt x="646" y="338"/>
                      </a:lnTo>
                      <a:lnTo>
                        <a:pt x="645" y="340"/>
                      </a:lnTo>
                      <a:lnTo>
                        <a:pt x="643" y="344"/>
                      </a:lnTo>
                      <a:lnTo>
                        <a:pt x="640" y="347"/>
                      </a:lnTo>
                      <a:lnTo>
                        <a:pt x="634" y="349"/>
                      </a:lnTo>
                      <a:lnTo>
                        <a:pt x="626" y="349"/>
                      </a:lnTo>
                      <a:lnTo>
                        <a:pt x="617" y="348"/>
                      </a:lnTo>
                      <a:lnTo>
                        <a:pt x="612" y="346"/>
                      </a:lnTo>
                      <a:lnTo>
                        <a:pt x="608" y="345"/>
                      </a:lnTo>
                      <a:lnTo>
                        <a:pt x="603" y="345"/>
                      </a:lnTo>
                      <a:lnTo>
                        <a:pt x="596" y="346"/>
                      </a:lnTo>
                      <a:lnTo>
                        <a:pt x="588" y="348"/>
                      </a:lnTo>
                      <a:lnTo>
                        <a:pt x="576" y="349"/>
                      </a:lnTo>
                      <a:lnTo>
                        <a:pt x="562" y="352"/>
                      </a:lnTo>
                      <a:lnTo>
                        <a:pt x="531" y="355"/>
                      </a:lnTo>
                      <a:lnTo>
                        <a:pt x="515" y="356"/>
                      </a:lnTo>
                      <a:lnTo>
                        <a:pt x="501" y="358"/>
                      </a:lnTo>
                      <a:lnTo>
                        <a:pt x="485" y="358"/>
                      </a:lnTo>
                      <a:lnTo>
                        <a:pt x="479" y="355"/>
                      </a:lnTo>
                      <a:lnTo>
                        <a:pt x="467" y="346"/>
                      </a:lnTo>
                      <a:lnTo>
                        <a:pt x="459" y="342"/>
                      </a:lnTo>
                      <a:lnTo>
                        <a:pt x="452" y="342"/>
                      </a:lnTo>
                      <a:lnTo>
                        <a:pt x="445" y="343"/>
                      </a:lnTo>
                      <a:lnTo>
                        <a:pt x="440" y="344"/>
                      </a:lnTo>
                      <a:lnTo>
                        <a:pt x="434" y="343"/>
                      </a:lnTo>
                      <a:lnTo>
                        <a:pt x="430" y="340"/>
                      </a:lnTo>
                      <a:lnTo>
                        <a:pt x="428" y="334"/>
                      </a:lnTo>
                      <a:lnTo>
                        <a:pt x="426" y="327"/>
                      </a:lnTo>
                      <a:lnTo>
                        <a:pt x="425" y="320"/>
                      </a:lnTo>
                      <a:lnTo>
                        <a:pt x="422" y="313"/>
                      </a:lnTo>
                      <a:lnTo>
                        <a:pt x="418" y="309"/>
                      </a:lnTo>
                      <a:lnTo>
                        <a:pt x="413" y="305"/>
                      </a:lnTo>
                      <a:lnTo>
                        <a:pt x="405" y="304"/>
                      </a:lnTo>
                      <a:lnTo>
                        <a:pt x="397" y="305"/>
                      </a:lnTo>
                      <a:lnTo>
                        <a:pt x="385" y="307"/>
                      </a:lnTo>
                      <a:lnTo>
                        <a:pt x="370" y="310"/>
                      </a:lnTo>
                      <a:lnTo>
                        <a:pt x="353" y="313"/>
                      </a:lnTo>
                      <a:lnTo>
                        <a:pt x="337" y="315"/>
                      </a:lnTo>
                      <a:lnTo>
                        <a:pt x="321" y="317"/>
                      </a:lnTo>
                      <a:lnTo>
                        <a:pt x="307" y="319"/>
                      </a:lnTo>
                      <a:lnTo>
                        <a:pt x="296" y="320"/>
                      </a:lnTo>
                      <a:lnTo>
                        <a:pt x="289" y="320"/>
                      </a:lnTo>
                      <a:lnTo>
                        <a:pt x="282" y="318"/>
                      </a:lnTo>
                      <a:lnTo>
                        <a:pt x="278" y="315"/>
                      </a:lnTo>
                      <a:lnTo>
                        <a:pt x="276" y="313"/>
                      </a:lnTo>
                      <a:lnTo>
                        <a:pt x="271" y="311"/>
                      </a:lnTo>
                      <a:lnTo>
                        <a:pt x="264" y="310"/>
                      </a:lnTo>
                      <a:lnTo>
                        <a:pt x="194" y="310"/>
                      </a:lnTo>
                      <a:lnTo>
                        <a:pt x="181" y="311"/>
                      </a:lnTo>
                      <a:lnTo>
                        <a:pt x="171" y="311"/>
                      </a:lnTo>
                      <a:lnTo>
                        <a:pt x="164" y="312"/>
                      </a:lnTo>
                      <a:lnTo>
                        <a:pt x="156" y="313"/>
                      </a:lnTo>
                      <a:lnTo>
                        <a:pt x="147" y="316"/>
                      </a:lnTo>
                      <a:lnTo>
                        <a:pt x="140" y="318"/>
                      </a:lnTo>
                      <a:lnTo>
                        <a:pt x="132" y="319"/>
                      </a:lnTo>
                      <a:lnTo>
                        <a:pt x="127" y="319"/>
                      </a:lnTo>
                      <a:lnTo>
                        <a:pt x="123" y="316"/>
                      </a:lnTo>
                      <a:lnTo>
                        <a:pt x="119" y="310"/>
                      </a:lnTo>
                      <a:lnTo>
                        <a:pt x="116" y="301"/>
                      </a:lnTo>
                      <a:lnTo>
                        <a:pt x="112" y="294"/>
                      </a:lnTo>
                      <a:lnTo>
                        <a:pt x="107" y="288"/>
                      </a:lnTo>
                      <a:lnTo>
                        <a:pt x="101" y="285"/>
                      </a:lnTo>
                      <a:lnTo>
                        <a:pt x="93" y="284"/>
                      </a:lnTo>
                      <a:lnTo>
                        <a:pt x="86" y="285"/>
                      </a:lnTo>
                      <a:lnTo>
                        <a:pt x="73" y="285"/>
                      </a:lnTo>
                      <a:lnTo>
                        <a:pt x="68" y="283"/>
                      </a:lnTo>
                      <a:lnTo>
                        <a:pt x="65" y="279"/>
                      </a:lnTo>
                      <a:lnTo>
                        <a:pt x="64" y="275"/>
                      </a:lnTo>
                      <a:lnTo>
                        <a:pt x="63" y="272"/>
                      </a:lnTo>
                      <a:lnTo>
                        <a:pt x="58" y="271"/>
                      </a:lnTo>
                      <a:lnTo>
                        <a:pt x="50" y="270"/>
                      </a:lnTo>
                      <a:lnTo>
                        <a:pt x="42" y="269"/>
                      </a:lnTo>
                      <a:lnTo>
                        <a:pt x="31" y="267"/>
                      </a:lnTo>
                      <a:lnTo>
                        <a:pt x="16" y="264"/>
                      </a:lnTo>
                      <a:lnTo>
                        <a:pt x="0" y="259"/>
                      </a:lnTo>
                      <a:lnTo>
                        <a:pt x="14" y="253"/>
                      </a:lnTo>
                      <a:lnTo>
                        <a:pt x="29" y="247"/>
                      </a:lnTo>
                      <a:lnTo>
                        <a:pt x="45" y="245"/>
                      </a:lnTo>
                      <a:lnTo>
                        <a:pt x="62" y="246"/>
                      </a:lnTo>
                      <a:lnTo>
                        <a:pt x="115" y="258"/>
                      </a:lnTo>
                      <a:lnTo>
                        <a:pt x="132" y="259"/>
                      </a:lnTo>
                      <a:lnTo>
                        <a:pt x="149" y="255"/>
                      </a:lnTo>
                      <a:lnTo>
                        <a:pt x="163" y="249"/>
                      </a:lnTo>
                      <a:lnTo>
                        <a:pt x="174" y="244"/>
                      </a:lnTo>
                      <a:lnTo>
                        <a:pt x="184" y="240"/>
                      </a:lnTo>
                      <a:lnTo>
                        <a:pt x="191" y="237"/>
                      </a:lnTo>
                      <a:lnTo>
                        <a:pt x="198" y="236"/>
                      </a:lnTo>
                      <a:lnTo>
                        <a:pt x="207" y="237"/>
                      </a:lnTo>
                      <a:lnTo>
                        <a:pt x="216" y="239"/>
                      </a:lnTo>
                      <a:lnTo>
                        <a:pt x="224" y="243"/>
                      </a:lnTo>
                      <a:lnTo>
                        <a:pt x="228" y="245"/>
                      </a:lnTo>
                      <a:lnTo>
                        <a:pt x="233" y="245"/>
                      </a:lnTo>
                      <a:lnTo>
                        <a:pt x="239" y="245"/>
                      </a:lnTo>
                      <a:lnTo>
                        <a:pt x="247" y="241"/>
                      </a:lnTo>
                      <a:lnTo>
                        <a:pt x="252" y="236"/>
                      </a:lnTo>
                      <a:lnTo>
                        <a:pt x="256" y="233"/>
                      </a:lnTo>
                      <a:lnTo>
                        <a:pt x="261" y="233"/>
                      </a:lnTo>
                      <a:lnTo>
                        <a:pt x="265" y="236"/>
                      </a:lnTo>
                      <a:lnTo>
                        <a:pt x="270" y="242"/>
                      </a:lnTo>
                      <a:lnTo>
                        <a:pt x="275" y="246"/>
                      </a:lnTo>
                      <a:lnTo>
                        <a:pt x="280" y="251"/>
                      </a:lnTo>
                      <a:lnTo>
                        <a:pt x="288" y="253"/>
                      </a:lnTo>
                      <a:lnTo>
                        <a:pt x="295" y="252"/>
                      </a:lnTo>
                      <a:lnTo>
                        <a:pt x="304" y="247"/>
                      </a:lnTo>
                      <a:lnTo>
                        <a:pt x="310" y="240"/>
                      </a:lnTo>
                      <a:lnTo>
                        <a:pt x="316" y="232"/>
                      </a:lnTo>
                      <a:lnTo>
                        <a:pt x="321" y="222"/>
                      </a:lnTo>
                      <a:lnTo>
                        <a:pt x="327" y="214"/>
                      </a:lnTo>
                      <a:lnTo>
                        <a:pt x="333" y="208"/>
                      </a:lnTo>
                      <a:lnTo>
                        <a:pt x="339" y="204"/>
                      </a:lnTo>
                      <a:lnTo>
                        <a:pt x="347" y="197"/>
                      </a:lnTo>
                      <a:lnTo>
                        <a:pt x="358" y="189"/>
                      </a:lnTo>
                      <a:lnTo>
                        <a:pt x="376" y="170"/>
                      </a:lnTo>
                      <a:lnTo>
                        <a:pt x="385" y="160"/>
                      </a:lnTo>
                      <a:lnTo>
                        <a:pt x="390" y="151"/>
                      </a:lnTo>
                      <a:lnTo>
                        <a:pt x="392" y="142"/>
                      </a:lnTo>
                      <a:lnTo>
                        <a:pt x="391" y="131"/>
                      </a:lnTo>
                      <a:lnTo>
                        <a:pt x="389" y="124"/>
                      </a:lnTo>
                      <a:lnTo>
                        <a:pt x="386" y="119"/>
                      </a:lnTo>
                      <a:lnTo>
                        <a:pt x="386" y="114"/>
                      </a:lnTo>
                      <a:lnTo>
                        <a:pt x="388" y="111"/>
                      </a:lnTo>
                      <a:lnTo>
                        <a:pt x="391" y="104"/>
                      </a:lnTo>
                      <a:lnTo>
                        <a:pt x="395" y="94"/>
                      </a:lnTo>
                      <a:lnTo>
                        <a:pt x="399" y="68"/>
                      </a:lnTo>
                      <a:lnTo>
                        <a:pt x="399" y="57"/>
                      </a:lnTo>
                      <a:lnTo>
                        <a:pt x="398" y="49"/>
                      </a:lnTo>
                      <a:lnTo>
                        <a:pt x="393" y="42"/>
                      </a:lnTo>
                      <a:lnTo>
                        <a:pt x="388" y="33"/>
                      </a:lnTo>
                      <a:lnTo>
                        <a:pt x="385" y="25"/>
                      </a:lnTo>
                      <a:lnTo>
                        <a:pt x="383" y="16"/>
                      </a:lnTo>
                      <a:lnTo>
                        <a:pt x="384" y="9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53425" lIns="106875" spcFirstLastPara="1" rIns="106875" wrap="square" tIns="53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04"/>
                    <a:buFont typeface="Arial"/>
                    <a:buNone/>
                  </a:pPr>
                  <a:r>
                    <a:t/>
                  </a:r>
                  <a:endParaRPr b="0" i="0" sz="2104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4" name="Google Shape;114;p2"/>
              <p:cNvSpPr/>
              <p:nvPr/>
            </p:nvSpPr>
            <p:spPr>
              <a:xfrm>
                <a:off x="1174742" y="646597"/>
                <a:ext cx="845606" cy="509488"/>
              </a:xfrm>
              <a:custGeom>
                <a:rect b="b" l="l" r="r" t="t"/>
                <a:pathLst>
                  <a:path extrusionOk="0" h="509488" w="845606">
                    <a:moveTo>
                      <a:pt x="469571" y="0"/>
                    </a:moveTo>
                    <a:lnTo>
                      <a:pt x="480201" y="1158"/>
                    </a:lnTo>
                    <a:lnTo>
                      <a:pt x="486844" y="5790"/>
                    </a:lnTo>
                    <a:lnTo>
                      <a:pt x="492159" y="10421"/>
                    </a:lnTo>
                    <a:lnTo>
                      <a:pt x="496146" y="18527"/>
                    </a:lnTo>
                    <a:lnTo>
                      <a:pt x="497474" y="26632"/>
                    </a:lnTo>
                    <a:lnTo>
                      <a:pt x="500132" y="34738"/>
                    </a:lnTo>
                    <a:lnTo>
                      <a:pt x="502789" y="41685"/>
                    </a:lnTo>
                    <a:lnTo>
                      <a:pt x="508104" y="45159"/>
                    </a:lnTo>
                    <a:lnTo>
                      <a:pt x="516077" y="46317"/>
                    </a:lnTo>
                    <a:lnTo>
                      <a:pt x="522720" y="45159"/>
                    </a:lnTo>
                    <a:lnTo>
                      <a:pt x="532022" y="44001"/>
                    </a:lnTo>
                    <a:lnTo>
                      <a:pt x="541323" y="44001"/>
                    </a:lnTo>
                    <a:lnTo>
                      <a:pt x="551953" y="48633"/>
                    </a:lnTo>
                    <a:lnTo>
                      <a:pt x="567898" y="59054"/>
                    </a:lnTo>
                    <a:lnTo>
                      <a:pt x="575870" y="62528"/>
                    </a:lnTo>
                    <a:lnTo>
                      <a:pt x="597130" y="62528"/>
                    </a:lnTo>
                    <a:lnTo>
                      <a:pt x="615733" y="60212"/>
                    </a:lnTo>
                    <a:lnTo>
                      <a:pt x="636993" y="59054"/>
                    </a:lnTo>
                    <a:lnTo>
                      <a:pt x="678184" y="55580"/>
                    </a:lnTo>
                    <a:lnTo>
                      <a:pt x="696786" y="52107"/>
                    </a:lnTo>
                    <a:lnTo>
                      <a:pt x="712731" y="50949"/>
                    </a:lnTo>
                    <a:lnTo>
                      <a:pt x="723361" y="48633"/>
                    </a:lnTo>
                    <a:lnTo>
                      <a:pt x="732663" y="47475"/>
                    </a:lnTo>
                    <a:lnTo>
                      <a:pt x="739306" y="47475"/>
                    </a:lnTo>
                    <a:lnTo>
                      <a:pt x="744621" y="48633"/>
                    </a:lnTo>
                    <a:lnTo>
                      <a:pt x="751265" y="50949"/>
                    </a:lnTo>
                    <a:lnTo>
                      <a:pt x="763224" y="52107"/>
                    </a:lnTo>
                    <a:lnTo>
                      <a:pt x="773854" y="52107"/>
                    </a:lnTo>
                    <a:lnTo>
                      <a:pt x="781826" y="49791"/>
                    </a:lnTo>
                    <a:lnTo>
                      <a:pt x="785813" y="46317"/>
                    </a:lnTo>
                    <a:lnTo>
                      <a:pt x="788470" y="41685"/>
                    </a:lnTo>
                    <a:lnTo>
                      <a:pt x="789799" y="39369"/>
                    </a:lnTo>
                    <a:lnTo>
                      <a:pt x="789799" y="38212"/>
                    </a:lnTo>
                    <a:lnTo>
                      <a:pt x="792456" y="38212"/>
                    </a:lnTo>
                    <a:lnTo>
                      <a:pt x="789799" y="44001"/>
                    </a:lnTo>
                    <a:lnTo>
                      <a:pt x="792456" y="49791"/>
                    </a:lnTo>
                    <a:lnTo>
                      <a:pt x="797771" y="56738"/>
                    </a:lnTo>
                    <a:lnTo>
                      <a:pt x="805744" y="62528"/>
                    </a:lnTo>
                    <a:lnTo>
                      <a:pt x="813716" y="68318"/>
                    </a:lnTo>
                    <a:lnTo>
                      <a:pt x="823017" y="72949"/>
                    </a:lnTo>
                    <a:lnTo>
                      <a:pt x="833647" y="77581"/>
                    </a:lnTo>
                    <a:lnTo>
                      <a:pt x="840291" y="82213"/>
                    </a:lnTo>
                    <a:lnTo>
                      <a:pt x="845606" y="88002"/>
                    </a:lnTo>
                    <a:lnTo>
                      <a:pt x="844277" y="91476"/>
                    </a:lnTo>
                    <a:lnTo>
                      <a:pt x="840291" y="100740"/>
                    </a:lnTo>
                    <a:lnTo>
                      <a:pt x="838962" y="111161"/>
                    </a:lnTo>
                    <a:lnTo>
                      <a:pt x="838962" y="123898"/>
                    </a:lnTo>
                    <a:lnTo>
                      <a:pt x="837634" y="135477"/>
                    </a:lnTo>
                    <a:lnTo>
                      <a:pt x="833647" y="141267"/>
                    </a:lnTo>
                    <a:lnTo>
                      <a:pt x="828332" y="145899"/>
                    </a:lnTo>
                    <a:lnTo>
                      <a:pt x="821689" y="149373"/>
                    </a:lnTo>
                    <a:lnTo>
                      <a:pt x="815045" y="151688"/>
                    </a:lnTo>
                    <a:lnTo>
                      <a:pt x="808401" y="158636"/>
                    </a:lnTo>
                    <a:lnTo>
                      <a:pt x="803086" y="166742"/>
                    </a:lnTo>
                    <a:lnTo>
                      <a:pt x="800429" y="176005"/>
                    </a:lnTo>
                    <a:lnTo>
                      <a:pt x="796443" y="182953"/>
                    </a:lnTo>
                    <a:lnTo>
                      <a:pt x="789799" y="189900"/>
                    </a:lnTo>
                    <a:lnTo>
                      <a:pt x="781826" y="196848"/>
                    </a:lnTo>
                    <a:lnTo>
                      <a:pt x="769868" y="203795"/>
                    </a:lnTo>
                    <a:lnTo>
                      <a:pt x="760566" y="210743"/>
                    </a:lnTo>
                    <a:lnTo>
                      <a:pt x="752594" y="215375"/>
                    </a:lnTo>
                    <a:lnTo>
                      <a:pt x="744621" y="220006"/>
                    </a:lnTo>
                    <a:lnTo>
                      <a:pt x="730005" y="224638"/>
                    </a:lnTo>
                    <a:lnTo>
                      <a:pt x="714060" y="228112"/>
                    </a:lnTo>
                    <a:lnTo>
                      <a:pt x="699444" y="230428"/>
                    </a:lnTo>
                    <a:lnTo>
                      <a:pt x="690143" y="233901"/>
                    </a:lnTo>
                    <a:lnTo>
                      <a:pt x="684828" y="235059"/>
                    </a:lnTo>
                    <a:lnTo>
                      <a:pt x="676855" y="235059"/>
                    </a:lnTo>
                    <a:lnTo>
                      <a:pt x="670211" y="233901"/>
                    </a:lnTo>
                    <a:lnTo>
                      <a:pt x="662239" y="233901"/>
                    </a:lnTo>
                    <a:lnTo>
                      <a:pt x="655595" y="235059"/>
                    </a:lnTo>
                    <a:lnTo>
                      <a:pt x="648952" y="239691"/>
                    </a:lnTo>
                    <a:lnTo>
                      <a:pt x="644965" y="245481"/>
                    </a:lnTo>
                    <a:lnTo>
                      <a:pt x="640979" y="255902"/>
                    </a:lnTo>
                    <a:lnTo>
                      <a:pt x="635664" y="268639"/>
                    </a:lnTo>
                    <a:lnTo>
                      <a:pt x="629020" y="282534"/>
                    </a:lnTo>
                    <a:lnTo>
                      <a:pt x="622377" y="297587"/>
                    </a:lnTo>
                    <a:lnTo>
                      <a:pt x="618390" y="309167"/>
                    </a:lnTo>
                    <a:lnTo>
                      <a:pt x="614404" y="320746"/>
                    </a:lnTo>
                    <a:lnTo>
                      <a:pt x="611747" y="325378"/>
                    </a:lnTo>
                    <a:lnTo>
                      <a:pt x="613075" y="331167"/>
                    </a:lnTo>
                    <a:lnTo>
                      <a:pt x="618390" y="338115"/>
                    </a:lnTo>
                    <a:lnTo>
                      <a:pt x="625034" y="346220"/>
                    </a:lnTo>
                    <a:lnTo>
                      <a:pt x="631678" y="353168"/>
                    </a:lnTo>
                    <a:lnTo>
                      <a:pt x="634335" y="361273"/>
                    </a:lnTo>
                    <a:lnTo>
                      <a:pt x="636993" y="368221"/>
                    </a:lnTo>
                    <a:lnTo>
                      <a:pt x="640979" y="374011"/>
                    </a:lnTo>
                    <a:lnTo>
                      <a:pt x="647623" y="380958"/>
                    </a:lnTo>
                    <a:lnTo>
                      <a:pt x="651609" y="387906"/>
                    </a:lnTo>
                    <a:lnTo>
                      <a:pt x="651609" y="398327"/>
                    </a:lnTo>
                    <a:lnTo>
                      <a:pt x="644965" y="406433"/>
                    </a:lnTo>
                    <a:lnTo>
                      <a:pt x="633007" y="414538"/>
                    </a:lnTo>
                    <a:lnTo>
                      <a:pt x="619719" y="420328"/>
                    </a:lnTo>
                    <a:lnTo>
                      <a:pt x="603774" y="426117"/>
                    </a:lnTo>
                    <a:lnTo>
                      <a:pt x="589158" y="431907"/>
                    </a:lnTo>
                    <a:lnTo>
                      <a:pt x="575870" y="440013"/>
                    </a:lnTo>
                    <a:lnTo>
                      <a:pt x="566569" y="451592"/>
                    </a:lnTo>
                    <a:lnTo>
                      <a:pt x="557268" y="466645"/>
                    </a:lnTo>
                    <a:lnTo>
                      <a:pt x="550624" y="487488"/>
                    </a:lnTo>
                    <a:lnTo>
                      <a:pt x="545309" y="496751"/>
                    </a:lnTo>
                    <a:lnTo>
                      <a:pt x="538665" y="503699"/>
                    </a:lnTo>
                    <a:lnTo>
                      <a:pt x="524049" y="508330"/>
                    </a:lnTo>
                    <a:lnTo>
                      <a:pt x="516077" y="509488"/>
                    </a:lnTo>
                    <a:lnTo>
                      <a:pt x="497474" y="496751"/>
                    </a:lnTo>
                    <a:lnTo>
                      <a:pt x="478872" y="486330"/>
                    </a:lnTo>
                    <a:lnTo>
                      <a:pt x="460269" y="477066"/>
                    </a:lnTo>
                    <a:lnTo>
                      <a:pt x="444324" y="468961"/>
                    </a:lnTo>
                    <a:lnTo>
                      <a:pt x="429708" y="465487"/>
                    </a:lnTo>
                    <a:lnTo>
                      <a:pt x="415092" y="464329"/>
                    </a:lnTo>
                    <a:lnTo>
                      <a:pt x="404462" y="465487"/>
                    </a:lnTo>
                    <a:lnTo>
                      <a:pt x="395161" y="470119"/>
                    </a:lnTo>
                    <a:lnTo>
                      <a:pt x="389846" y="475908"/>
                    </a:lnTo>
                    <a:lnTo>
                      <a:pt x="376558" y="488646"/>
                    </a:lnTo>
                    <a:lnTo>
                      <a:pt x="369914" y="494435"/>
                    </a:lnTo>
                    <a:lnTo>
                      <a:pt x="357956" y="497909"/>
                    </a:lnTo>
                    <a:lnTo>
                      <a:pt x="344668" y="497909"/>
                    </a:lnTo>
                    <a:lnTo>
                      <a:pt x="331381" y="495593"/>
                    </a:lnTo>
                    <a:lnTo>
                      <a:pt x="319422" y="494435"/>
                    </a:lnTo>
                    <a:lnTo>
                      <a:pt x="308792" y="490961"/>
                    </a:lnTo>
                    <a:lnTo>
                      <a:pt x="302148" y="488646"/>
                    </a:lnTo>
                    <a:lnTo>
                      <a:pt x="298162" y="484014"/>
                    </a:lnTo>
                    <a:lnTo>
                      <a:pt x="295505" y="478224"/>
                    </a:lnTo>
                    <a:lnTo>
                      <a:pt x="294176" y="468961"/>
                    </a:lnTo>
                    <a:lnTo>
                      <a:pt x="294176" y="459697"/>
                    </a:lnTo>
                    <a:lnTo>
                      <a:pt x="291518" y="452750"/>
                    </a:lnTo>
                    <a:lnTo>
                      <a:pt x="284875" y="448118"/>
                    </a:lnTo>
                    <a:lnTo>
                      <a:pt x="274245" y="444644"/>
                    </a:lnTo>
                    <a:lnTo>
                      <a:pt x="263615" y="441171"/>
                    </a:lnTo>
                    <a:lnTo>
                      <a:pt x="248998" y="438855"/>
                    </a:lnTo>
                    <a:lnTo>
                      <a:pt x="237040" y="433065"/>
                    </a:lnTo>
                    <a:lnTo>
                      <a:pt x="229067" y="426117"/>
                    </a:lnTo>
                    <a:lnTo>
                      <a:pt x="221095" y="416854"/>
                    </a:lnTo>
                    <a:lnTo>
                      <a:pt x="214451" y="408749"/>
                    </a:lnTo>
                    <a:lnTo>
                      <a:pt x="210465" y="400643"/>
                    </a:lnTo>
                    <a:lnTo>
                      <a:pt x="205150" y="390222"/>
                    </a:lnTo>
                    <a:lnTo>
                      <a:pt x="201163" y="380958"/>
                    </a:lnTo>
                    <a:lnTo>
                      <a:pt x="194520" y="372853"/>
                    </a:lnTo>
                    <a:lnTo>
                      <a:pt x="187876" y="368221"/>
                    </a:lnTo>
                    <a:lnTo>
                      <a:pt x="179904" y="363589"/>
                    </a:lnTo>
                    <a:lnTo>
                      <a:pt x="177246" y="357800"/>
                    </a:lnTo>
                    <a:lnTo>
                      <a:pt x="173260" y="342747"/>
                    </a:lnTo>
                    <a:lnTo>
                      <a:pt x="166616" y="335799"/>
                    </a:lnTo>
                    <a:lnTo>
                      <a:pt x="161301" y="332325"/>
                    </a:lnTo>
                    <a:lnTo>
                      <a:pt x="154657" y="334641"/>
                    </a:lnTo>
                    <a:lnTo>
                      <a:pt x="146685" y="338115"/>
                    </a:lnTo>
                    <a:lnTo>
                      <a:pt x="138712" y="346220"/>
                    </a:lnTo>
                    <a:lnTo>
                      <a:pt x="130740" y="353168"/>
                    </a:lnTo>
                    <a:lnTo>
                      <a:pt x="122767" y="362431"/>
                    </a:lnTo>
                    <a:lnTo>
                      <a:pt x="114795" y="369379"/>
                    </a:lnTo>
                    <a:lnTo>
                      <a:pt x="106822" y="375169"/>
                    </a:lnTo>
                    <a:lnTo>
                      <a:pt x="96192" y="383274"/>
                    </a:lnTo>
                    <a:lnTo>
                      <a:pt x="86891" y="392538"/>
                    </a:lnTo>
                    <a:lnTo>
                      <a:pt x="81576" y="405275"/>
                    </a:lnTo>
                    <a:lnTo>
                      <a:pt x="77593" y="412797"/>
                    </a:lnTo>
                    <a:lnTo>
                      <a:pt x="76200" y="392391"/>
                    </a:lnTo>
                    <a:cubicBezTo>
                      <a:pt x="75182" y="385775"/>
                      <a:pt x="63137" y="389034"/>
                      <a:pt x="57150" y="386041"/>
                    </a:cubicBezTo>
                    <a:cubicBezTo>
                      <a:pt x="50324" y="382628"/>
                      <a:pt x="44926" y="376754"/>
                      <a:pt x="38100" y="373341"/>
                    </a:cubicBezTo>
                    <a:cubicBezTo>
                      <a:pt x="-14480" y="347051"/>
                      <a:pt x="54595" y="390687"/>
                      <a:pt x="0" y="354291"/>
                    </a:cubicBezTo>
                    <a:cubicBezTo>
                      <a:pt x="2117" y="333124"/>
                      <a:pt x="94" y="311123"/>
                      <a:pt x="6350" y="290791"/>
                    </a:cubicBezTo>
                    <a:cubicBezTo>
                      <a:pt x="14065" y="265718"/>
                      <a:pt x="47889" y="269448"/>
                      <a:pt x="63500" y="259041"/>
                    </a:cubicBezTo>
                    <a:lnTo>
                      <a:pt x="82550" y="246341"/>
                    </a:lnTo>
                    <a:cubicBezTo>
                      <a:pt x="84667" y="239991"/>
                      <a:pt x="82550" y="229408"/>
                      <a:pt x="88900" y="227291"/>
                    </a:cubicBezTo>
                    <a:cubicBezTo>
                      <a:pt x="96563" y="224737"/>
                      <a:pt x="129420" y="236564"/>
                      <a:pt x="139700" y="239991"/>
                    </a:cubicBezTo>
                    <a:cubicBezTo>
                      <a:pt x="155661" y="192108"/>
                      <a:pt x="132274" y="249273"/>
                      <a:pt x="165100" y="208241"/>
                    </a:cubicBezTo>
                    <a:cubicBezTo>
                      <a:pt x="169281" y="203014"/>
                      <a:pt x="169100" y="195458"/>
                      <a:pt x="171450" y="189191"/>
                    </a:cubicBezTo>
                    <a:cubicBezTo>
                      <a:pt x="175452" y="178518"/>
                      <a:pt x="174376" y="163306"/>
                      <a:pt x="184150" y="157441"/>
                    </a:cubicBezTo>
                    <a:cubicBezTo>
                      <a:pt x="198783" y="148661"/>
                      <a:pt x="218017" y="153208"/>
                      <a:pt x="234950" y="151091"/>
                    </a:cubicBezTo>
                    <a:cubicBezTo>
                      <a:pt x="241300" y="148974"/>
                      <a:pt x="247506" y="146364"/>
                      <a:pt x="254000" y="144741"/>
                    </a:cubicBezTo>
                    <a:cubicBezTo>
                      <a:pt x="264471" y="142123"/>
                      <a:pt x="279008" y="146819"/>
                      <a:pt x="285750" y="138391"/>
                    </a:cubicBezTo>
                    <a:cubicBezTo>
                      <a:pt x="297121" y="124178"/>
                      <a:pt x="265095" y="98686"/>
                      <a:pt x="260350" y="93941"/>
                    </a:cubicBezTo>
                    <a:cubicBezTo>
                      <a:pt x="249191" y="60463"/>
                      <a:pt x="261376" y="87552"/>
                      <a:pt x="234950" y="55841"/>
                    </a:cubicBezTo>
                    <a:cubicBezTo>
                      <a:pt x="221273" y="39428"/>
                      <a:pt x="222264" y="36834"/>
                      <a:pt x="215900" y="17741"/>
                    </a:cubicBezTo>
                    <a:lnTo>
                      <a:pt x="219551" y="6947"/>
                    </a:lnTo>
                    <a:lnTo>
                      <a:pt x="282217" y="6947"/>
                    </a:lnTo>
                    <a:lnTo>
                      <a:pt x="291518" y="8105"/>
                    </a:lnTo>
                    <a:lnTo>
                      <a:pt x="298162" y="10421"/>
                    </a:lnTo>
                    <a:lnTo>
                      <a:pt x="300820" y="12737"/>
                    </a:lnTo>
                    <a:lnTo>
                      <a:pt x="306135" y="16211"/>
                    </a:lnTo>
                    <a:lnTo>
                      <a:pt x="315436" y="18527"/>
                    </a:lnTo>
                    <a:lnTo>
                      <a:pt x="324737" y="18527"/>
                    </a:lnTo>
                    <a:lnTo>
                      <a:pt x="339353" y="17369"/>
                    </a:lnTo>
                    <a:lnTo>
                      <a:pt x="357956" y="15053"/>
                    </a:lnTo>
                    <a:lnTo>
                      <a:pt x="379216" y="12737"/>
                    </a:lnTo>
                    <a:lnTo>
                      <a:pt x="400476" y="10421"/>
                    </a:lnTo>
                    <a:lnTo>
                      <a:pt x="423064" y="6947"/>
                    </a:lnTo>
                    <a:lnTo>
                      <a:pt x="442996" y="3474"/>
                    </a:lnTo>
                    <a:lnTo>
                      <a:pt x="458941" y="1158"/>
                    </a:lnTo>
                    <a:lnTo>
                      <a:pt x="469571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76296" y="603248"/>
                <a:ext cx="586622" cy="580122"/>
              </a:xfrm>
              <a:custGeom>
                <a:rect b="b" l="l" r="r" t="t"/>
                <a:pathLst>
                  <a:path extrusionOk="0" h="580122" w="586622">
                    <a:moveTo>
                      <a:pt x="229874" y="0"/>
                    </a:moveTo>
                    <a:lnTo>
                      <a:pt x="251134" y="5790"/>
                    </a:lnTo>
                    <a:lnTo>
                      <a:pt x="271065" y="9264"/>
                    </a:lnTo>
                    <a:lnTo>
                      <a:pt x="285681" y="11579"/>
                    </a:lnTo>
                    <a:lnTo>
                      <a:pt x="296311" y="12737"/>
                    </a:lnTo>
                    <a:lnTo>
                      <a:pt x="306941" y="13895"/>
                    </a:lnTo>
                    <a:lnTo>
                      <a:pt x="313585" y="15053"/>
                    </a:lnTo>
                    <a:lnTo>
                      <a:pt x="314914" y="18527"/>
                    </a:lnTo>
                    <a:lnTo>
                      <a:pt x="316242" y="23159"/>
                    </a:lnTo>
                    <a:lnTo>
                      <a:pt x="320228" y="27790"/>
                    </a:lnTo>
                    <a:lnTo>
                      <a:pt x="326872" y="30106"/>
                    </a:lnTo>
                    <a:lnTo>
                      <a:pt x="344146" y="30106"/>
                    </a:lnTo>
                    <a:lnTo>
                      <a:pt x="353447" y="28948"/>
                    </a:lnTo>
                    <a:lnTo>
                      <a:pt x="364077" y="30106"/>
                    </a:lnTo>
                    <a:lnTo>
                      <a:pt x="372050" y="33580"/>
                    </a:lnTo>
                    <a:lnTo>
                      <a:pt x="378693" y="40528"/>
                    </a:lnTo>
                    <a:lnTo>
                      <a:pt x="384008" y="48633"/>
                    </a:lnTo>
                    <a:lnTo>
                      <a:pt x="387995" y="59054"/>
                    </a:lnTo>
                    <a:lnTo>
                      <a:pt x="393310" y="66002"/>
                    </a:lnTo>
                    <a:lnTo>
                      <a:pt x="398625" y="69476"/>
                    </a:lnTo>
                    <a:lnTo>
                      <a:pt x="405268" y="69476"/>
                    </a:lnTo>
                    <a:lnTo>
                      <a:pt x="415898" y="68318"/>
                    </a:lnTo>
                    <a:lnTo>
                      <a:pt x="425200" y="66002"/>
                    </a:lnTo>
                    <a:lnTo>
                      <a:pt x="437158" y="62528"/>
                    </a:lnTo>
                    <a:lnTo>
                      <a:pt x="447788" y="61370"/>
                    </a:lnTo>
                    <a:lnTo>
                      <a:pt x="457090" y="60212"/>
                    </a:lnTo>
                    <a:lnTo>
                      <a:pt x="470377" y="60212"/>
                    </a:lnTo>
                    <a:lnTo>
                      <a:pt x="487651" y="59054"/>
                    </a:lnTo>
                    <a:lnTo>
                      <a:pt x="517997" y="59054"/>
                    </a:lnTo>
                    <a:lnTo>
                      <a:pt x="514346" y="69848"/>
                    </a:lnTo>
                    <a:cubicBezTo>
                      <a:pt x="520710" y="88941"/>
                      <a:pt x="519719" y="91535"/>
                      <a:pt x="533396" y="107948"/>
                    </a:cubicBezTo>
                    <a:cubicBezTo>
                      <a:pt x="559822" y="139659"/>
                      <a:pt x="547637" y="112570"/>
                      <a:pt x="558796" y="146048"/>
                    </a:cubicBezTo>
                    <a:cubicBezTo>
                      <a:pt x="563541" y="150793"/>
                      <a:pt x="595567" y="176285"/>
                      <a:pt x="584196" y="190498"/>
                    </a:cubicBezTo>
                    <a:cubicBezTo>
                      <a:pt x="577454" y="198926"/>
                      <a:pt x="562917" y="194230"/>
                      <a:pt x="552446" y="196848"/>
                    </a:cubicBezTo>
                    <a:cubicBezTo>
                      <a:pt x="545952" y="198471"/>
                      <a:pt x="539746" y="201081"/>
                      <a:pt x="533396" y="203198"/>
                    </a:cubicBezTo>
                    <a:cubicBezTo>
                      <a:pt x="516463" y="205315"/>
                      <a:pt x="497229" y="200768"/>
                      <a:pt x="482596" y="209548"/>
                    </a:cubicBezTo>
                    <a:cubicBezTo>
                      <a:pt x="472822" y="215413"/>
                      <a:pt x="473898" y="230625"/>
                      <a:pt x="469896" y="241298"/>
                    </a:cubicBezTo>
                    <a:cubicBezTo>
                      <a:pt x="467546" y="247565"/>
                      <a:pt x="467727" y="255121"/>
                      <a:pt x="463546" y="260348"/>
                    </a:cubicBezTo>
                    <a:cubicBezTo>
                      <a:pt x="430720" y="301380"/>
                      <a:pt x="454107" y="244215"/>
                      <a:pt x="438146" y="292098"/>
                    </a:cubicBezTo>
                    <a:cubicBezTo>
                      <a:pt x="427866" y="288671"/>
                      <a:pt x="395009" y="276844"/>
                      <a:pt x="387346" y="279398"/>
                    </a:cubicBezTo>
                    <a:cubicBezTo>
                      <a:pt x="380996" y="281515"/>
                      <a:pt x="383113" y="292098"/>
                      <a:pt x="380996" y="298448"/>
                    </a:cubicBezTo>
                    <a:lnTo>
                      <a:pt x="361946" y="311148"/>
                    </a:lnTo>
                    <a:cubicBezTo>
                      <a:pt x="346335" y="321555"/>
                      <a:pt x="312511" y="317825"/>
                      <a:pt x="304796" y="342898"/>
                    </a:cubicBezTo>
                    <a:cubicBezTo>
                      <a:pt x="298540" y="363230"/>
                      <a:pt x="300563" y="385231"/>
                      <a:pt x="298446" y="406398"/>
                    </a:cubicBezTo>
                    <a:cubicBezTo>
                      <a:pt x="353041" y="442794"/>
                      <a:pt x="283966" y="399158"/>
                      <a:pt x="336546" y="425448"/>
                    </a:cubicBezTo>
                    <a:cubicBezTo>
                      <a:pt x="343372" y="428861"/>
                      <a:pt x="348770" y="434735"/>
                      <a:pt x="355596" y="438148"/>
                    </a:cubicBezTo>
                    <a:cubicBezTo>
                      <a:pt x="361583" y="441141"/>
                      <a:pt x="373628" y="437882"/>
                      <a:pt x="374646" y="444498"/>
                    </a:cubicBezTo>
                    <a:lnTo>
                      <a:pt x="376039" y="464904"/>
                    </a:lnTo>
                    <a:lnTo>
                      <a:pt x="372050" y="472435"/>
                    </a:lnTo>
                    <a:lnTo>
                      <a:pt x="365406" y="481698"/>
                    </a:lnTo>
                    <a:lnTo>
                      <a:pt x="354776" y="487488"/>
                    </a:lnTo>
                    <a:lnTo>
                      <a:pt x="344146" y="493278"/>
                    </a:lnTo>
                    <a:lnTo>
                      <a:pt x="332187" y="497909"/>
                    </a:lnTo>
                    <a:lnTo>
                      <a:pt x="320228" y="501383"/>
                    </a:lnTo>
                    <a:lnTo>
                      <a:pt x="313585" y="507173"/>
                    </a:lnTo>
                    <a:lnTo>
                      <a:pt x="308270" y="514120"/>
                    </a:lnTo>
                    <a:lnTo>
                      <a:pt x="301626" y="521068"/>
                    </a:lnTo>
                    <a:lnTo>
                      <a:pt x="293654" y="528015"/>
                    </a:lnTo>
                    <a:lnTo>
                      <a:pt x="280366" y="532647"/>
                    </a:lnTo>
                    <a:lnTo>
                      <a:pt x="269736" y="539595"/>
                    </a:lnTo>
                    <a:lnTo>
                      <a:pt x="260435" y="546542"/>
                    </a:lnTo>
                    <a:lnTo>
                      <a:pt x="253791" y="553490"/>
                    </a:lnTo>
                    <a:lnTo>
                      <a:pt x="247147" y="561595"/>
                    </a:lnTo>
                    <a:lnTo>
                      <a:pt x="235189" y="570859"/>
                    </a:lnTo>
                    <a:lnTo>
                      <a:pt x="219244" y="580122"/>
                    </a:lnTo>
                    <a:lnTo>
                      <a:pt x="215257" y="577806"/>
                    </a:lnTo>
                    <a:lnTo>
                      <a:pt x="211271" y="577806"/>
                    </a:lnTo>
                    <a:lnTo>
                      <a:pt x="207285" y="577806"/>
                    </a:lnTo>
                    <a:lnTo>
                      <a:pt x="193997" y="575490"/>
                    </a:lnTo>
                    <a:lnTo>
                      <a:pt x="187354" y="573175"/>
                    </a:lnTo>
                    <a:lnTo>
                      <a:pt x="182039" y="568543"/>
                    </a:lnTo>
                    <a:lnTo>
                      <a:pt x="182039" y="562753"/>
                    </a:lnTo>
                    <a:lnTo>
                      <a:pt x="187354" y="555806"/>
                    </a:lnTo>
                    <a:lnTo>
                      <a:pt x="188682" y="546542"/>
                    </a:lnTo>
                    <a:lnTo>
                      <a:pt x="188682" y="538437"/>
                    </a:lnTo>
                    <a:lnTo>
                      <a:pt x="186025" y="529173"/>
                    </a:lnTo>
                    <a:lnTo>
                      <a:pt x="180710" y="519910"/>
                    </a:lnTo>
                    <a:lnTo>
                      <a:pt x="178052" y="512962"/>
                    </a:lnTo>
                    <a:lnTo>
                      <a:pt x="176724" y="508331"/>
                    </a:lnTo>
                    <a:lnTo>
                      <a:pt x="174066" y="506015"/>
                    </a:lnTo>
                    <a:lnTo>
                      <a:pt x="166094" y="503699"/>
                    </a:lnTo>
                    <a:lnTo>
                      <a:pt x="152806" y="501383"/>
                    </a:lnTo>
                    <a:lnTo>
                      <a:pt x="138190" y="499067"/>
                    </a:lnTo>
                    <a:lnTo>
                      <a:pt x="119588" y="497909"/>
                    </a:lnTo>
                    <a:lnTo>
                      <a:pt x="99656" y="495593"/>
                    </a:lnTo>
                    <a:lnTo>
                      <a:pt x="104971" y="484014"/>
                    </a:lnTo>
                    <a:lnTo>
                      <a:pt x="108958" y="474751"/>
                    </a:lnTo>
                    <a:lnTo>
                      <a:pt x="108958" y="465487"/>
                    </a:lnTo>
                    <a:lnTo>
                      <a:pt x="110286" y="455066"/>
                    </a:lnTo>
                    <a:lnTo>
                      <a:pt x="110286" y="445802"/>
                    </a:lnTo>
                    <a:lnTo>
                      <a:pt x="112944" y="437697"/>
                    </a:lnTo>
                    <a:lnTo>
                      <a:pt x="115601" y="434223"/>
                    </a:lnTo>
                    <a:lnTo>
                      <a:pt x="116930" y="433065"/>
                    </a:lnTo>
                    <a:lnTo>
                      <a:pt x="122245" y="431907"/>
                    </a:lnTo>
                    <a:lnTo>
                      <a:pt x="127560" y="431907"/>
                    </a:lnTo>
                    <a:lnTo>
                      <a:pt x="134204" y="429591"/>
                    </a:lnTo>
                    <a:lnTo>
                      <a:pt x="136861" y="424960"/>
                    </a:lnTo>
                    <a:lnTo>
                      <a:pt x="140848" y="418012"/>
                    </a:lnTo>
                    <a:lnTo>
                      <a:pt x="142176" y="406433"/>
                    </a:lnTo>
                    <a:lnTo>
                      <a:pt x="142176" y="371695"/>
                    </a:lnTo>
                    <a:lnTo>
                      <a:pt x="143505" y="354326"/>
                    </a:lnTo>
                    <a:lnTo>
                      <a:pt x="143505" y="324220"/>
                    </a:lnTo>
                    <a:lnTo>
                      <a:pt x="142176" y="313799"/>
                    </a:lnTo>
                    <a:lnTo>
                      <a:pt x="138190" y="310325"/>
                    </a:lnTo>
                    <a:lnTo>
                      <a:pt x="132875" y="309167"/>
                    </a:lnTo>
                    <a:lnTo>
                      <a:pt x="112944" y="311483"/>
                    </a:lnTo>
                    <a:lnTo>
                      <a:pt x="100985" y="312641"/>
                    </a:lnTo>
                    <a:lnTo>
                      <a:pt x="94341" y="312641"/>
                    </a:lnTo>
                    <a:lnTo>
                      <a:pt x="87698" y="310325"/>
                    </a:lnTo>
                    <a:lnTo>
                      <a:pt x="81054" y="303377"/>
                    </a:lnTo>
                    <a:lnTo>
                      <a:pt x="74410" y="297588"/>
                    </a:lnTo>
                    <a:lnTo>
                      <a:pt x="66438" y="294114"/>
                    </a:lnTo>
                    <a:lnTo>
                      <a:pt x="59794" y="291798"/>
                    </a:lnTo>
                    <a:lnTo>
                      <a:pt x="54479" y="289482"/>
                    </a:lnTo>
                    <a:lnTo>
                      <a:pt x="46506" y="284850"/>
                    </a:lnTo>
                    <a:lnTo>
                      <a:pt x="37205" y="277903"/>
                    </a:lnTo>
                    <a:lnTo>
                      <a:pt x="27904" y="267482"/>
                    </a:lnTo>
                    <a:lnTo>
                      <a:pt x="21260" y="259376"/>
                    </a:lnTo>
                    <a:lnTo>
                      <a:pt x="15945" y="250113"/>
                    </a:lnTo>
                    <a:lnTo>
                      <a:pt x="13288" y="242007"/>
                    </a:lnTo>
                    <a:lnTo>
                      <a:pt x="11959" y="230428"/>
                    </a:lnTo>
                    <a:lnTo>
                      <a:pt x="10630" y="215375"/>
                    </a:lnTo>
                    <a:lnTo>
                      <a:pt x="9301" y="198006"/>
                    </a:lnTo>
                    <a:lnTo>
                      <a:pt x="5315" y="184111"/>
                    </a:lnTo>
                    <a:lnTo>
                      <a:pt x="1329" y="172531"/>
                    </a:lnTo>
                    <a:lnTo>
                      <a:pt x="0" y="166742"/>
                    </a:lnTo>
                    <a:lnTo>
                      <a:pt x="5315" y="158636"/>
                    </a:lnTo>
                    <a:lnTo>
                      <a:pt x="10630" y="151689"/>
                    </a:lnTo>
                    <a:lnTo>
                      <a:pt x="17274" y="142425"/>
                    </a:lnTo>
                    <a:lnTo>
                      <a:pt x="21260" y="134320"/>
                    </a:lnTo>
                    <a:lnTo>
                      <a:pt x="21260" y="126214"/>
                    </a:lnTo>
                    <a:lnTo>
                      <a:pt x="38534" y="133162"/>
                    </a:lnTo>
                    <a:lnTo>
                      <a:pt x="53150" y="136636"/>
                    </a:lnTo>
                    <a:lnTo>
                      <a:pt x="66438" y="137794"/>
                    </a:lnTo>
                    <a:lnTo>
                      <a:pt x="78396" y="137794"/>
                    </a:lnTo>
                    <a:lnTo>
                      <a:pt x="93013" y="138952"/>
                    </a:lnTo>
                    <a:lnTo>
                      <a:pt x="110286" y="138952"/>
                    </a:lnTo>
                    <a:lnTo>
                      <a:pt x="127560" y="140109"/>
                    </a:lnTo>
                    <a:lnTo>
                      <a:pt x="144834" y="138952"/>
                    </a:lnTo>
                    <a:lnTo>
                      <a:pt x="159450" y="137794"/>
                    </a:lnTo>
                    <a:lnTo>
                      <a:pt x="170080" y="134320"/>
                    </a:lnTo>
                    <a:lnTo>
                      <a:pt x="182039" y="129688"/>
                    </a:lnTo>
                    <a:lnTo>
                      <a:pt x="195326" y="125056"/>
                    </a:lnTo>
                    <a:lnTo>
                      <a:pt x="207285" y="119267"/>
                    </a:lnTo>
                    <a:lnTo>
                      <a:pt x="212600" y="113477"/>
                    </a:lnTo>
                    <a:lnTo>
                      <a:pt x="212600" y="107687"/>
                    </a:lnTo>
                    <a:lnTo>
                      <a:pt x="204627" y="97266"/>
                    </a:lnTo>
                    <a:lnTo>
                      <a:pt x="195326" y="89161"/>
                    </a:lnTo>
                    <a:lnTo>
                      <a:pt x="188682" y="79897"/>
                    </a:lnTo>
                    <a:lnTo>
                      <a:pt x="186025" y="72950"/>
                    </a:lnTo>
                    <a:lnTo>
                      <a:pt x="179381" y="63686"/>
                    </a:lnTo>
                    <a:lnTo>
                      <a:pt x="172737" y="57897"/>
                    </a:lnTo>
                    <a:lnTo>
                      <a:pt x="167422" y="56739"/>
                    </a:lnTo>
                    <a:lnTo>
                      <a:pt x="160779" y="57897"/>
                    </a:lnTo>
                    <a:lnTo>
                      <a:pt x="155464" y="60212"/>
                    </a:lnTo>
                    <a:lnTo>
                      <a:pt x="151478" y="57897"/>
                    </a:lnTo>
                    <a:lnTo>
                      <a:pt x="147491" y="52107"/>
                    </a:lnTo>
                    <a:lnTo>
                      <a:pt x="143505" y="47475"/>
                    </a:lnTo>
                    <a:lnTo>
                      <a:pt x="143505" y="42843"/>
                    </a:lnTo>
                    <a:lnTo>
                      <a:pt x="146163" y="39370"/>
                    </a:lnTo>
                    <a:lnTo>
                      <a:pt x="152806" y="37054"/>
                    </a:lnTo>
                    <a:lnTo>
                      <a:pt x="163436" y="34738"/>
                    </a:lnTo>
                    <a:lnTo>
                      <a:pt x="175395" y="32422"/>
                    </a:lnTo>
                    <a:lnTo>
                      <a:pt x="186025" y="30106"/>
                    </a:lnTo>
                    <a:lnTo>
                      <a:pt x="193997" y="24317"/>
                    </a:lnTo>
                    <a:lnTo>
                      <a:pt x="201970" y="17369"/>
                    </a:lnTo>
                    <a:lnTo>
                      <a:pt x="213929" y="9264"/>
                    </a:lnTo>
                    <a:lnTo>
                      <a:pt x="229874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" name="Google Shape;116;p2"/>
            <p:cNvSpPr/>
            <p:nvPr/>
          </p:nvSpPr>
          <p:spPr>
            <a:xfrm>
              <a:off x="0" y="1720993"/>
              <a:ext cx="411158" cy="412761"/>
            </a:xfrm>
            <a:custGeom>
              <a:rect b="b" l="l" r="r" t="t"/>
              <a:pathLst>
                <a:path extrusionOk="0" h="412761" w="411158">
                  <a:moveTo>
                    <a:pt x="146162" y="0"/>
                  </a:moveTo>
                  <a:lnTo>
                    <a:pt x="154135" y="1158"/>
                  </a:lnTo>
                  <a:lnTo>
                    <a:pt x="164765" y="4632"/>
                  </a:lnTo>
                  <a:lnTo>
                    <a:pt x="175395" y="8106"/>
                  </a:lnTo>
                  <a:lnTo>
                    <a:pt x="187354" y="9264"/>
                  </a:lnTo>
                  <a:lnTo>
                    <a:pt x="199312" y="8106"/>
                  </a:lnTo>
                  <a:lnTo>
                    <a:pt x="207285" y="5790"/>
                  </a:lnTo>
                  <a:lnTo>
                    <a:pt x="215257" y="3474"/>
                  </a:lnTo>
                  <a:lnTo>
                    <a:pt x="223230" y="2316"/>
                  </a:lnTo>
                  <a:lnTo>
                    <a:pt x="233860" y="3474"/>
                  </a:lnTo>
                  <a:lnTo>
                    <a:pt x="244490" y="6948"/>
                  </a:lnTo>
                  <a:lnTo>
                    <a:pt x="257777" y="8106"/>
                  </a:lnTo>
                  <a:lnTo>
                    <a:pt x="268407" y="9264"/>
                  </a:lnTo>
                  <a:lnTo>
                    <a:pt x="277709" y="8106"/>
                  </a:lnTo>
                  <a:lnTo>
                    <a:pt x="292325" y="5790"/>
                  </a:lnTo>
                  <a:lnTo>
                    <a:pt x="302955" y="3474"/>
                  </a:lnTo>
                  <a:lnTo>
                    <a:pt x="305733" y="3820"/>
                  </a:lnTo>
                  <a:lnTo>
                    <a:pt x="308952" y="31651"/>
                  </a:lnTo>
                  <a:cubicBezTo>
                    <a:pt x="311644" y="42420"/>
                    <a:pt x="322460" y="49431"/>
                    <a:pt x="327424" y="59360"/>
                  </a:cubicBezTo>
                  <a:cubicBezTo>
                    <a:pt x="331778" y="68068"/>
                    <a:pt x="333582" y="77833"/>
                    <a:pt x="336661" y="87069"/>
                  </a:cubicBezTo>
                  <a:cubicBezTo>
                    <a:pt x="345897" y="96305"/>
                    <a:pt x="354335" y="106416"/>
                    <a:pt x="364370" y="114778"/>
                  </a:cubicBezTo>
                  <a:cubicBezTo>
                    <a:pt x="372898" y="121885"/>
                    <a:pt x="388814" y="122641"/>
                    <a:pt x="392079" y="133251"/>
                  </a:cubicBezTo>
                  <a:cubicBezTo>
                    <a:pt x="421497" y="228860"/>
                    <a:pt x="418063" y="218103"/>
                    <a:pt x="373606" y="262560"/>
                  </a:cubicBezTo>
                  <a:cubicBezTo>
                    <a:pt x="364370" y="265639"/>
                    <a:pt x="355258" y="269121"/>
                    <a:pt x="345897" y="271796"/>
                  </a:cubicBezTo>
                  <a:cubicBezTo>
                    <a:pt x="333691" y="275283"/>
                    <a:pt x="320620" y="276032"/>
                    <a:pt x="308952" y="281032"/>
                  </a:cubicBezTo>
                  <a:cubicBezTo>
                    <a:pt x="298749" y="285405"/>
                    <a:pt x="289770" y="292398"/>
                    <a:pt x="281242" y="299505"/>
                  </a:cubicBezTo>
                  <a:cubicBezTo>
                    <a:pt x="271207" y="307867"/>
                    <a:pt x="259375" y="315531"/>
                    <a:pt x="253533" y="327214"/>
                  </a:cubicBezTo>
                  <a:cubicBezTo>
                    <a:pt x="246512" y="341256"/>
                    <a:pt x="248104" y="358166"/>
                    <a:pt x="244297" y="373396"/>
                  </a:cubicBezTo>
                  <a:cubicBezTo>
                    <a:pt x="241936" y="382841"/>
                    <a:pt x="238140" y="391869"/>
                    <a:pt x="235061" y="401105"/>
                  </a:cubicBezTo>
                  <a:lnTo>
                    <a:pt x="228492" y="412761"/>
                  </a:lnTo>
                  <a:lnTo>
                    <a:pt x="223230" y="408749"/>
                  </a:lnTo>
                  <a:lnTo>
                    <a:pt x="212600" y="405275"/>
                  </a:lnTo>
                  <a:lnTo>
                    <a:pt x="176724" y="405275"/>
                  </a:lnTo>
                  <a:lnTo>
                    <a:pt x="158121" y="404117"/>
                  </a:lnTo>
                  <a:lnTo>
                    <a:pt x="143505" y="401801"/>
                  </a:lnTo>
                  <a:lnTo>
                    <a:pt x="130217" y="397170"/>
                  </a:lnTo>
                  <a:lnTo>
                    <a:pt x="115601" y="387906"/>
                  </a:lnTo>
                  <a:lnTo>
                    <a:pt x="99656" y="378643"/>
                  </a:lnTo>
                  <a:lnTo>
                    <a:pt x="86369" y="370537"/>
                  </a:lnTo>
                  <a:lnTo>
                    <a:pt x="79725" y="368221"/>
                  </a:lnTo>
                  <a:lnTo>
                    <a:pt x="74410" y="369379"/>
                  </a:lnTo>
                  <a:lnTo>
                    <a:pt x="70424" y="371695"/>
                  </a:lnTo>
                  <a:lnTo>
                    <a:pt x="67766" y="374011"/>
                  </a:lnTo>
                  <a:lnTo>
                    <a:pt x="65109" y="372853"/>
                  </a:lnTo>
                  <a:lnTo>
                    <a:pt x="62451" y="368221"/>
                  </a:lnTo>
                  <a:lnTo>
                    <a:pt x="58465" y="360116"/>
                  </a:lnTo>
                  <a:lnTo>
                    <a:pt x="54479" y="349695"/>
                  </a:lnTo>
                  <a:lnTo>
                    <a:pt x="50493" y="339273"/>
                  </a:lnTo>
                  <a:lnTo>
                    <a:pt x="46506" y="331168"/>
                  </a:lnTo>
                  <a:lnTo>
                    <a:pt x="39863" y="323062"/>
                  </a:lnTo>
                  <a:lnTo>
                    <a:pt x="31890" y="318430"/>
                  </a:lnTo>
                  <a:lnTo>
                    <a:pt x="11959" y="303377"/>
                  </a:lnTo>
                  <a:lnTo>
                    <a:pt x="5315" y="295272"/>
                  </a:lnTo>
                  <a:lnTo>
                    <a:pt x="0" y="288324"/>
                  </a:lnTo>
                  <a:lnTo>
                    <a:pt x="0" y="286008"/>
                  </a:lnTo>
                  <a:lnTo>
                    <a:pt x="5315" y="286008"/>
                  </a:lnTo>
                  <a:lnTo>
                    <a:pt x="13288" y="287166"/>
                  </a:lnTo>
                  <a:lnTo>
                    <a:pt x="23918" y="291798"/>
                  </a:lnTo>
                  <a:lnTo>
                    <a:pt x="34548" y="296430"/>
                  </a:lnTo>
                  <a:lnTo>
                    <a:pt x="45178" y="299904"/>
                  </a:lnTo>
                  <a:lnTo>
                    <a:pt x="53150" y="299904"/>
                  </a:lnTo>
                  <a:lnTo>
                    <a:pt x="62451" y="297588"/>
                  </a:lnTo>
                  <a:lnTo>
                    <a:pt x="74410" y="291798"/>
                  </a:lnTo>
                  <a:lnTo>
                    <a:pt x="85040" y="287166"/>
                  </a:lnTo>
                  <a:lnTo>
                    <a:pt x="94341" y="286008"/>
                  </a:lnTo>
                  <a:lnTo>
                    <a:pt x="102314" y="282535"/>
                  </a:lnTo>
                  <a:lnTo>
                    <a:pt x="110286" y="274429"/>
                  </a:lnTo>
                  <a:lnTo>
                    <a:pt x="118259" y="267482"/>
                  </a:lnTo>
                  <a:lnTo>
                    <a:pt x="128889" y="262850"/>
                  </a:lnTo>
                  <a:lnTo>
                    <a:pt x="138190" y="259376"/>
                  </a:lnTo>
                  <a:lnTo>
                    <a:pt x="150149" y="252429"/>
                  </a:lnTo>
                  <a:lnTo>
                    <a:pt x="159450" y="240849"/>
                  </a:lnTo>
                  <a:lnTo>
                    <a:pt x="167422" y="229270"/>
                  </a:lnTo>
                  <a:lnTo>
                    <a:pt x="170080" y="217691"/>
                  </a:lnTo>
                  <a:lnTo>
                    <a:pt x="168751" y="204954"/>
                  </a:lnTo>
                  <a:lnTo>
                    <a:pt x="166094" y="193374"/>
                  </a:lnTo>
                  <a:lnTo>
                    <a:pt x="163436" y="181795"/>
                  </a:lnTo>
                  <a:lnTo>
                    <a:pt x="159450" y="169058"/>
                  </a:lnTo>
                  <a:lnTo>
                    <a:pt x="163436" y="165584"/>
                  </a:lnTo>
                  <a:lnTo>
                    <a:pt x="170080" y="160952"/>
                  </a:lnTo>
                  <a:lnTo>
                    <a:pt x="176724" y="154005"/>
                  </a:lnTo>
                  <a:lnTo>
                    <a:pt x="179381" y="147057"/>
                  </a:lnTo>
                  <a:lnTo>
                    <a:pt x="178052" y="142425"/>
                  </a:lnTo>
                  <a:lnTo>
                    <a:pt x="174066" y="132004"/>
                  </a:lnTo>
                  <a:lnTo>
                    <a:pt x="170080" y="119267"/>
                  </a:lnTo>
                  <a:lnTo>
                    <a:pt x="155464" y="74108"/>
                  </a:lnTo>
                  <a:lnTo>
                    <a:pt x="151477" y="61371"/>
                  </a:lnTo>
                  <a:lnTo>
                    <a:pt x="148820" y="52107"/>
                  </a:lnTo>
                  <a:lnTo>
                    <a:pt x="147491" y="46317"/>
                  </a:lnTo>
                  <a:lnTo>
                    <a:pt x="143505" y="38212"/>
                  </a:lnTo>
                  <a:lnTo>
                    <a:pt x="135532" y="32422"/>
                  </a:lnTo>
                  <a:lnTo>
                    <a:pt x="128889" y="23159"/>
                  </a:lnTo>
                  <a:lnTo>
                    <a:pt x="123574" y="15053"/>
                  </a:lnTo>
                  <a:lnTo>
                    <a:pt x="122245" y="11580"/>
                  </a:lnTo>
                  <a:lnTo>
                    <a:pt x="122245" y="8106"/>
                  </a:lnTo>
                  <a:lnTo>
                    <a:pt x="135532" y="2316"/>
                  </a:lnTo>
                  <a:lnTo>
                    <a:pt x="146162" y="0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8492" y="1276348"/>
              <a:ext cx="962066" cy="1215824"/>
            </a:xfrm>
            <a:custGeom>
              <a:rect b="b" l="l" r="r" t="t"/>
              <a:pathLst>
                <a:path extrusionOk="0" h="1215824" w="962066">
                  <a:moveTo>
                    <a:pt x="587359" y="0"/>
                  </a:moveTo>
                  <a:lnTo>
                    <a:pt x="594003" y="1158"/>
                  </a:lnTo>
                  <a:lnTo>
                    <a:pt x="597989" y="5790"/>
                  </a:lnTo>
                  <a:lnTo>
                    <a:pt x="600647" y="11579"/>
                  </a:lnTo>
                  <a:lnTo>
                    <a:pt x="601976" y="16211"/>
                  </a:lnTo>
                  <a:lnTo>
                    <a:pt x="603304" y="22001"/>
                  </a:lnTo>
                  <a:lnTo>
                    <a:pt x="607291" y="24317"/>
                  </a:lnTo>
                  <a:lnTo>
                    <a:pt x="612606" y="24317"/>
                  </a:lnTo>
                  <a:lnTo>
                    <a:pt x="623236" y="19685"/>
                  </a:lnTo>
                  <a:lnTo>
                    <a:pt x="636523" y="13895"/>
                  </a:lnTo>
                  <a:lnTo>
                    <a:pt x="648482" y="3474"/>
                  </a:lnTo>
                  <a:lnTo>
                    <a:pt x="667084" y="5790"/>
                  </a:lnTo>
                  <a:lnTo>
                    <a:pt x="687015" y="8106"/>
                  </a:lnTo>
                  <a:lnTo>
                    <a:pt x="704289" y="9264"/>
                  </a:lnTo>
                  <a:lnTo>
                    <a:pt x="718905" y="10421"/>
                  </a:lnTo>
                  <a:lnTo>
                    <a:pt x="728207" y="12737"/>
                  </a:lnTo>
                  <a:lnTo>
                    <a:pt x="732193" y="13895"/>
                  </a:lnTo>
                  <a:lnTo>
                    <a:pt x="732193" y="22001"/>
                  </a:lnTo>
                  <a:lnTo>
                    <a:pt x="730864" y="33580"/>
                  </a:lnTo>
                  <a:lnTo>
                    <a:pt x="729535" y="47475"/>
                  </a:lnTo>
                  <a:lnTo>
                    <a:pt x="726878" y="63686"/>
                  </a:lnTo>
                  <a:lnTo>
                    <a:pt x="725549" y="77581"/>
                  </a:lnTo>
                  <a:lnTo>
                    <a:pt x="722892" y="89161"/>
                  </a:lnTo>
                  <a:lnTo>
                    <a:pt x="718905" y="94950"/>
                  </a:lnTo>
                  <a:lnTo>
                    <a:pt x="710933" y="99582"/>
                  </a:lnTo>
                  <a:lnTo>
                    <a:pt x="701632" y="103056"/>
                  </a:lnTo>
                  <a:lnTo>
                    <a:pt x="692330" y="105372"/>
                  </a:lnTo>
                  <a:lnTo>
                    <a:pt x="681700" y="107687"/>
                  </a:lnTo>
                  <a:lnTo>
                    <a:pt x="673728" y="111161"/>
                  </a:lnTo>
                  <a:lnTo>
                    <a:pt x="661769" y="123898"/>
                  </a:lnTo>
                  <a:lnTo>
                    <a:pt x="651139" y="132004"/>
                  </a:lnTo>
                  <a:lnTo>
                    <a:pt x="620578" y="144741"/>
                  </a:lnTo>
                  <a:lnTo>
                    <a:pt x="609948" y="152847"/>
                  </a:lnTo>
                  <a:lnTo>
                    <a:pt x="599318" y="165584"/>
                  </a:lnTo>
                  <a:lnTo>
                    <a:pt x="588688" y="181795"/>
                  </a:lnTo>
                  <a:lnTo>
                    <a:pt x="582044" y="198006"/>
                  </a:lnTo>
                  <a:lnTo>
                    <a:pt x="579387" y="213059"/>
                  </a:lnTo>
                  <a:lnTo>
                    <a:pt x="575401" y="225796"/>
                  </a:lnTo>
                  <a:lnTo>
                    <a:pt x="566099" y="238533"/>
                  </a:lnTo>
                  <a:lnTo>
                    <a:pt x="550154" y="252428"/>
                  </a:lnTo>
                  <a:lnTo>
                    <a:pt x="534209" y="266323"/>
                  </a:lnTo>
                  <a:lnTo>
                    <a:pt x="515607" y="279061"/>
                  </a:lnTo>
                  <a:lnTo>
                    <a:pt x="508963" y="288324"/>
                  </a:lnTo>
                  <a:lnTo>
                    <a:pt x="503648" y="298745"/>
                  </a:lnTo>
                  <a:lnTo>
                    <a:pt x="502319" y="313799"/>
                  </a:lnTo>
                  <a:lnTo>
                    <a:pt x="502319" y="330010"/>
                  </a:lnTo>
                  <a:lnTo>
                    <a:pt x="504977" y="347378"/>
                  </a:lnTo>
                  <a:lnTo>
                    <a:pt x="508963" y="364747"/>
                  </a:lnTo>
                  <a:lnTo>
                    <a:pt x="512949" y="382116"/>
                  </a:lnTo>
                  <a:lnTo>
                    <a:pt x="518264" y="397169"/>
                  </a:lnTo>
                  <a:lnTo>
                    <a:pt x="523579" y="411064"/>
                  </a:lnTo>
                  <a:lnTo>
                    <a:pt x="527566" y="420328"/>
                  </a:lnTo>
                  <a:lnTo>
                    <a:pt x="534209" y="433065"/>
                  </a:lnTo>
                  <a:lnTo>
                    <a:pt x="543511" y="440013"/>
                  </a:lnTo>
                  <a:lnTo>
                    <a:pt x="552812" y="444644"/>
                  </a:lnTo>
                  <a:lnTo>
                    <a:pt x="564771" y="448118"/>
                  </a:lnTo>
                  <a:lnTo>
                    <a:pt x="572743" y="451592"/>
                  </a:lnTo>
                  <a:lnTo>
                    <a:pt x="579387" y="455066"/>
                  </a:lnTo>
                  <a:lnTo>
                    <a:pt x="584702" y="465487"/>
                  </a:lnTo>
                  <a:lnTo>
                    <a:pt x="592674" y="479382"/>
                  </a:lnTo>
                  <a:lnTo>
                    <a:pt x="600647" y="497909"/>
                  </a:lnTo>
                  <a:lnTo>
                    <a:pt x="611277" y="517594"/>
                  </a:lnTo>
                  <a:lnTo>
                    <a:pt x="624564" y="538436"/>
                  </a:lnTo>
                  <a:lnTo>
                    <a:pt x="637852" y="552332"/>
                  </a:lnTo>
                  <a:lnTo>
                    <a:pt x="653797" y="560437"/>
                  </a:lnTo>
                  <a:lnTo>
                    <a:pt x="668413" y="566227"/>
                  </a:lnTo>
                  <a:lnTo>
                    <a:pt x="684358" y="568543"/>
                  </a:lnTo>
                  <a:lnTo>
                    <a:pt x="700303" y="567385"/>
                  </a:lnTo>
                  <a:lnTo>
                    <a:pt x="716248" y="565069"/>
                  </a:lnTo>
                  <a:lnTo>
                    <a:pt x="733522" y="563911"/>
                  </a:lnTo>
                  <a:lnTo>
                    <a:pt x="748138" y="567385"/>
                  </a:lnTo>
                  <a:lnTo>
                    <a:pt x="762754" y="573174"/>
                  </a:lnTo>
                  <a:lnTo>
                    <a:pt x="778699" y="580122"/>
                  </a:lnTo>
                  <a:lnTo>
                    <a:pt x="793315" y="590543"/>
                  </a:lnTo>
                  <a:lnTo>
                    <a:pt x="807931" y="603280"/>
                  </a:lnTo>
                  <a:lnTo>
                    <a:pt x="821219" y="618334"/>
                  </a:lnTo>
                  <a:lnTo>
                    <a:pt x="833178" y="635702"/>
                  </a:lnTo>
                  <a:lnTo>
                    <a:pt x="842479" y="650755"/>
                  </a:lnTo>
                  <a:lnTo>
                    <a:pt x="849123" y="662335"/>
                  </a:lnTo>
                  <a:lnTo>
                    <a:pt x="855766" y="669282"/>
                  </a:lnTo>
                  <a:lnTo>
                    <a:pt x="870383" y="679704"/>
                  </a:lnTo>
                  <a:lnTo>
                    <a:pt x="887656" y="687809"/>
                  </a:lnTo>
                  <a:lnTo>
                    <a:pt x="906259" y="695915"/>
                  </a:lnTo>
                  <a:lnTo>
                    <a:pt x="923533" y="702862"/>
                  </a:lnTo>
                  <a:lnTo>
                    <a:pt x="936820" y="708652"/>
                  </a:lnTo>
                  <a:lnTo>
                    <a:pt x="948779" y="716757"/>
                  </a:lnTo>
                  <a:lnTo>
                    <a:pt x="962066" y="728337"/>
                  </a:lnTo>
                  <a:lnTo>
                    <a:pt x="940806" y="741074"/>
                  </a:lnTo>
                  <a:lnTo>
                    <a:pt x="918218" y="754969"/>
                  </a:lnTo>
                  <a:lnTo>
                    <a:pt x="894300" y="768864"/>
                  </a:lnTo>
                  <a:lnTo>
                    <a:pt x="874369" y="780443"/>
                  </a:lnTo>
                  <a:lnTo>
                    <a:pt x="857095" y="790865"/>
                  </a:lnTo>
                  <a:lnTo>
                    <a:pt x="842479" y="800128"/>
                  </a:lnTo>
                  <a:lnTo>
                    <a:pt x="826534" y="811707"/>
                  </a:lnTo>
                  <a:lnTo>
                    <a:pt x="810589" y="825603"/>
                  </a:lnTo>
                  <a:lnTo>
                    <a:pt x="794644" y="840656"/>
                  </a:lnTo>
                  <a:lnTo>
                    <a:pt x="766740" y="868446"/>
                  </a:lnTo>
                  <a:lnTo>
                    <a:pt x="757439" y="880025"/>
                  </a:lnTo>
                  <a:lnTo>
                    <a:pt x="749467" y="889289"/>
                  </a:lnTo>
                  <a:lnTo>
                    <a:pt x="745480" y="896236"/>
                  </a:lnTo>
                  <a:lnTo>
                    <a:pt x="745480" y="900868"/>
                  </a:lnTo>
                  <a:lnTo>
                    <a:pt x="750795" y="902026"/>
                  </a:lnTo>
                  <a:lnTo>
                    <a:pt x="760097" y="900868"/>
                  </a:lnTo>
                  <a:lnTo>
                    <a:pt x="769398" y="899710"/>
                  </a:lnTo>
                  <a:lnTo>
                    <a:pt x="781357" y="897394"/>
                  </a:lnTo>
                  <a:lnTo>
                    <a:pt x="791987" y="893920"/>
                  </a:lnTo>
                  <a:lnTo>
                    <a:pt x="802616" y="892762"/>
                  </a:lnTo>
                  <a:lnTo>
                    <a:pt x="813246" y="891604"/>
                  </a:lnTo>
                  <a:lnTo>
                    <a:pt x="817233" y="891604"/>
                  </a:lnTo>
                  <a:lnTo>
                    <a:pt x="818561" y="892762"/>
                  </a:lnTo>
                  <a:lnTo>
                    <a:pt x="819890" y="893920"/>
                  </a:lnTo>
                  <a:lnTo>
                    <a:pt x="822548" y="895078"/>
                  </a:lnTo>
                  <a:lnTo>
                    <a:pt x="809260" y="905500"/>
                  </a:lnTo>
                  <a:lnTo>
                    <a:pt x="797301" y="917079"/>
                  </a:lnTo>
                  <a:lnTo>
                    <a:pt x="784014" y="926342"/>
                  </a:lnTo>
                  <a:lnTo>
                    <a:pt x="774713" y="934448"/>
                  </a:lnTo>
                  <a:lnTo>
                    <a:pt x="765412" y="940237"/>
                  </a:lnTo>
                  <a:lnTo>
                    <a:pt x="760097" y="943711"/>
                  </a:lnTo>
                  <a:lnTo>
                    <a:pt x="752124" y="949501"/>
                  </a:lnTo>
                  <a:lnTo>
                    <a:pt x="741494" y="956448"/>
                  </a:lnTo>
                  <a:lnTo>
                    <a:pt x="716248" y="980765"/>
                  </a:lnTo>
                  <a:lnTo>
                    <a:pt x="704289" y="994660"/>
                  </a:lnTo>
                  <a:lnTo>
                    <a:pt x="693659" y="1006239"/>
                  </a:lnTo>
                  <a:lnTo>
                    <a:pt x="685687" y="1017819"/>
                  </a:lnTo>
                  <a:lnTo>
                    <a:pt x="679043" y="1027082"/>
                  </a:lnTo>
                  <a:lnTo>
                    <a:pt x="675057" y="1035187"/>
                  </a:lnTo>
                  <a:lnTo>
                    <a:pt x="668413" y="1047925"/>
                  </a:lnTo>
                  <a:lnTo>
                    <a:pt x="660440" y="1065294"/>
                  </a:lnTo>
                  <a:lnTo>
                    <a:pt x="651139" y="1084978"/>
                  </a:lnTo>
                  <a:lnTo>
                    <a:pt x="631208" y="1125506"/>
                  </a:lnTo>
                  <a:lnTo>
                    <a:pt x="620578" y="1145191"/>
                  </a:lnTo>
                  <a:lnTo>
                    <a:pt x="612606" y="1161402"/>
                  </a:lnTo>
                  <a:lnTo>
                    <a:pt x="604633" y="1174139"/>
                  </a:lnTo>
                  <a:lnTo>
                    <a:pt x="599318" y="1183402"/>
                  </a:lnTo>
                  <a:lnTo>
                    <a:pt x="594003" y="1191508"/>
                  </a:lnTo>
                  <a:lnTo>
                    <a:pt x="592674" y="1200771"/>
                  </a:lnTo>
                  <a:lnTo>
                    <a:pt x="592674" y="1214666"/>
                  </a:lnTo>
                  <a:lnTo>
                    <a:pt x="582044" y="1207719"/>
                  </a:lnTo>
                  <a:lnTo>
                    <a:pt x="572743" y="1201929"/>
                  </a:lnTo>
                  <a:lnTo>
                    <a:pt x="567428" y="1200771"/>
                  </a:lnTo>
                  <a:lnTo>
                    <a:pt x="555469" y="1200771"/>
                  </a:lnTo>
                  <a:lnTo>
                    <a:pt x="542182" y="1201929"/>
                  </a:lnTo>
                  <a:lnTo>
                    <a:pt x="524908" y="1205403"/>
                  </a:lnTo>
                  <a:lnTo>
                    <a:pt x="506306" y="1210035"/>
                  </a:lnTo>
                  <a:lnTo>
                    <a:pt x="485046" y="1215824"/>
                  </a:lnTo>
                  <a:lnTo>
                    <a:pt x="493018" y="1205403"/>
                  </a:lnTo>
                  <a:lnTo>
                    <a:pt x="495676" y="1197297"/>
                  </a:lnTo>
                  <a:lnTo>
                    <a:pt x="498333" y="1189192"/>
                  </a:lnTo>
                  <a:lnTo>
                    <a:pt x="498333" y="1182244"/>
                  </a:lnTo>
                  <a:lnTo>
                    <a:pt x="495676" y="1164875"/>
                  </a:lnTo>
                  <a:lnTo>
                    <a:pt x="495676" y="1156770"/>
                  </a:lnTo>
                  <a:lnTo>
                    <a:pt x="495676" y="1153296"/>
                  </a:lnTo>
                  <a:lnTo>
                    <a:pt x="498333" y="1148664"/>
                  </a:lnTo>
                  <a:lnTo>
                    <a:pt x="503648" y="1141717"/>
                  </a:lnTo>
                  <a:lnTo>
                    <a:pt x="507634" y="1132453"/>
                  </a:lnTo>
                  <a:lnTo>
                    <a:pt x="508963" y="1123190"/>
                  </a:lnTo>
                  <a:lnTo>
                    <a:pt x="511621" y="1113927"/>
                  </a:lnTo>
                  <a:lnTo>
                    <a:pt x="515607" y="1104663"/>
                  </a:lnTo>
                  <a:lnTo>
                    <a:pt x="520922" y="1095400"/>
                  </a:lnTo>
                  <a:lnTo>
                    <a:pt x="524908" y="1087294"/>
                  </a:lnTo>
                  <a:lnTo>
                    <a:pt x="524908" y="1079189"/>
                  </a:lnTo>
                  <a:lnTo>
                    <a:pt x="523579" y="1073399"/>
                  </a:lnTo>
                  <a:lnTo>
                    <a:pt x="524908" y="1066452"/>
                  </a:lnTo>
                  <a:lnTo>
                    <a:pt x="527566" y="1061820"/>
                  </a:lnTo>
                  <a:lnTo>
                    <a:pt x="531552" y="1057188"/>
                  </a:lnTo>
                  <a:lnTo>
                    <a:pt x="544839" y="1042135"/>
                  </a:lnTo>
                  <a:lnTo>
                    <a:pt x="548826" y="1035187"/>
                  </a:lnTo>
                  <a:lnTo>
                    <a:pt x="550154" y="1028240"/>
                  </a:lnTo>
                  <a:lnTo>
                    <a:pt x="552812" y="1016661"/>
                  </a:lnTo>
                  <a:lnTo>
                    <a:pt x="555469" y="1005081"/>
                  </a:lnTo>
                  <a:lnTo>
                    <a:pt x="556798" y="995818"/>
                  </a:lnTo>
                  <a:lnTo>
                    <a:pt x="559456" y="990028"/>
                  </a:lnTo>
                  <a:lnTo>
                    <a:pt x="566099" y="983081"/>
                  </a:lnTo>
                  <a:lnTo>
                    <a:pt x="574072" y="977291"/>
                  </a:lnTo>
                  <a:lnTo>
                    <a:pt x="582044" y="970344"/>
                  </a:lnTo>
                  <a:lnTo>
                    <a:pt x="587359" y="964554"/>
                  </a:lnTo>
                  <a:lnTo>
                    <a:pt x="590017" y="958764"/>
                  </a:lnTo>
                  <a:lnTo>
                    <a:pt x="591346" y="950659"/>
                  </a:lnTo>
                  <a:lnTo>
                    <a:pt x="592674" y="942553"/>
                  </a:lnTo>
                  <a:lnTo>
                    <a:pt x="594003" y="935606"/>
                  </a:lnTo>
                  <a:lnTo>
                    <a:pt x="594003" y="924026"/>
                  </a:lnTo>
                  <a:lnTo>
                    <a:pt x="591346" y="917079"/>
                  </a:lnTo>
                  <a:lnTo>
                    <a:pt x="587359" y="908973"/>
                  </a:lnTo>
                  <a:lnTo>
                    <a:pt x="584702" y="903184"/>
                  </a:lnTo>
                  <a:lnTo>
                    <a:pt x="578058" y="898552"/>
                  </a:lnTo>
                  <a:lnTo>
                    <a:pt x="568757" y="896236"/>
                  </a:lnTo>
                  <a:lnTo>
                    <a:pt x="555469" y="896236"/>
                  </a:lnTo>
                  <a:lnTo>
                    <a:pt x="551483" y="893920"/>
                  </a:lnTo>
                  <a:lnTo>
                    <a:pt x="547497" y="888131"/>
                  </a:lnTo>
                  <a:lnTo>
                    <a:pt x="542182" y="878867"/>
                  </a:lnTo>
                  <a:lnTo>
                    <a:pt x="539524" y="871920"/>
                  </a:lnTo>
                  <a:lnTo>
                    <a:pt x="536867" y="866130"/>
                  </a:lnTo>
                  <a:lnTo>
                    <a:pt x="531552" y="858025"/>
                  </a:lnTo>
                  <a:lnTo>
                    <a:pt x="526237" y="851077"/>
                  </a:lnTo>
                  <a:lnTo>
                    <a:pt x="519593" y="844129"/>
                  </a:lnTo>
                  <a:lnTo>
                    <a:pt x="515607" y="840656"/>
                  </a:lnTo>
                  <a:lnTo>
                    <a:pt x="515607" y="836024"/>
                  </a:lnTo>
                  <a:lnTo>
                    <a:pt x="516936" y="827918"/>
                  </a:lnTo>
                  <a:lnTo>
                    <a:pt x="516936" y="817497"/>
                  </a:lnTo>
                  <a:lnTo>
                    <a:pt x="518264" y="807076"/>
                  </a:lnTo>
                  <a:lnTo>
                    <a:pt x="518264" y="790865"/>
                  </a:lnTo>
                  <a:lnTo>
                    <a:pt x="516936" y="780443"/>
                  </a:lnTo>
                  <a:lnTo>
                    <a:pt x="516936" y="768864"/>
                  </a:lnTo>
                  <a:lnTo>
                    <a:pt x="515607" y="754969"/>
                  </a:lnTo>
                  <a:lnTo>
                    <a:pt x="512949" y="742232"/>
                  </a:lnTo>
                  <a:lnTo>
                    <a:pt x="506306" y="731810"/>
                  </a:lnTo>
                  <a:lnTo>
                    <a:pt x="500991" y="726021"/>
                  </a:lnTo>
                  <a:lnTo>
                    <a:pt x="498333" y="721389"/>
                  </a:lnTo>
                  <a:lnTo>
                    <a:pt x="499662" y="716757"/>
                  </a:lnTo>
                  <a:lnTo>
                    <a:pt x="504977" y="704020"/>
                  </a:lnTo>
                  <a:lnTo>
                    <a:pt x="506306" y="692441"/>
                  </a:lnTo>
                  <a:lnTo>
                    <a:pt x="508963" y="687809"/>
                  </a:lnTo>
                  <a:lnTo>
                    <a:pt x="516936" y="684335"/>
                  </a:lnTo>
                  <a:lnTo>
                    <a:pt x="527566" y="679704"/>
                  </a:lnTo>
                  <a:lnTo>
                    <a:pt x="534209" y="675072"/>
                  </a:lnTo>
                  <a:lnTo>
                    <a:pt x="538196" y="670440"/>
                  </a:lnTo>
                  <a:lnTo>
                    <a:pt x="538196" y="666966"/>
                  </a:lnTo>
                  <a:lnTo>
                    <a:pt x="539524" y="663493"/>
                  </a:lnTo>
                  <a:lnTo>
                    <a:pt x="544839" y="656545"/>
                  </a:lnTo>
                  <a:lnTo>
                    <a:pt x="548826" y="654229"/>
                  </a:lnTo>
                  <a:lnTo>
                    <a:pt x="552812" y="653071"/>
                  </a:lnTo>
                  <a:lnTo>
                    <a:pt x="555469" y="650755"/>
                  </a:lnTo>
                  <a:lnTo>
                    <a:pt x="558127" y="649598"/>
                  </a:lnTo>
                  <a:lnTo>
                    <a:pt x="563442" y="644966"/>
                  </a:lnTo>
                  <a:lnTo>
                    <a:pt x="566099" y="640334"/>
                  </a:lnTo>
                  <a:lnTo>
                    <a:pt x="566099" y="639176"/>
                  </a:lnTo>
                  <a:lnTo>
                    <a:pt x="564771" y="639176"/>
                  </a:lnTo>
                  <a:lnTo>
                    <a:pt x="562113" y="639176"/>
                  </a:lnTo>
                  <a:lnTo>
                    <a:pt x="551483" y="639176"/>
                  </a:lnTo>
                  <a:lnTo>
                    <a:pt x="539524" y="641492"/>
                  </a:lnTo>
                  <a:lnTo>
                    <a:pt x="528894" y="644966"/>
                  </a:lnTo>
                  <a:lnTo>
                    <a:pt x="522251" y="648440"/>
                  </a:lnTo>
                  <a:lnTo>
                    <a:pt x="519593" y="656545"/>
                  </a:lnTo>
                  <a:lnTo>
                    <a:pt x="519593" y="663493"/>
                  </a:lnTo>
                  <a:lnTo>
                    <a:pt x="516936" y="668124"/>
                  </a:lnTo>
                  <a:lnTo>
                    <a:pt x="512949" y="669282"/>
                  </a:lnTo>
                  <a:lnTo>
                    <a:pt x="506306" y="671598"/>
                  </a:lnTo>
                  <a:lnTo>
                    <a:pt x="495676" y="673914"/>
                  </a:lnTo>
                  <a:lnTo>
                    <a:pt x="489032" y="678546"/>
                  </a:lnTo>
                  <a:lnTo>
                    <a:pt x="483717" y="685493"/>
                  </a:lnTo>
                  <a:lnTo>
                    <a:pt x="482388" y="692441"/>
                  </a:lnTo>
                  <a:lnTo>
                    <a:pt x="479731" y="702862"/>
                  </a:lnTo>
                  <a:lnTo>
                    <a:pt x="478402" y="716757"/>
                  </a:lnTo>
                  <a:lnTo>
                    <a:pt x="478402" y="729495"/>
                  </a:lnTo>
                  <a:lnTo>
                    <a:pt x="479731" y="739916"/>
                  </a:lnTo>
                  <a:lnTo>
                    <a:pt x="482388" y="746863"/>
                  </a:lnTo>
                  <a:lnTo>
                    <a:pt x="487703" y="752653"/>
                  </a:lnTo>
                  <a:lnTo>
                    <a:pt x="499662" y="770022"/>
                  </a:lnTo>
                  <a:lnTo>
                    <a:pt x="503648" y="779285"/>
                  </a:lnTo>
                  <a:lnTo>
                    <a:pt x="500991" y="794339"/>
                  </a:lnTo>
                  <a:lnTo>
                    <a:pt x="499662" y="807076"/>
                  </a:lnTo>
                  <a:lnTo>
                    <a:pt x="498333" y="823287"/>
                  </a:lnTo>
                  <a:lnTo>
                    <a:pt x="498333" y="839498"/>
                  </a:lnTo>
                  <a:lnTo>
                    <a:pt x="497004" y="854551"/>
                  </a:lnTo>
                  <a:lnTo>
                    <a:pt x="495676" y="867288"/>
                  </a:lnTo>
                  <a:lnTo>
                    <a:pt x="495676" y="874236"/>
                  </a:lnTo>
                  <a:lnTo>
                    <a:pt x="493018" y="884657"/>
                  </a:lnTo>
                  <a:lnTo>
                    <a:pt x="490361" y="897394"/>
                  </a:lnTo>
                  <a:lnTo>
                    <a:pt x="487703" y="912447"/>
                  </a:lnTo>
                  <a:lnTo>
                    <a:pt x="485046" y="926342"/>
                  </a:lnTo>
                  <a:lnTo>
                    <a:pt x="481060" y="935606"/>
                  </a:lnTo>
                  <a:lnTo>
                    <a:pt x="477073" y="939079"/>
                  </a:lnTo>
                  <a:lnTo>
                    <a:pt x="458471" y="950659"/>
                  </a:lnTo>
                  <a:lnTo>
                    <a:pt x="446512" y="955290"/>
                  </a:lnTo>
                  <a:lnTo>
                    <a:pt x="437211" y="959922"/>
                  </a:lnTo>
                  <a:lnTo>
                    <a:pt x="427910" y="963396"/>
                  </a:lnTo>
                  <a:lnTo>
                    <a:pt x="422595" y="964554"/>
                  </a:lnTo>
                  <a:lnTo>
                    <a:pt x="419937" y="964554"/>
                  </a:lnTo>
                  <a:lnTo>
                    <a:pt x="417280" y="963396"/>
                  </a:lnTo>
                  <a:lnTo>
                    <a:pt x="415951" y="961080"/>
                  </a:lnTo>
                  <a:lnTo>
                    <a:pt x="414622" y="959922"/>
                  </a:lnTo>
                  <a:lnTo>
                    <a:pt x="413293" y="957606"/>
                  </a:lnTo>
                  <a:lnTo>
                    <a:pt x="409307" y="954133"/>
                  </a:lnTo>
                  <a:lnTo>
                    <a:pt x="406650" y="952975"/>
                  </a:lnTo>
                  <a:lnTo>
                    <a:pt x="389376" y="952975"/>
                  </a:lnTo>
                  <a:lnTo>
                    <a:pt x="385390" y="950659"/>
                  </a:lnTo>
                  <a:lnTo>
                    <a:pt x="381403" y="948343"/>
                  </a:lnTo>
                  <a:lnTo>
                    <a:pt x="380075" y="941395"/>
                  </a:lnTo>
                  <a:lnTo>
                    <a:pt x="381403" y="935606"/>
                  </a:lnTo>
                  <a:lnTo>
                    <a:pt x="386718" y="934448"/>
                  </a:lnTo>
                  <a:lnTo>
                    <a:pt x="390705" y="933290"/>
                  </a:lnTo>
                  <a:lnTo>
                    <a:pt x="396020" y="930974"/>
                  </a:lnTo>
                  <a:lnTo>
                    <a:pt x="400006" y="925184"/>
                  </a:lnTo>
                  <a:lnTo>
                    <a:pt x="402663" y="914763"/>
                  </a:lnTo>
                  <a:lnTo>
                    <a:pt x="405321" y="905500"/>
                  </a:lnTo>
                  <a:lnTo>
                    <a:pt x="407978" y="902026"/>
                  </a:lnTo>
                  <a:lnTo>
                    <a:pt x="413293" y="898552"/>
                  </a:lnTo>
                  <a:lnTo>
                    <a:pt x="421266" y="896236"/>
                  </a:lnTo>
                  <a:lnTo>
                    <a:pt x="426581" y="895078"/>
                  </a:lnTo>
                  <a:lnTo>
                    <a:pt x="431896" y="896236"/>
                  </a:lnTo>
                  <a:lnTo>
                    <a:pt x="439868" y="903184"/>
                  </a:lnTo>
                  <a:lnTo>
                    <a:pt x="443855" y="904342"/>
                  </a:lnTo>
                  <a:lnTo>
                    <a:pt x="446512" y="904342"/>
                  </a:lnTo>
                  <a:lnTo>
                    <a:pt x="451827" y="903184"/>
                  </a:lnTo>
                  <a:lnTo>
                    <a:pt x="453156" y="900868"/>
                  </a:lnTo>
                  <a:lnTo>
                    <a:pt x="455813" y="899710"/>
                  </a:lnTo>
                  <a:lnTo>
                    <a:pt x="457142" y="897394"/>
                  </a:lnTo>
                  <a:lnTo>
                    <a:pt x="459800" y="895078"/>
                  </a:lnTo>
                  <a:lnTo>
                    <a:pt x="459800" y="892762"/>
                  </a:lnTo>
                  <a:lnTo>
                    <a:pt x="443855" y="892762"/>
                  </a:lnTo>
                  <a:lnTo>
                    <a:pt x="438540" y="888131"/>
                  </a:lnTo>
                  <a:lnTo>
                    <a:pt x="435882" y="885815"/>
                  </a:lnTo>
                  <a:lnTo>
                    <a:pt x="431896" y="883499"/>
                  </a:lnTo>
                  <a:lnTo>
                    <a:pt x="429238" y="881183"/>
                  </a:lnTo>
                  <a:lnTo>
                    <a:pt x="425252" y="880025"/>
                  </a:lnTo>
                  <a:lnTo>
                    <a:pt x="423923" y="880025"/>
                  </a:lnTo>
                  <a:lnTo>
                    <a:pt x="419937" y="881183"/>
                  </a:lnTo>
                  <a:lnTo>
                    <a:pt x="414622" y="883499"/>
                  </a:lnTo>
                  <a:lnTo>
                    <a:pt x="406650" y="888131"/>
                  </a:lnTo>
                  <a:lnTo>
                    <a:pt x="394691" y="896236"/>
                  </a:lnTo>
                  <a:lnTo>
                    <a:pt x="389376" y="898552"/>
                  </a:lnTo>
                  <a:lnTo>
                    <a:pt x="388047" y="897394"/>
                  </a:lnTo>
                  <a:lnTo>
                    <a:pt x="388047" y="890446"/>
                  </a:lnTo>
                  <a:lnTo>
                    <a:pt x="389376" y="882341"/>
                  </a:lnTo>
                  <a:lnTo>
                    <a:pt x="392033" y="873078"/>
                  </a:lnTo>
                  <a:lnTo>
                    <a:pt x="396020" y="867288"/>
                  </a:lnTo>
                  <a:lnTo>
                    <a:pt x="401335" y="861498"/>
                  </a:lnTo>
                  <a:lnTo>
                    <a:pt x="406650" y="853393"/>
                  </a:lnTo>
                  <a:lnTo>
                    <a:pt x="411965" y="842971"/>
                  </a:lnTo>
                  <a:lnTo>
                    <a:pt x="413293" y="833708"/>
                  </a:lnTo>
                  <a:lnTo>
                    <a:pt x="413293" y="830234"/>
                  </a:lnTo>
                  <a:lnTo>
                    <a:pt x="414622" y="827918"/>
                  </a:lnTo>
                  <a:lnTo>
                    <a:pt x="418608" y="825603"/>
                  </a:lnTo>
                  <a:lnTo>
                    <a:pt x="427910" y="820971"/>
                  </a:lnTo>
                  <a:lnTo>
                    <a:pt x="431896" y="817497"/>
                  </a:lnTo>
                  <a:lnTo>
                    <a:pt x="438540" y="814023"/>
                  </a:lnTo>
                  <a:lnTo>
                    <a:pt x="442526" y="810549"/>
                  </a:lnTo>
                  <a:lnTo>
                    <a:pt x="445183" y="805918"/>
                  </a:lnTo>
                  <a:lnTo>
                    <a:pt x="445183" y="803602"/>
                  </a:lnTo>
                  <a:lnTo>
                    <a:pt x="439868" y="804760"/>
                  </a:lnTo>
                  <a:lnTo>
                    <a:pt x="431896" y="808234"/>
                  </a:lnTo>
                  <a:lnTo>
                    <a:pt x="423923" y="810549"/>
                  </a:lnTo>
                  <a:lnTo>
                    <a:pt x="417280" y="810549"/>
                  </a:lnTo>
                  <a:lnTo>
                    <a:pt x="406650" y="816339"/>
                  </a:lnTo>
                  <a:lnTo>
                    <a:pt x="397348" y="823287"/>
                  </a:lnTo>
                  <a:lnTo>
                    <a:pt x="389376" y="832550"/>
                  </a:lnTo>
                  <a:lnTo>
                    <a:pt x="384061" y="844129"/>
                  </a:lnTo>
                  <a:lnTo>
                    <a:pt x="377417" y="860340"/>
                  </a:lnTo>
                  <a:lnTo>
                    <a:pt x="368116" y="880025"/>
                  </a:lnTo>
                  <a:lnTo>
                    <a:pt x="354828" y="900868"/>
                  </a:lnTo>
                  <a:lnTo>
                    <a:pt x="338884" y="919395"/>
                  </a:lnTo>
                  <a:lnTo>
                    <a:pt x="325596" y="932132"/>
                  </a:lnTo>
                  <a:lnTo>
                    <a:pt x="316295" y="941395"/>
                  </a:lnTo>
                  <a:lnTo>
                    <a:pt x="306994" y="948343"/>
                  </a:lnTo>
                  <a:lnTo>
                    <a:pt x="301679" y="952975"/>
                  </a:lnTo>
                  <a:lnTo>
                    <a:pt x="296364" y="956448"/>
                  </a:lnTo>
                  <a:lnTo>
                    <a:pt x="291049" y="959922"/>
                  </a:lnTo>
                  <a:lnTo>
                    <a:pt x="283076" y="965712"/>
                  </a:lnTo>
                  <a:lnTo>
                    <a:pt x="279090" y="969186"/>
                  </a:lnTo>
                  <a:lnTo>
                    <a:pt x="275104" y="973817"/>
                  </a:lnTo>
                  <a:lnTo>
                    <a:pt x="269789" y="974975"/>
                  </a:lnTo>
                  <a:lnTo>
                    <a:pt x="263145" y="972659"/>
                  </a:lnTo>
                  <a:lnTo>
                    <a:pt x="257830" y="969186"/>
                  </a:lnTo>
                  <a:lnTo>
                    <a:pt x="251186" y="966870"/>
                  </a:lnTo>
                  <a:lnTo>
                    <a:pt x="245871" y="966870"/>
                  </a:lnTo>
                  <a:lnTo>
                    <a:pt x="241885" y="971501"/>
                  </a:lnTo>
                  <a:lnTo>
                    <a:pt x="241885" y="977291"/>
                  </a:lnTo>
                  <a:lnTo>
                    <a:pt x="244542" y="985397"/>
                  </a:lnTo>
                  <a:lnTo>
                    <a:pt x="248529" y="992344"/>
                  </a:lnTo>
                  <a:lnTo>
                    <a:pt x="255172" y="998134"/>
                  </a:lnTo>
                  <a:lnTo>
                    <a:pt x="261816" y="1006239"/>
                  </a:lnTo>
                  <a:lnTo>
                    <a:pt x="265802" y="1013187"/>
                  </a:lnTo>
                  <a:lnTo>
                    <a:pt x="264474" y="1018976"/>
                  </a:lnTo>
                  <a:lnTo>
                    <a:pt x="260487" y="1024766"/>
                  </a:lnTo>
                  <a:lnTo>
                    <a:pt x="252515" y="1029398"/>
                  </a:lnTo>
                  <a:lnTo>
                    <a:pt x="245871" y="1031714"/>
                  </a:lnTo>
                  <a:lnTo>
                    <a:pt x="233912" y="1031714"/>
                  </a:lnTo>
                  <a:lnTo>
                    <a:pt x="224611" y="1029398"/>
                  </a:lnTo>
                  <a:lnTo>
                    <a:pt x="212652" y="1022450"/>
                  </a:lnTo>
                  <a:lnTo>
                    <a:pt x="199365" y="1013187"/>
                  </a:lnTo>
                  <a:lnTo>
                    <a:pt x="187406" y="1003923"/>
                  </a:lnTo>
                  <a:lnTo>
                    <a:pt x="170133" y="988870"/>
                  </a:lnTo>
                  <a:lnTo>
                    <a:pt x="162160" y="984239"/>
                  </a:lnTo>
                  <a:lnTo>
                    <a:pt x="152859" y="983081"/>
                  </a:lnTo>
                  <a:lnTo>
                    <a:pt x="142229" y="983081"/>
                  </a:lnTo>
                  <a:lnTo>
                    <a:pt x="134256" y="981923"/>
                  </a:lnTo>
                  <a:lnTo>
                    <a:pt x="127613" y="979607"/>
                  </a:lnTo>
                  <a:lnTo>
                    <a:pt x="123626" y="973817"/>
                  </a:lnTo>
                  <a:lnTo>
                    <a:pt x="115654" y="966870"/>
                  </a:lnTo>
                  <a:lnTo>
                    <a:pt x="105024" y="956448"/>
                  </a:lnTo>
                  <a:lnTo>
                    <a:pt x="70476" y="926342"/>
                  </a:lnTo>
                  <a:lnTo>
                    <a:pt x="61175" y="919395"/>
                  </a:lnTo>
                  <a:lnTo>
                    <a:pt x="54532" y="913605"/>
                  </a:lnTo>
                  <a:lnTo>
                    <a:pt x="49217" y="906657"/>
                  </a:lnTo>
                  <a:lnTo>
                    <a:pt x="38586" y="897394"/>
                  </a:lnTo>
                  <a:lnTo>
                    <a:pt x="29285" y="885815"/>
                  </a:lnTo>
                  <a:lnTo>
                    <a:pt x="15998" y="873078"/>
                  </a:lnTo>
                  <a:lnTo>
                    <a:pt x="5368" y="861498"/>
                  </a:lnTo>
                  <a:lnTo>
                    <a:pt x="0" y="857405"/>
                  </a:lnTo>
                  <a:lnTo>
                    <a:pt x="6569" y="845749"/>
                  </a:lnTo>
                  <a:cubicBezTo>
                    <a:pt x="9648" y="836513"/>
                    <a:pt x="13444" y="827485"/>
                    <a:pt x="15805" y="818040"/>
                  </a:cubicBezTo>
                  <a:cubicBezTo>
                    <a:pt x="19612" y="802810"/>
                    <a:pt x="18020" y="785900"/>
                    <a:pt x="25041" y="771858"/>
                  </a:cubicBezTo>
                  <a:cubicBezTo>
                    <a:pt x="30883" y="760175"/>
                    <a:pt x="42715" y="752511"/>
                    <a:pt x="52750" y="744149"/>
                  </a:cubicBezTo>
                  <a:cubicBezTo>
                    <a:pt x="61278" y="737042"/>
                    <a:pt x="70257" y="730049"/>
                    <a:pt x="80460" y="725676"/>
                  </a:cubicBezTo>
                  <a:cubicBezTo>
                    <a:pt x="92128" y="720676"/>
                    <a:pt x="105199" y="719927"/>
                    <a:pt x="117405" y="716440"/>
                  </a:cubicBezTo>
                  <a:cubicBezTo>
                    <a:pt x="126766" y="713765"/>
                    <a:pt x="135878" y="710283"/>
                    <a:pt x="145114" y="707204"/>
                  </a:cubicBezTo>
                  <a:cubicBezTo>
                    <a:pt x="189571" y="662747"/>
                    <a:pt x="193005" y="673504"/>
                    <a:pt x="163587" y="577895"/>
                  </a:cubicBezTo>
                  <a:cubicBezTo>
                    <a:pt x="160322" y="567285"/>
                    <a:pt x="144406" y="566529"/>
                    <a:pt x="135878" y="559422"/>
                  </a:cubicBezTo>
                  <a:cubicBezTo>
                    <a:pt x="125843" y="551060"/>
                    <a:pt x="117405" y="540949"/>
                    <a:pt x="108169" y="531713"/>
                  </a:cubicBezTo>
                  <a:cubicBezTo>
                    <a:pt x="105090" y="522477"/>
                    <a:pt x="103286" y="512712"/>
                    <a:pt x="98932" y="504004"/>
                  </a:cubicBezTo>
                  <a:cubicBezTo>
                    <a:pt x="93968" y="494075"/>
                    <a:pt x="83152" y="487064"/>
                    <a:pt x="80460" y="476295"/>
                  </a:cubicBezTo>
                  <a:lnTo>
                    <a:pt x="77241" y="448464"/>
                  </a:lnTo>
                  <a:lnTo>
                    <a:pt x="83764" y="449276"/>
                  </a:lnTo>
                  <a:lnTo>
                    <a:pt x="86421" y="451592"/>
                  </a:lnTo>
                  <a:lnTo>
                    <a:pt x="89079" y="453908"/>
                  </a:lnTo>
                  <a:lnTo>
                    <a:pt x="91736" y="458539"/>
                  </a:lnTo>
                  <a:lnTo>
                    <a:pt x="97051" y="463171"/>
                  </a:lnTo>
                  <a:lnTo>
                    <a:pt x="103695" y="465487"/>
                  </a:lnTo>
                  <a:lnTo>
                    <a:pt x="114325" y="466645"/>
                  </a:lnTo>
                  <a:lnTo>
                    <a:pt x="130270" y="465487"/>
                  </a:lnTo>
                  <a:lnTo>
                    <a:pt x="148873" y="462013"/>
                  </a:lnTo>
                  <a:lnTo>
                    <a:pt x="168804" y="458539"/>
                  </a:lnTo>
                  <a:lnTo>
                    <a:pt x="186078" y="455066"/>
                  </a:lnTo>
                  <a:lnTo>
                    <a:pt x="199365" y="453908"/>
                  </a:lnTo>
                  <a:lnTo>
                    <a:pt x="209995" y="456224"/>
                  </a:lnTo>
                  <a:lnTo>
                    <a:pt x="223282" y="462013"/>
                  </a:lnTo>
                  <a:lnTo>
                    <a:pt x="252515" y="472435"/>
                  </a:lnTo>
                  <a:lnTo>
                    <a:pt x="268460" y="477066"/>
                  </a:lnTo>
                  <a:lnTo>
                    <a:pt x="283076" y="475908"/>
                  </a:lnTo>
                  <a:lnTo>
                    <a:pt x="299021" y="472435"/>
                  </a:lnTo>
                  <a:lnTo>
                    <a:pt x="310980" y="467803"/>
                  </a:lnTo>
                  <a:lnTo>
                    <a:pt x="321610" y="462013"/>
                  </a:lnTo>
                  <a:lnTo>
                    <a:pt x="332240" y="452750"/>
                  </a:lnTo>
                  <a:lnTo>
                    <a:pt x="337555" y="441171"/>
                  </a:lnTo>
                  <a:lnTo>
                    <a:pt x="340212" y="424960"/>
                  </a:lnTo>
                  <a:lnTo>
                    <a:pt x="340212" y="382116"/>
                  </a:lnTo>
                  <a:lnTo>
                    <a:pt x="338884" y="356642"/>
                  </a:lnTo>
                  <a:lnTo>
                    <a:pt x="337555" y="328852"/>
                  </a:lnTo>
                  <a:lnTo>
                    <a:pt x="336226" y="303377"/>
                  </a:lnTo>
                  <a:lnTo>
                    <a:pt x="336226" y="264008"/>
                  </a:lnTo>
                  <a:lnTo>
                    <a:pt x="341541" y="244323"/>
                  </a:lnTo>
                  <a:lnTo>
                    <a:pt x="352171" y="228112"/>
                  </a:lnTo>
                  <a:lnTo>
                    <a:pt x="366787" y="214217"/>
                  </a:lnTo>
                  <a:lnTo>
                    <a:pt x="385390" y="203795"/>
                  </a:lnTo>
                  <a:lnTo>
                    <a:pt x="403992" y="200322"/>
                  </a:lnTo>
                  <a:lnTo>
                    <a:pt x="415951" y="200322"/>
                  </a:lnTo>
                  <a:lnTo>
                    <a:pt x="442526" y="201480"/>
                  </a:lnTo>
                  <a:lnTo>
                    <a:pt x="455813" y="202637"/>
                  </a:lnTo>
                  <a:lnTo>
                    <a:pt x="466443" y="202637"/>
                  </a:lnTo>
                  <a:lnTo>
                    <a:pt x="475745" y="201480"/>
                  </a:lnTo>
                  <a:lnTo>
                    <a:pt x="479731" y="199164"/>
                  </a:lnTo>
                  <a:lnTo>
                    <a:pt x="481060" y="193374"/>
                  </a:lnTo>
                  <a:lnTo>
                    <a:pt x="478402" y="184111"/>
                  </a:lnTo>
                  <a:lnTo>
                    <a:pt x="475745" y="172531"/>
                  </a:lnTo>
                  <a:lnTo>
                    <a:pt x="470430" y="151689"/>
                  </a:lnTo>
                  <a:lnTo>
                    <a:pt x="469101" y="142425"/>
                  </a:lnTo>
                  <a:lnTo>
                    <a:pt x="471758" y="137794"/>
                  </a:lnTo>
                  <a:lnTo>
                    <a:pt x="477073" y="133162"/>
                  </a:lnTo>
                  <a:lnTo>
                    <a:pt x="483717" y="123898"/>
                  </a:lnTo>
                  <a:lnTo>
                    <a:pt x="495676" y="113477"/>
                  </a:lnTo>
                  <a:lnTo>
                    <a:pt x="506306" y="100740"/>
                  </a:lnTo>
                  <a:lnTo>
                    <a:pt x="518264" y="88003"/>
                  </a:lnTo>
                  <a:lnTo>
                    <a:pt x="531552" y="74107"/>
                  </a:lnTo>
                  <a:lnTo>
                    <a:pt x="542182" y="61370"/>
                  </a:lnTo>
                  <a:lnTo>
                    <a:pt x="550154" y="52107"/>
                  </a:lnTo>
                  <a:lnTo>
                    <a:pt x="555469" y="45159"/>
                  </a:lnTo>
                  <a:lnTo>
                    <a:pt x="562113" y="33580"/>
                  </a:lnTo>
                  <a:lnTo>
                    <a:pt x="567428" y="22001"/>
                  </a:lnTo>
                  <a:lnTo>
                    <a:pt x="572743" y="11579"/>
                  </a:lnTo>
                  <a:lnTo>
                    <a:pt x="579387" y="3474"/>
                  </a:lnTo>
                  <a:lnTo>
                    <a:pt x="587359" y="0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s-MX"/>
              <a:t>ROTACIÓN DE INVENTARIO Y GENERACIÓN DE STOCK TEORICO</a:t>
            </a:r>
            <a:endParaRPr b="1"/>
          </a:p>
        </p:txBody>
      </p:sp>
      <p:sp>
        <p:nvSpPr>
          <p:cNvPr id="123" name="Google Shape;123;p3"/>
          <p:cNvSpPr txBox="1"/>
          <p:nvPr>
            <p:ph idx="1" type="subTitle"/>
          </p:nvPr>
        </p:nvSpPr>
        <p:spPr>
          <a:xfrm>
            <a:off x="9233941" y="6535710"/>
            <a:ext cx="2958059" cy="299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MX" sz="1800"/>
              <a:t>Autor</a:t>
            </a:r>
            <a:r>
              <a:rPr lang="es-MX" sz="1800"/>
              <a:t>: Francisco Valencia</a:t>
            </a:r>
            <a:endParaRPr sz="1800"/>
          </a:p>
        </p:txBody>
      </p:sp>
      <p:pic>
        <p:nvPicPr>
          <p:cNvPr descr="جرد المخزون | كيف أبدأ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406" y="3429000"/>
            <a:ext cx="2001187" cy="200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629586" y="288014"/>
            <a:ext cx="10724213" cy="86623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365126"/>
            <a:ext cx="10515600" cy="66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b="1" lang="es-MX" sz="6600">
                <a:solidFill>
                  <a:schemeClr val="lt1"/>
                </a:solidFill>
              </a:rPr>
              <a:t>CASO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629586" y="1231356"/>
            <a:ext cx="10724214" cy="533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MX" sz="2400"/>
              <a:t>Problema: </a:t>
            </a:r>
            <a:r>
              <a:rPr lang="es-MX" sz="2400"/>
              <a:t>Visibilidad de rotación del inventario y generación de un stock teórico.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MX" sz="2400"/>
              <a:t>Áreas Involucradas: </a:t>
            </a:r>
            <a:r>
              <a:rPr lang="es-MX" sz="2400"/>
              <a:t>Operaciones (Producción y Logística) y Área Comercial.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MX" sz="2400"/>
              <a:t>Importancia: </a:t>
            </a:r>
            <a:r>
              <a:rPr lang="es-MX" sz="2400"/>
              <a:t>Alto (Objetivos Comerciales)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MX" sz="2400"/>
              <a:t>Objetivo: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/>
              <a:t>Generar la tendencia lineal del volumen del mes (Nivel Área comercial y Bodega).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/>
              <a:t>Definir que días no se vende.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/>
              <a:t>Generar un Promedio de Venta en base a la tendencia lineal del 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/>
              <a:t>Definir los días de inventario por día en base a la tendencia de venta anterior al día.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/>
              <a:t>Generar alertas de días de inventario menores a 6 días.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/>
              <a:t>Generar TOP 10 y ABC nivel País/Área Comercial/Bodega)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/>
              <a:t>Generar un inventario teórico en base al último inventario tomado y las últimas ventas.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MX" sz="2400"/>
              <a:t>Herramientas: </a:t>
            </a:r>
            <a:r>
              <a:rPr lang="es-MX" sz="2400"/>
              <a:t>Excel o Power BI.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2024-07-03T04:57:40Z</dcterms:created>
  <dc:creator>VALENCIA BARBA FRANCISCO DANIEL (AECNQN)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b22e38-1a08-4b06-a6dd-a7ec074d3af8_Enabled">
    <vt:lpwstr>true</vt:lpwstr>
  </property>
  <property fmtid="{D5CDD505-2E9C-101B-9397-08002B2CF9AE}" pid="3" name="MSIP_Label_5fb22e38-1a08-4b06-a6dd-a7ec074d3af8_SetDate">
    <vt:lpwstr>2024-07-03T05:37:55Z</vt:lpwstr>
  </property>
  <property fmtid="{D5CDD505-2E9C-101B-9397-08002B2CF9AE}" pid="4" name="MSIP_Label_5fb22e38-1a08-4b06-a6dd-a7ec074d3af8_Method">
    <vt:lpwstr>Standard</vt:lpwstr>
  </property>
  <property fmtid="{D5CDD505-2E9C-101B-9397-08002B2CF9AE}" pid="5" name="MSIP_Label_5fb22e38-1a08-4b06-a6dd-a7ec074d3af8_Name">
    <vt:lpwstr>Datos Publicos</vt:lpwstr>
  </property>
  <property fmtid="{D5CDD505-2E9C-101B-9397-08002B2CF9AE}" pid="6" name="MSIP_Label_5fb22e38-1a08-4b06-a6dd-a7ec074d3af8_SiteId">
    <vt:lpwstr>433ec967-f454-49f2-b132-d07f81545e02</vt:lpwstr>
  </property>
  <property fmtid="{D5CDD505-2E9C-101B-9397-08002B2CF9AE}" pid="7" name="MSIP_Label_5fb22e38-1a08-4b06-a6dd-a7ec074d3af8_ActionId">
    <vt:lpwstr>0095651a-c578-41f8-836d-08112d927ef7</vt:lpwstr>
  </property>
  <property fmtid="{D5CDD505-2E9C-101B-9397-08002B2CF9AE}" pid="8" name="MSIP_Label_5fb22e38-1a08-4b06-a6dd-a7ec074d3af8_ContentBits">
    <vt:lpwstr>0</vt:lpwstr>
  </property>
</Properties>
</file>