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076137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1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4E54-9108-4636-8938-9A0494FCD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57E7-5051-4B83-A327-F88D7E584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EAFF1-9019-45A2-8200-CD602A82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AF-F097-43A7-909E-3D645FD377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D36B2-D6D0-4870-AF3E-F5BBC704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34573-FF61-48FB-B5AA-DE2ABC1B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C4EC-B61E-4920-B1BC-B03E4743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2A9C-FD60-472D-9D9A-37AFD99F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A3367-2174-443F-ADF3-E96AE898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62ACD-5258-49AD-B975-F456039A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AF-F097-43A7-909E-3D645FD377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42A4-84CA-4DF5-8A24-1585EBA8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62670-39A6-461E-B3C5-BF5D748A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C4EC-B61E-4920-B1BC-B03E4743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5915E-7BD6-4E18-8BBE-0EED8BB4F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5250A-EC69-4A18-B931-3D48F6DF9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FCDFB-0002-434E-9DAC-A0511B80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AF-F097-43A7-909E-3D645FD377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E22AB-2470-4304-9A73-271233A9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2971-05A2-4A49-965D-39362834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C4EC-B61E-4920-B1BC-B03E4743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7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1799-7AE0-4179-A1BA-A88AB674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3F74-41E6-4629-8797-AD8FE0A3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6D1B-BB9E-407D-AD23-7921522D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AF-F097-43A7-909E-3D645FD377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CF77-00F0-4AB2-B3A4-681C8D07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4231-890E-43E5-B220-F567DEB2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C4EC-B61E-4920-B1BC-B03E4743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DEC5-F31B-419E-9982-99D3E701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2A405-5FCF-4287-82DF-8DA86DF28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F764-ED82-4CD8-A850-CAB9F699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AF-F097-43A7-909E-3D645FD377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F54E9-C429-4BF1-B4E7-0B4125C2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BBED-C387-419F-A858-1AB7245F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C4EC-B61E-4920-B1BC-B03E4743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3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2E55-CFCC-4D68-B2BE-4413BB65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BFCD-484E-4ACD-9282-3DED0B97C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3DA5B-721C-4405-AD3D-3D4C0BD30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41DF6-343D-4482-AF49-78F5E435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AF-F097-43A7-909E-3D645FD377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51381-6B49-49E5-8425-672549D5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B0A9D-3756-4092-876B-29880001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C4EC-B61E-4920-B1BC-B03E4743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7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8B37-A5D2-4A2A-A5C5-A89019F8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F9DE1-F58A-4D4D-B78D-B765EAF6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0D586-3FAA-46C9-A3FB-414E35C4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868C1-6518-438C-AB08-86412FB7A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F7B15-2A37-4E8E-B879-794446D22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3E2AF-CE4A-4E59-B1C3-11A4F14E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AF-F097-43A7-909E-3D645FD377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370A4-2064-4126-B858-CB92AE02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24FC3-14CE-4373-92A7-1AC906C6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C4EC-B61E-4920-B1BC-B03E4743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0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742D-CD5D-4F73-8712-F407A22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8FF80-FFDC-467A-A61E-E4E750E5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AF-F097-43A7-909E-3D645FD377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6EB40-4D6E-486B-B1D4-20D2FD61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1B34C-453D-4F74-AE27-93F5E661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C4EC-B61E-4920-B1BC-B03E4743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5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2A692-7F03-4B70-8049-ED816DAE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AF-F097-43A7-909E-3D645FD377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82ADC-0276-46DD-83B1-21AE51FE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BE4C8-C335-4C5D-865B-3980A516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C4EC-B61E-4920-B1BC-B03E4743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9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AC96-E6A0-42FB-A883-AD42A012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AAE3-4835-4BA5-80D4-DADCFD92D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82F5B-47E2-48D4-A531-0902C2876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44092-2B05-4F3F-8210-D23BDD47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AF-F097-43A7-909E-3D645FD377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1F01C-5DBD-4A72-8028-58C83684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E6D3E-1D90-446A-A59B-36C24B6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C4EC-B61E-4920-B1BC-B03E4743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3102-4CE4-42ED-B9A7-BAA126D1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DB755-98D9-49DB-BCC9-96788D831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3ED9A-D0AC-4E22-9EE1-701BFBC49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12668-57EE-4411-B945-1B59E2AA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AF-F097-43A7-909E-3D645FD377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A2E03-9B52-421C-9D05-579BDA38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ECD84-E386-4937-BBB9-A19B831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C4EC-B61E-4920-B1BC-B03E4743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675BD-4220-44E4-B34E-71636F97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563EC-4CDF-47EE-A35C-7D6277E1F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65CCF-C6D2-4C94-B3E1-E78CF52A4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14AF-F097-43A7-909E-3D645FD3771D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EC21-20B4-4096-80A9-8E74797C4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4E9A2-6D2E-4917-B0DF-7A70788C1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9C4EC-B61E-4920-B1BC-B03E4743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EF3C19BB-91AB-4563-BBA9-3AEE2AB8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497115" y="3355870"/>
            <a:ext cx="7454643" cy="3975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Segoe UI Semibold (Headings)"/>
              </a:rPr>
              <a:t>ICEBREAKER!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1CE394-7076-4713-BC94-96A3477FE79C}"/>
              </a:ext>
            </a:extLst>
          </p:cNvPr>
          <p:cNvSpPr/>
          <p:nvPr/>
        </p:nvSpPr>
        <p:spPr>
          <a:xfrm rot="16200000">
            <a:off x="-1329265" y="3244333"/>
            <a:ext cx="376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Answer the question in 60 seconds.</a:t>
            </a: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B240BB92-1B10-4CD6-8C01-31A43D276F84}"/>
              </a:ext>
            </a:extLst>
          </p:cNvPr>
          <p:cNvSpPr txBox="1">
            <a:spLocks/>
          </p:cNvSpPr>
          <p:nvPr/>
        </p:nvSpPr>
        <p:spPr>
          <a:xfrm rot="5400000">
            <a:off x="8126406" y="3166466"/>
            <a:ext cx="7454643" cy="4143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016" rtl="0" eaLnBrk="1" latinLnBrk="0" hangingPunct="1">
              <a:lnSpc>
                <a:spcPts val="3135"/>
              </a:lnSpc>
              <a:spcBef>
                <a:spcPct val="0"/>
              </a:spcBef>
              <a:buNone/>
              <a:defRPr lang="en-US" sz="2745" b="0" kern="1200" cap="none" spc="-49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016" rtl="0" eaLnBrk="1" fontAlgn="auto" latinLnBrk="0" hangingPunct="1">
              <a:lnSpc>
                <a:spcPts val="313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-49" normalizeH="0" baseline="0" noProof="0" dirty="0">
                <a:ln w="3175"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 Semibold (Headings)"/>
                <a:ea typeface="+mn-ea"/>
                <a:cs typeface="Segoe UI" pitchFamily="34" charset="0"/>
              </a:rPr>
              <a:t>ICEBREAKER!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F77358-D997-451E-9BDF-0EEE531DC7F2}"/>
              </a:ext>
            </a:extLst>
          </p:cNvPr>
          <p:cNvSpPr/>
          <p:nvPr/>
        </p:nvSpPr>
        <p:spPr>
          <a:xfrm rot="5400000">
            <a:off x="9704599" y="3244335"/>
            <a:ext cx="376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Answer the question in 60 seconds.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14005D-AA71-484C-9110-5F2DCF7CC996}"/>
              </a:ext>
            </a:extLst>
          </p:cNvPr>
          <p:cNvGrpSpPr/>
          <p:nvPr/>
        </p:nvGrpSpPr>
        <p:grpSpPr>
          <a:xfrm>
            <a:off x="813275" y="-9330"/>
            <a:ext cx="2532180" cy="2150224"/>
            <a:chOff x="6987502" y="0"/>
            <a:chExt cx="2532180" cy="2150224"/>
          </a:xfrm>
          <a:solidFill>
            <a:schemeClr val="bg1">
              <a:lumMod val="6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D0A278-6460-4FBB-B83C-1F4CDCBEF896}"/>
                </a:ext>
              </a:extLst>
            </p:cNvPr>
            <p:cNvSpPr/>
            <p:nvPr/>
          </p:nvSpPr>
          <p:spPr bwMode="auto">
            <a:xfrm>
              <a:off x="6987502" y="0"/>
              <a:ext cx="2532180" cy="215022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88CEA8-6B21-4D75-B049-E648B9067292}"/>
                </a:ext>
              </a:extLst>
            </p:cNvPr>
            <p:cNvSpPr txBox="1"/>
            <p:nvPr/>
          </p:nvSpPr>
          <p:spPr>
            <a:xfrm>
              <a:off x="7230689" y="148258"/>
              <a:ext cx="1969477" cy="1043363"/>
            </a:xfrm>
            <a:prstGeom prst="rect">
              <a:avLst/>
            </a:prstGeom>
            <a:grpFill/>
            <a:effectLst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Name a hobby and what you like about it</a:t>
              </a:r>
            </a:p>
          </p:txBody>
        </p:sp>
      </p:grpSp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0291CE84-EE43-4CB3-97B4-3AC06DE6F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000" y="1105087"/>
            <a:ext cx="914400" cy="9144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202DC-DE7D-44D0-8758-880E157B96F8}"/>
              </a:ext>
            </a:extLst>
          </p:cNvPr>
          <p:cNvGrpSpPr/>
          <p:nvPr/>
        </p:nvGrpSpPr>
        <p:grpSpPr>
          <a:xfrm>
            <a:off x="813275" y="-9330"/>
            <a:ext cx="2538732" cy="2181673"/>
            <a:chOff x="798835" y="-17639"/>
            <a:chExt cx="2538732" cy="21816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B57DAA-C90E-4232-BF48-87F5FC5E3BCB}"/>
                </a:ext>
              </a:extLst>
            </p:cNvPr>
            <p:cNvSpPr/>
            <p:nvPr/>
          </p:nvSpPr>
          <p:spPr bwMode="auto">
            <a:xfrm>
              <a:off x="798835" y="-17639"/>
              <a:ext cx="2538732" cy="2181673"/>
            </a:xfrm>
            <a:prstGeom prst="rect">
              <a:avLst/>
            </a:prstGeom>
            <a:solidFill>
              <a:schemeClr val="tx1">
                <a:lumMod val="75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2" name="Graphic 21" descr="Checkmark">
              <a:extLst>
                <a:ext uri="{FF2B5EF4-FFF2-40B4-BE49-F238E27FC236}">
                  <a16:creationId xmlns:a16="http://schemas.microsoft.com/office/drawing/2014/main" id="{A1D7770C-29ED-4360-8F20-EEEA4E5A8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6822" y="515098"/>
              <a:ext cx="1277886" cy="1277886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938AC3-2F2C-4BF3-88D6-DD2D7C81E50A}"/>
              </a:ext>
            </a:extLst>
          </p:cNvPr>
          <p:cNvGrpSpPr/>
          <p:nvPr/>
        </p:nvGrpSpPr>
        <p:grpSpPr>
          <a:xfrm>
            <a:off x="8836772" y="4676327"/>
            <a:ext cx="2532180" cy="2181673"/>
            <a:chOff x="9659820" y="4685657"/>
            <a:chExt cx="2532180" cy="2181673"/>
          </a:xfrm>
          <a:solidFill>
            <a:srgbClr val="002060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194D0C-E56C-461F-B28C-AEA882930BC9}"/>
                </a:ext>
              </a:extLst>
            </p:cNvPr>
            <p:cNvSpPr/>
            <p:nvPr/>
          </p:nvSpPr>
          <p:spPr bwMode="auto">
            <a:xfrm>
              <a:off x="9659820" y="4685657"/>
              <a:ext cx="2532180" cy="218167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1F7FB0-8E63-4AFF-8187-407346AD50F2}"/>
                </a:ext>
              </a:extLst>
            </p:cNvPr>
            <p:cNvSpPr txBox="1"/>
            <p:nvPr/>
          </p:nvSpPr>
          <p:spPr>
            <a:xfrm>
              <a:off x="9941162" y="4817131"/>
              <a:ext cx="1969477" cy="1043363"/>
            </a:xfrm>
            <a:prstGeom prst="rect">
              <a:avLst/>
            </a:prstGeom>
            <a:grpFill/>
            <a:effectLst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What vegetable would you be and why?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35589E-00D4-493A-A014-B295C84BD1E4}"/>
              </a:ext>
            </a:extLst>
          </p:cNvPr>
          <p:cNvGrpSpPr/>
          <p:nvPr/>
        </p:nvGrpSpPr>
        <p:grpSpPr>
          <a:xfrm>
            <a:off x="8836763" y="-9330"/>
            <a:ext cx="2532180" cy="2181673"/>
            <a:chOff x="9659811" y="1"/>
            <a:chExt cx="2532180" cy="2152996"/>
          </a:xfrm>
          <a:solidFill>
            <a:srgbClr val="002060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E82C45-0989-4162-BEB3-A95DEBA5718B}"/>
                </a:ext>
              </a:extLst>
            </p:cNvPr>
            <p:cNvSpPr/>
            <p:nvPr/>
          </p:nvSpPr>
          <p:spPr bwMode="auto">
            <a:xfrm>
              <a:off x="9659811" y="1"/>
              <a:ext cx="2532180" cy="215299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19B5A4-7EC6-409B-B823-1573390CAB64}"/>
                </a:ext>
              </a:extLst>
            </p:cNvPr>
            <p:cNvSpPr txBox="1"/>
            <p:nvPr/>
          </p:nvSpPr>
          <p:spPr>
            <a:xfrm>
              <a:off x="9941161" y="91247"/>
              <a:ext cx="1969477" cy="1029649"/>
            </a:xfrm>
            <a:prstGeom prst="rect">
              <a:avLst/>
            </a:prstGeom>
            <a:grpFill/>
            <a:effectLst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Best place you have visited in the world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9B088C-DC16-4670-8393-A3391DC0F304}"/>
              </a:ext>
            </a:extLst>
          </p:cNvPr>
          <p:cNvGrpSpPr/>
          <p:nvPr/>
        </p:nvGrpSpPr>
        <p:grpSpPr>
          <a:xfrm>
            <a:off x="8836772" y="2334886"/>
            <a:ext cx="2532180" cy="2169568"/>
            <a:chOff x="9659820" y="2344216"/>
            <a:chExt cx="2532180" cy="2169568"/>
          </a:xfrm>
          <a:solidFill>
            <a:schemeClr val="bg1">
              <a:lumMod val="6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BB5057C-C5EB-4179-B64A-21FA713F094B}"/>
                </a:ext>
              </a:extLst>
            </p:cNvPr>
            <p:cNvSpPr/>
            <p:nvPr/>
          </p:nvSpPr>
          <p:spPr bwMode="auto">
            <a:xfrm>
              <a:off x="9659820" y="2344216"/>
              <a:ext cx="2532180" cy="2169568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899484-4277-40AD-B5A2-897087E8862B}"/>
                </a:ext>
              </a:extLst>
            </p:cNvPr>
            <p:cNvSpPr txBox="1"/>
            <p:nvPr/>
          </p:nvSpPr>
          <p:spPr>
            <a:xfrm>
              <a:off x="9824697" y="2697811"/>
              <a:ext cx="2250826" cy="544765"/>
            </a:xfrm>
            <a:prstGeom prst="rect">
              <a:avLst/>
            </a:prstGeom>
            <a:grpFill/>
            <a:effectLst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Cats or Dogs?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0A9BBA-79DC-4F0F-893A-56D8D8F02E8C}"/>
              </a:ext>
            </a:extLst>
          </p:cNvPr>
          <p:cNvGrpSpPr/>
          <p:nvPr/>
        </p:nvGrpSpPr>
        <p:grpSpPr>
          <a:xfrm>
            <a:off x="6164454" y="-9330"/>
            <a:ext cx="2532180" cy="2150224"/>
            <a:chOff x="6987502" y="0"/>
            <a:chExt cx="2532180" cy="2150224"/>
          </a:xfrm>
          <a:solidFill>
            <a:schemeClr val="bg1">
              <a:lumMod val="65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E9DB9A-19A4-426D-BA54-C0F803C0B341}"/>
                </a:ext>
              </a:extLst>
            </p:cNvPr>
            <p:cNvSpPr/>
            <p:nvPr/>
          </p:nvSpPr>
          <p:spPr bwMode="auto">
            <a:xfrm>
              <a:off x="6987502" y="0"/>
              <a:ext cx="2532180" cy="215022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8CBA64-F8FE-4684-ACBE-2B96E15398AC}"/>
                </a:ext>
              </a:extLst>
            </p:cNvPr>
            <p:cNvSpPr txBox="1"/>
            <p:nvPr/>
          </p:nvSpPr>
          <p:spPr>
            <a:xfrm>
              <a:off x="7230689" y="288464"/>
              <a:ext cx="1969477" cy="544765"/>
            </a:xfrm>
            <a:prstGeom prst="rect">
              <a:avLst/>
            </a:prstGeom>
            <a:grpFill/>
            <a:effectLst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Coke or Pepsi?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141BD3-F21A-4C19-9EED-9666003937D0}"/>
              </a:ext>
            </a:extLst>
          </p:cNvPr>
          <p:cNvGrpSpPr/>
          <p:nvPr/>
        </p:nvGrpSpPr>
        <p:grpSpPr>
          <a:xfrm>
            <a:off x="6164454" y="4688432"/>
            <a:ext cx="2532180" cy="2169568"/>
            <a:chOff x="9659820" y="2344216"/>
            <a:chExt cx="2532180" cy="2169568"/>
          </a:xfrm>
          <a:solidFill>
            <a:schemeClr val="bg1">
              <a:lumMod val="65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EE9E30-1249-4356-B533-5E608F745971}"/>
                </a:ext>
              </a:extLst>
            </p:cNvPr>
            <p:cNvSpPr/>
            <p:nvPr/>
          </p:nvSpPr>
          <p:spPr bwMode="auto">
            <a:xfrm>
              <a:off x="9659820" y="2344216"/>
              <a:ext cx="2532180" cy="2169568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760EEA-086A-4308-B78B-D023A20EF8DE}"/>
                </a:ext>
              </a:extLst>
            </p:cNvPr>
            <p:cNvSpPr txBox="1"/>
            <p:nvPr/>
          </p:nvSpPr>
          <p:spPr>
            <a:xfrm>
              <a:off x="9808144" y="2547390"/>
              <a:ext cx="2250826" cy="544765"/>
            </a:xfrm>
            <a:prstGeom prst="rect">
              <a:avLst/>
            </a:prstGeom>
            <a:grpFill/>
            <a:effectLst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Cake or Donut?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5B80E2-F23E-4C82-BA33-04CCD85FF882}"/>
              </a:ext>
            </a:extLst>
          </p:cNvPr>
          <p:cNvGrpSpPr/>
          <p:nvPr/>
        </p:nvGrpSpPr>
        <p:grpSpPr>
          <a:xfrm>
            <a:off x="6172101" y="2333076"/>
            <a:ext cx="2532180" cy="2171378"/>
            <a:chOff x="6995149" y="2342406"/>
            <a:chExt cx="2532180" cy="2171378"/>
          </a:xfrm>
          <a:solidFill>
            <a:srgbClr val="002060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540E87-CF12-416C-8B00-FCBDA06F302D}"/>
                </a:ext>
              </a:extLst>
            </p:cNvPr>
            <p:cNvSpPr/>
            <p:nvPr/>
          </p:nvSpPr>
          <p:spPr bwMode="auto">
            <a:xfrm>
              <a:off x="6995149" y="2342406"/>
              <a:ext cx="2532180" cy="2171378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61DA77-0791-46D6-8E09-4677E23D80F0}"/>
                </a:ext>
              </a:extLst>
            </p:cNvPr>
            <p:cNvSpPr txBox="1"/>
            <p:nvPr/>
          </p:nvSpPr>
          <p:spPr>
            <a:xfrm>
              <a:off x="7082713" y="2471568"/>
              <a:ext cx="2265981" cy="1043363"/>
            </a:xfrm>
            <a:prstGeom prst="rect">
              <a:avLst/>
            </a:prstGeom>
            <a:grpFill/>
            <a:effectLst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Favorite food in the entire world and why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5296F8-7767-41D4-BA08-0329116A4C55}"/>
              </a:ext>
            </a:extLst>
          </p:cNvPr>
          <p:cNvGrpSpPr/>
          <p:nvPr/>
        </p:nvGrpSpPr>
        <p:grpSpPr>
          <a:xfrm>
            <a:off x="3485593" y="4676327"/>
            <a:ext cx="2532180" cy="2181673"/>
            <a:chOff x="9659820" y="4685657"/>
            <a:chExt cx="2532180" cy="2181673"/>
          </a:xfrm>
          <a:solidFill>
            <a:srgbClr val="002060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C09FF2-190E-4D2B-94D9-9AE5FA46267B}"/>
                </a:ext>
              </a:extLst>
            </p:cNvPr>
            <p:cNvSpPr/>
            <p:nvPr/>
          </p:nvSpPr>
          <p:spPr bwMode="auto">
            <a:xfrm>
              <a:off x="9659820" y="4685657"/>
              <a:ext cx="2532180" cy="218167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7393FA4-257B-429F-9D04-DD0A47EE1756}"/>
                </a:ext>
              </a:extLst>
            </p:cNvPr>
            <p:cNvSpPr txBox="1"/>
            <p:nvPr/>
          </p:nvSpPr>
          <p:spPr>
            <a:xfrm>
              <a:off x="9941162" y="4817131"/>
              <a:ext cx="1969477" cy="1043363"/>
            </a:xfrm>
            <a:prstGeom prst="rect">
              <a:avLst/>
            </a:prstGeom>
            <a:grpFill/>
            <a:effectLst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If you were to move where would it be to?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9EFB1F0-61F5-4F87-BFDA-FEB09C2C4E12}"/>
              </a:ext>
            </a:extLst>
          </p:cNvPr>
          <p:cNvGrpSpPr/>
          <p:nvPr/>
        </p:nvGrpSpPr>
        <p:grpSpPr>
          <a:xfrm>
            <a:off x="3485584" y="-9330"/>
            <a:ext cx="2532180" cy="2181673"/>
            <a:chOff x="9659811" y="1"/>
            <a:chExt cx="2532180" cy="2152996"/>
          </a:xfrm>
          <a:solidFill>
            <a:srgbClr val="002060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17C743-ED20-4447-A5F4-B45ADDE8E52C}"/>
                </a:ext>
              </a:extLst>
            </p:cNvPr>
            <p:cNvSpPr/>
            <p:nvPr/>
          </p:nvSpPr>
          <p:spPr bwMode="auto">
            <a:xfrm>
              <a:off x="9659811" y="1"/>
              <a:ext cx="2532180" cy="215299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B211A0-60D1-4C6F-B4EC-B62B7FC96DB6}"/>
                </a:ext>
              </a:extLst>
            </p:cNvPr>
            <p:cNvSpPr txBox="1"/>
            <p:nvPr/>
          </p:nvSpPr>
          <p:spPr>
            <a:xfrm>
              <a:off x="9928343" y="252462"/>
              <a:ext cx="1969477" cy="783626"/>
            </a:xfrm>
            <a:prstGeom prst="rect">
              <a:avLst/>
            </a:prstGeom>
            <a:grpFill/>
            <a:effectLst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How do you like your eggs?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5D56B1-F19D-4748-8665-ADF01E7918F4}"/>
              </a:ext>
            </a:extLst>
          </p:cNvPr>
          <p:cNvGrpSpPr/>
          <p:nvPr/>
        </p:nvGrpSpPr>
        <p:grpSpPr>
          <a:xfrm>
            <a:off x="3485593" y="2334886"/>
            <a:ext cx="2532180" cy="2169568"/>
            <a:chOff x="9659820" y="2344216"/>
            <a:chExt cx="2532180" cy="2169568"/>
          </a:xfrm>
          <a:solidFill>
            <a:schemeClr val="bg1">
              <a:lumMod val="65000"/>
            </a:schemeClr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DB85545-DB14-4D6F-A72E-4D1D0F424974}"/>
                </a:ext>
              </a:extLst>
            </p:cNvPr>
            <p:cNvSpPr/>
            <p:nvPr/>
          </p:nvSpPr>
          <p:spPr bwMode="auto">
            <a:xfrm>
              <a:off x="9659820" y="2344216"/>
              <a:ext cx="2532180" cy="2169568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24AC0A-D02D-4B90-8B81-C1C18D476B16}"/>
                </a:ext>
              </a:extLst>
            </p:cNvPr>
            <p:cNvSpPr txBox="1"/>
            <p:nvPr/>
          </p:nvSpPr>
          <p:spPr>
            <a:xfrm>
              <a:off x="9782671" y="2535301"/>
              <a:ext cx="2250826" cy="794064"/>
            </a:xfrm>
            <a:prstGeom prst="rect">
              <a:avLst/>
            </a:prstGeom>
            <a:grpFill/>
            <a:effectLst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How do you slice your sandwiches?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B9CB28-5062-490A-9A3D-628234CCFF1F}"/>
              </a:ext>
            </a:extLst>
          </p:cNvPr>
          <p:cNvGrpSpPr/>
          <p:nvPr/>
        </p:nvGrpSpPr>
        <p:grpSpPr>
          <a:xfrm>
            <a:off x="813275" y="4688432"/>
            <a:ext cx="2532180" cy="2169568"/>
            <a:chOff x="9659820" y="2344216"/>
            <a:chExt cx="2532180" cy="2169568"/>
          </a:xfrm>
          <a:solidFill>
            <a:schemeClr val="bg1">
              <a:lumMod val="65000"/>
            </a:schemeClr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602F7C5-90D0-4774-93FA-5130AE32616F}"/>
                </a:ext>
              </a:extLst>
            </p:cNvPr>
            <p:cNvSpPr/>
            <p:nvPr/>
          </p:nvSpPr>
          <p:spPr bwMode="auto">
            <a:xfrm>
              <a:off x="9659820" y="2344216"/>
              <a:ext cx="2532180" cy="2169568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2DCBFE-2D3F-4D53-B825-2FE2A696138C}"/>
                </a:ext>
              </a:extLst>
            </p:cNvPr>
            <p:cNvSpPr txBox="1"/>
            <p:nvPr/>
          </p:nvSpPr>
          <p:spPr>
            <a:xfrm>
              <a:off x="9808144" y="2585892"/>
              <a:ext cx="2250826" cy="794064"/>
            </a:xfrm>
            <a:prstGeom prst="rect">
              <a:avLst/>
            </a:prstGeom>
            <a:grpFill/>
            <a:effectLst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Beaches or Forests?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1FE550-A113-424B-BE35-99A9E3437423}"/>
              </a:ext>
            </a:extLst>
          </p:cNvPr>
          <p:cNvGrpSpPr/>
          <p:nvPr/>
        </p:nvGrpSpPr>
        <p:grpSpPr>
          <a:xfrm>
            <a:off x="820922" y="2333076"/>
            <a:ext cx="2532180" cy="2171378"/>
            <a:chOff x="6995149" y="2342406"/>
            <a:chExt cx="2532180" cy="2171378"/>
          </a:xfrm>
          <a:solidFill>
            <a:srgbClr val="002060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2DA5410-B201-483B-A3E2-519F64CCD1B2}"/>
                </a:ext>
              </a:extLst>
            </p:cNvPr>
            <p:cNvSpPr/>
            <p:nvPr/>
          </p:nvSpPr>
          <p:spPr bwMode="auto">
            <a:xfrm>
              <a:off x="6995149" y="2342406"/>
              <a:ext cx="2532180" cy="2171378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FD75BA-6BAD-419E-A928-B0C4051D808C}"/>
                </a:ext>
              </a:extLst>
            </p:cNvPr>
            <p:cNvSpPr txBox="1"/>
            <p:nvPr/>
          </p:nvSpPr>
          <p:spPr>
            <a:xfrm>
              <a:off x="7110574" y="2520610"/>
              <a:ext cx="2265981" cy="1043363"/>
            </a:xfrm>
            <a:prstGeom prst="rect">
              <a:avLst/>
            </a:prstGeom>
            <a:grpFill/>
            <a:effectLst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What kitchen appliance would you be and why?</a:t>
              </a:r>
            </a:p>
          </p:txBody>
        </p:sp>
      </p:grpSp>
      <p:pic>
        <p:nvPicPr>
          <p:cNvPr id="56" name="Graphic 55" descr="Questions">
            <a:extLst>
              <a:ext uri="{FF2B5EF4-FFF2-40B4-BE49-F238E27FC236}">
                <a16:creationId xmlns:a16="http://schemas.microsoft.com/office/drawing/2014/main" id="{FA173841-85FD-464D-A665-7FAE99D8D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4000" y="3514133"/>
            <a:ext cx="914400" cy="914400"/>
          </a:xfrm>
          <a:prstGeom prst="rect">
            <a:avLst/>
          </a:prstGeom>
        </p:spPr>
      </p:pic>
      <p:pic>
        <p:nvPicPr>
          <p:cNvPr id="57" name="Graphic 56" descr="Thought bubble">
            <a:extLst>
              <a:ext uri="{FF2B5EF4-FFF2-40B4-BE49-F238E27FC236}">
                <a16:creationId xmlns:a16="http://schemas.microsoft.com/office/drawing/2014/main" id="{960C8994-CFA7-4566-A328-B79A32AAFE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8683" y="1126494"/>
            <a:ext cx="914400" cy="914400"/>
          </a:xfrm>
          <a:prstGeom prst="rect">
            <a:avLst/>
          </a:prstGeom>
        </p:spPr>
      </p:pic>
      <p:pic>
        <p:nvPicPr>
          <p:cNvPr id="58" name="Graphic 57" descr="Help">
            <a:extLst>
              <a:ext uri="{FF2B5EF4-FFF2-40B4-BE49-F238E27FC236}">
                <a16:creationId xmlns:a16="http://schemas.microsoft.com/office/drawing/2014/main" id="{9B2DD1C2-97E1-490B-89F6-6BC6FE5843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7418" y="3373639"/>
            <a:ext cx="914400" cy="914400"/>
          </a:xfrm>
          <a:prstGeom prst="rect">
            <a:avLst/>
          </a:prstGeom>
        </p:spPr>
      </p:pic>
      <p:pic>
        <p:nvPicPr>
          <p:cNvPr id="59" name="Graphic 58" descr="Question mark">
            <a:extLst>
              <a:ext uri="{FF2B5EF4-FFF2-40B4-BE49-F238E27FC236}">
                <a16:creationId xmlns:a16="http://schemas.microsoft.com/office/drawing/2014/main" id="{4218DA3A-2463-4462-B65C-86029A476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000" y="5807234"/>
            <a:ext cx="914400" cy="914400"/>
          </a:xfrm>
          <a:prstGeom prst="rect">
            <a:avLst/>
          </a:prstGeom>
        </p:spPr>
      </p:pic>
      <p:pic>
        <p:nvPicPr>
          <p:cNvPr id="60" name="Graphic 59" descr="Thought bubble">
            <a:extLst>
              <a:ext uri="{FF2B5EF4-FFF2-40B4-BE49-F238E27FC236}">
                <a16:creationId xmlns:a16="http://schemas.microsoft.com/office/drawing/2014/main" id="{54D26711-B228-43D2-8D06-40FA1A1B98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1654" y="5784432"/>
            <a:ext cx="914400" cy="914400"/>
          </a:xfrm>
          <a:prstGeom prst="rect">
            <a:avLst/>
          </a:prstGeom>
        </p:spPr>
      </p:pic>
      <p:pic>
        <p:nvPicPr>
          <p:cNvPr id="61" name="Graphic 60" descr="Help">
            <a:extLst>
              <a:ext uri="{FF2B5EF4-FFF2-40B4-BE49-F238E27FC236}">
                <a16:creationId xmlns:a16="http://schemas.microsoft.com/office/drawing/2014/main" id="{CCCD2BC0-2BF1-442E-A9DC-C743E5F94D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45652" y="1073198"/>
            <a:ext cx="914400" cy="914400"/>
          </a:xfrm>
          <a:prstGeom prst="rect">
            <a:avLst/>
          </a:prstGeom>
        </p:spPr>
      </p:pic>
      <p:pic>
        <p:nvPicPr>
          <p:cNvPr id="62" name="Graphic 61" descr="Questions">
            <a:extLst>
              <a:ext uri="{FF2B5EF4-FFF2-40B4-BE49-F238E27FC236}">
                <a16:creationId xmlns:a16="http://schemas.microsoft.com/office/drawing/2014/main" id="{6E6B922D-33A5-4616-8B16-C99602104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7510" y="916844"/>
            <a:ext cx="914400" cy="914400"/>
          </a:xfrm>
          <a:prstGeom prst="rect">
            <a:avLst/>
          </a:prstGeom>
        </p:spPr>
      </p:pic>
      <p:pic>
        <p:nvPicPr>
          <p:cNvPr id="63" name="Graphic 62" descr="Help">
            <a:extLst>
              <a:ext uri="{FF2B5EF4-FFF2-40B4-BE49-F238E27FC236}">
                <a16:creationId xmlns:a16="http://schemas.microsoft.com/office/drawing/2014/main" id="{247C21BC-1109-4324-AEA5-D8162A7F8A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37852" y="5808292"/>
            <a:ext cx="914400" cy="914400"/>
          </a:xfrm>
          <a:prstGeom prst="rect">
            <a:avLst/>
          </a:prstGeom>
        </p:spPr>
      </p:pic>
      <p:pic>
        <p:nvPicPr>
          <p:cNvPr id="64" name="Graphic 63" descr="Thought bubble">
            <a:extLst>
              <a:ext uri="{FF2B5EF4-FFF2-40B4-BE49-F238E27FC236}">
                <a16:creationId xmlns:a16="http://schemas.microsoft.com/office/drawing/2014/main" id="{805626F4-ECD5-4CA6-B540-CDFB8EAC0E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80991" y="3493681"/>
            <a:ext cx="914400" cy="914400"/>
          </a:xfrm>
          <a:prstGeom prst="rect">
            <a:avLst/>
          </a:prstGeom>
        </p:spPr>
      </p:pic>
      <p:pic>
        <p:nvPicPr>
          <p:cNvPr id="65" name="Graphic 64" descr="Questions">
            <a:extLst>
              <a:ext uri="{FF2B5EF4-FFF2-40B4-BE49-F238E27FC236}">
                <a16:creationId xmlns:a16="http://schemas.microsoft.com/office/drawing/2014/main" id="{74E55CE2-7702-41DD-A1D0-19F3BDC996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7510" y="5620349"/>
            <a:ext cx="914400" cy="914400"/>
          </a:xfrm>
          <a:prstGeom prst="rect">
            <a:avLst/>
          </a:prstGeom>
        </p:spPr>
      </p:pic>
      <p:pic>
        <p:nvPicPr>
          <p:cNvPr id="66" name="Graphic 65" descr="Question mark">
            <a:extLst>
              <a:ext uri="{FF2B5EF4-FFF2-40B4-BE49-F238E27FC236}">
                <a16:creationId xmlns:a16="http://schemas.microsoft.com/office/drawing/2014/main" id="{8319999E-9D53-46A3-82A6-7328F9A43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3872" y="3239312"/>
            <a:ext cx="914400" cy="9144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34269075-421A-458A-96C2-59BAF848B6F1}"/>
              </a:ext>
            </a:extLst>
          </p:cNvPr>
          <p:cNvGrpSpPr/>
          <p:nvPr/>
        </p:nvGrpSpPr>
        <p:grpSpPr>
          <a:xfrm>
            <a:off x="3492661" y="-10744"/>
            <a:ext cx="2538732" cy="2181673"/>
            <a:chOff x="798835" y="-17639"/>
            <a:chExt cx="2538732" cy="218167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7090460-E905-4A43-A025-383C3098B49D}"/>
                </a:ext>
              </a:extLst>
            </p:cNvPr>
            <p:cNvSpPr/>
            <p:nvPr/>
          </p:nvSpPr>
          <p:spPr bwMode="auto">
            <a:xfrm>
              <a:off x="798835" y="-17639"/>
              <a:ext cx="2538732" cy="2181673"/>
            </a:xfrm>
            <a:prstGeom prst="rect">
              <a:avLst/>
            </a:prstGeom>
            <a:solidFill>
              <a:schemeClr val="tx1">
                <a:lumMod val="75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9" name="Graphic 68" descr="Checkmark">
              <a:extLst>
                <a:ext uri="{FF2B5EF4-FFF2-40B4-BE49-F238E27FC236}">
                  <a16:creationId xmlns:a16="http://schemas.microsoft.com/office/drawing/2014/main" id="{B91C9AE5-6416-477C-8870-CA14CB3CA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6822" y="515098"/>
              <a:ext cx="1277886" cy="1277886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DEA3D95-27C1-4FB1-BB53-3A037849849B}"/>
              </a:ext>
            </a:extLst>
          </p:cNvPr>
          <p:cNvGrpSpPr/>
          <p:nvPr/>
        </p:nvGrpSpPr>
        <p:grpSpPr>
          <a:xfrm>
            <a:off x="6165549" y="3611"/>
            <a:ext cx="2538732" cy="2181673"/>
            <a:chOff x="798835" y="-17639"/>
            <a:chExt cx="2538732" cy="218167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649CD55-8FEE-48FF-B0F4-A0CDB76462C5}"/>
                </a:ext>
              </a:extLst>
            </p:cNvPr>
            <p:cNvSpPr/>
            <p:nvPr/>
          </p:nvSpPr>
          <p:spPr bwMode="auto">
            <a:xfrm>
              <a:off x="798835" y="-17639"/>
              <a:ext cx="2538732" cy="2181673"/>
            </a:xfrm>
            <a:prstGeom prst="rect">
              <a:avLst/>
            </a:prstGeom>
            <a:solidFill>
              <a:schemeClr val="tx1">
                <a:lumMod val="75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2" name="Graphic 71" descr="Checkmark">
              <a:extLst>
                <a:ext uri="{FF2B5EF4-FFF2-40B4-BE49-F238E27FC236}">
                  <a16:creationId xmlns:a16="http://schemas.microsoft.com/office/drawing/2014/main" id="{CE43004C-F165-4D0B-909B-15AD43008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6822" y="515098"/>
              <a:ext cx="1277886" cy="1277886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9C07D19-6CD9-4C72-89E4-54C7ED3B7EBE}"/>
              </a:ext>
            </a:extLst>
          </p:cNvPr>
          <p:cNvGrpSpPr/>
          <p:nvPr/>
        </p:nvGrpSpPr>
        <p:grpSpPr>
          <a:xfrm>
            <a:off x="8856159" y="-5073"/>
            <a:ext cx="2503179" cy="2181673"/>
            <a:chOff x="798835" y="-17639"/>
            <a:chExt cx="2538732" cy="218167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6D6ED17-AEBD-4902-AC7C-B6D906F0DF3C}"/>
                </a:ext>
              </a:extLst>
            </p:cNvPr>
            <p:cNvSpPr/>
            <p:nvPr/>
          </p:nvSpPr>
          <p:spPr bwMode="auto">
            <a:xfrm>
              <a:off x="798835" y="-17639"/>
              <a:ext cx="2538732" cy="2181673"/>
            </a:xfrm>
            <a:prstGeom prst="rect">
              <a:avLst/>
            </a:prstGeom>
            <a:solidFill>
              <a:schemeClr val="tx1">
                <a:lumMod val="75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5" name="Graphic 74" descr="Checkmark">
              <a:extLst>
                <a:ext uri="{FF2B5EF4-FFF2-40B4-BE49-F238E27FC236}">
                  <a16:creationId xmlns:a16="http://schemas.microsoft.com/office/drawing/2014/main" id="{0501D396-9481-437F-A985-0AA86BF53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6822" y="515098"/>
              <a:ext cx="1277886" cy="127788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26FBC57-9B94-4C11-AB71-1674A3AB7C63}"/>
              </a:ext>
            </a:extLst>
          </p:cNvPr>
          <p:cNvGrpSpPr/>
          <p:nvPr/>
        </p:nvGrpSpPr>
        <p:grpSpPr>
          <a:xfrm>
            <a:off x="6168956" y="2329747"/>
            <a:ext cx="2538732" cy="2181673"/>
            <a:chOff x="798835" y="-17639"/>
            <a:chExt cx="2538732" cy="218167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CBD9D41-C9AA-47BF-8F07-D62F1273BBE5}"/>
                </a:ext>
              </a:extLst>
            </p:cNvPr>
            <p:cNvSpPr/>
            <p:nvPr/>
          </p:nvSpPr>
          <p:spPr bwMode="auto">
            <a:xfrm>
              <a:off x="798835" y="-17639"/>
              <a:ext cx="2538732" cy="2181673"/>
            </a:xfrm>
            <a:prstGeom prst="rect">
              <a:avLst/>
            </a:prstGeom>
            <a:solidFill>
              <a:schemeClr val="tx1">
                <a:lumMod val="75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8" name="Graphic 77" descr="Checkmark">
              <a:extLst>
                <a:ext uri="{FF2B5EF4-FFF2-40B4-BE49-F238E27FC236}">
                  <a16:creationId xmlns:a16="http://schemas.microsoft.com/office/drawing/2014/main" id="{66A67B6E-D992-486E-8C7F-1C0466BCC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6822" y="515098"/>
              <a:ext cx="1277886" cy="127788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993D3E-223B-4306-B148-E9FEFCCE9B5C}"/>
              </a:ext>
            </a:extLst>
          </p:cNvPr>
          <p:cNvGrpSpPr/>
          <p:nvPr/>
        </p:nvGrpSpPr>
        <p:grpSpPr>
          <a:xfrm>
            <a:off x="6179128" y="4684377"/>
            <a:ext cx="2538732" cy="2181673"/>
            <a:chOff x="798835" y="-17639"/>
            <a:chExt cx="2538732" cy="218167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A011CDB-4696-4BE2-8FBA-74BFA338CA5B}"/>
                </a:ext>
              </a:extLst>
            </p:cNvPr>
            <p:cNvSpPr/>
            <p:nvPr/>
          </p:nvSpPr>
          <p:spPr bwMode="auto">
            <a:xfrm>
              <a:off x="798835" y="-17639"/>
              <a:ext cx="2538732" cy="2181673"/>
            </a:xfrm>
            <a:prstGeom prst="rect">
              <a:avLst/>
            </a:prstGeom>
            <a:solidFill>
              <a:schemeClr val="tx1">
                <a:lumMod val="75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1" name="Graphic 80" descr="Checkmark">
              <a:extLst>
                <a:ext uri="{FF2B5EF4-FFF2-40B4-BE49-F238E27FC236}">
                  <a16:creationId xmlns:a16="http://schemas.microsoft.com/office/drawing/2014/main" id="{C7C5731E-CCB2-43E6-829E-C73107435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6822" y="515098"/>
              <a:ext cx="1277886" cy="1277886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A065D35-189F-450E-B767-448172B74AD7}"/>
              </a:ext>
            </a:extLst>
          </p:cNvPr>
          <p:cNvGrpSpPr/>
          <p:nvPr/>
        </p:nvGrpSpPr>
        <p:grpSpPr>
          <a:xfrm>
            <a:off x="3477946" y="2343367"/>
            <a:ext cx="2538732" cy="2181673"/>
            <a:chOff x="798835" y="-17639"/>
            <a:chExt cx="2538732" cy="21816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D217A4-0318-4521-85F5-E125C6A20A67}"/>
                </a:ext>
              </a:extLst>
            </p:cNvPr>
            <p:cNvSpPr/>
            <p:nvPr/>
          </p:nvSpPr>
          <p:spPr bwMode="auto">
            <a:xfrm>
              <a:off x="798835" y="-17639"/>
              <a:ext cx="2538732" cy="2181673"/>
            </a:xfrm>
            <a:prstGeom prst="rect">
              <a:avLst/>
            </a:prstGeom>
            <a:solidFill>
              <a:schemeClr val="tx1">
                <a:lumMod val="75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4" name="Graphic 83" descr="Checkmark">
              <a:extLst>
                <a:ext uri="{FF2B5EF4-FFF2-40B4-BE49-F238E27FC236}">
                  <a16:creationId xmlns:a16="http://schemas.microsoft.com/office/drawing/2014/main" id="{7E0FDAD9-126A-48E3-A7B4-D240F2F35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6822" y="515098"/>
              <a:ext cx="1277886" cy="1277886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EA8147E-36C9-43F3-93AE-F3707CC696BE}"/>
              </a:ext>
            </a:extLst>
          </p:cNvPr>
          <p:cNvGrpSpPr/>
          <p:nvPr/>
        </p:nvGrpSpPr>
        <p:grpSpPr>
          <a:xfrm>
            <a:off x="3492661" y="4682379"/>
            <a:ext cx="2538732" cy="2181673"/>
            <a:chOff x="798835" y="-17639"/>
            <a:chExt cx="2538732" cy="218167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3B8BE4A-C652-485D-9EB0-136C20248876}"/>
                </a:ext>
              </a:extLst>
            </p:cNvPr>
            <p:cNvSpPr/>
            <p:nvPr/>
          </p:nvSpPr>
          <p:spPr bwMode="auto">
            <a:xfrm>
              <a:off x="798835" y="-17639"/>
              <a:ext cx="2538732" cy="2181673"/>
            </a:xfrm>
            <a:prstGeom prst="rect">
              <a:avLst/>
            </a:prstGeom>
            <a:solidFill>
              <a:schemeClr val="tx1">
                <a:lumMod val="75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aphic 86" descr="Checkmark">
              <a:extLst>
                <a:ext uri="{FF2B5EF4-FFF2-40B4-BE49-F238E27FC236}">
                  <a16:creationId xmlns:a16="http://schemas.microsoft.com/office/drawing/2014/main" id="{240E3FCC-47A0-4E81-B34A-380A7CA79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6822" y="515098"/>
              <a:ext cx="1277886" cy="1277886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9249EB4-008D-4FF4-84E5-A8CCE201E5E3}"/>
              </a:ext>
            </a:extLst>
          </p:cNvPr>
          <p:cNvGrpSpPr/>
          <p:nvPr/>
        </p:nvGrpSpPr>
        <p:grpSpPr>
          <a:xfrm>
            <a:off x="816401" y="2349421"/>
            <a:ext cx="2538732" cy="2181673"/>
            <a:chOff x="798835" y="-17639"/>
            <a:chExt cx="2538732" cy="218167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AA1BEBB-2620-4435-8C3A-7AE9F855512B}"/>
                </a:ext>
              </a:extLst>
            </p:cNvPr>
            <p:cNvSpPr/>
            <p:nvPr/>
          </p:nvSpPr>
          <p:spPr bwMode="auto">
            <a:xfrm>
              <a:off x="798835" y="-17639"/>
              <a:ext cx="2538732" cy="2181673"/>
            </a:xfrm>
            <a:prstGeom prst="rect">
              <a:avLst/>
            </a:prstGeom>
            <a:solidFill>
              <a:schemeClr val="tx1">
                <a:lumMod val="75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0" name="Graphic 89" descr="Checkmark">
              <a:extLst>
                <a:ext uri="{FF2B5EF4-FFF2-40B4-BE49-F238E27FC236}">
                  <a16:creationId xmlns:a16="http://schemas.microsoft.com/office/drawing/2014/main" id="{620E0D3D-0053-4A42-8A20-C37BD883A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6822" y="515098"/>
              <a:ext cx="1277886" cy="1277886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0584257-6376-412D-8E52-CBB11AF350A5}"/>
              </a:ext>
            </a:extLst>
          </p:cNvPr>
          <p:cNvGrpSpPr/>
          <p:nvPr/>
        </p:nvGrpSpPr>
        <p:grpSpPr>
          <a:xfrm>
            <a:off x="805404" y="4672061"/>
            <a:ext cx="2538732" cy="2181673"/>
            <a:chOff x="798835" y="-17639"/>
            <a:chExt cx="2538732" cy="2181673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3220464-BB67-4502-9470-F6D224884004}"/>
                </a:ext>
              </a:extLst>
            </p:cNvPr>
            <p:cNvSpPr/>
            <p:nvPr/>
          </p:nvSpPr>
          <p:spPr bwMode="auto">
            <a:xfrm>
              <a:off x="798835" y="-17639"/>
              <a:ext cx="2538732" cy="2181673"/>
            </a:xfrm>
            <a:prstGeom prst="rect">
              <a:avLst/>
            </a:prstGeom>
            <a:solidFill>
              <a:schemeClr val="tx1">
                <a:lumMod val="75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3" name="Graphic 92" descr="Checkmark">
              <a:extLst>
                <a:ext uri="{FF2B5EF4-FFF2-40B4-BE49-F238E27FC236}">
                  <a16:creationId xmlns:a16="http://schemas.microsoft.com/office/drawing/2014/main" id="{31FA016B-1BED-45D8-99B6-C6D931280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6822" y="515098"/>
              <a:ext cx="1277886" cy="1277886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78B5696-3816-4C3B-BE3B-6AF3F7F4154A}"/>
              </a:ext>
            </a:extLst>
          </p:cNvPr>
          <p:cNvGrpSpPr/>
          <p:nvPr/>
        </p:nvGrpSpPr>
        <p:grpSpPr>
          <a:xfrm>
            <a:off x="8856159" y="2343544"/>
            <a:ext cx="2538732" cy="2181673"/>
            <a:chOff x="798835" y="-17639"/>
            <a:chExt cx="2538732" cy="218167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A4F8536-5B55-404B-9DF5-40BB4F7BDFE5}"/>
                </a:ext>
              </a:extLst>
            </p:cNvPr>
            <p:cNvSpPr/>
            <p:nvPr/>
          </p:nvSpPr>
          <p:spPr bwMode="auto">
            <a:xfrm>
              <a:off x="798835" y="-17639"/>
              <a:ext cx="2538732" cy="2181673"/>
            </a:xfrm>
            <a:prstGeom prst="rect">
              <a:avLst/>
            </a:prstGeom>
            <a:solidFill>
              <a:schemeClr val="tx1">
                <a:lumMod val="75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6" name="Graphic 95" descr="Checkmark">
              <a:extLst>
                <a:ext uri="{FF2B5EF4-FFF2-40B4-BE49-F238E27FC236}">
                  <a16:creationId xmlns:a16="http://schemas.microsoft.com/office/drawing/2014/main" id="{8D46B8D7-DB78-4EDF-B551-0BE9640D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6822" y="515098"/>
              <a:ext cx="1277886" cy="1277886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8BCBAEF-CCCC-42D6-A48D-ECE959DB2D75}"/>
              </a:ext>
            </a:extLst>
          </p:cNvPr>
          <p:cNvGrpSpPr/>
          <p:nvPr/>
        </p:nvGrpSpPr>
        <p:grpSpPr>
          <a:xfrm>
            <a:off x="8829917" y="4682379"/>
            <a:ext cx="2538732" cy="2181673"/>
            <a:chOff x="798835" y="-17639"/>
            <a:chExt cx="2538732" cy="218167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8D6C3A6-00E9-4EAD-8481-3C3BEB7D2E90}"/>
                </a:ext>
              </a:extLst>
            </p:cNvPr>
            <p:cNvSpPr/>
            <p:nvPr/>
          </p:nvSpPr>
          <p:spPr bwMode="auto">
            <a:xfrm>
              <a:off x="798835" y="-17639"/>
              <a:ext cx="2538732" cy="2181673"/>
            </a:xfrm>
            <a:prstGeom prst="rect">
              <a:avLst/>
            </a:prstGeom>
            <a:solidFill>
              <a:schemeClr val="tx1">
                <a:lumMod val="75000"/>
                <a:alpha val="49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9" name="Graphic 98" descr="Checkmark">
              <a:extLst>
                <a:ext uri="{FF2B5EF4-FFF2-40B4-BE49-F238E27FC236}">
                  <a16:creationId xmlns:a16="http://schemas.microsoft.com/office/drawing/2014/main" id="{43299AF5-1BC6-4EFB-88CD-63D4291C2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6822" y="515098"/>
              <a:ext cx="1277886" cy="1277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00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 (Headings)</vt:lpstr>
      <vt:lpstr>1_Office Theme</vt:lpstr>
      <vt:lpstr>ICEBREAKER!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ICEBREAKER!</dc:title>
  <dc:creator>Sarah C</dc:creator>
  <cp:lastModifiedBy>Sarah C</cp:lastModifiedBy>
  <cp:revision>1</cp:revision>
  <dcterms:created xsi:type="dcterms:W3CDTF">2020-06-03T04:06:55Z</dcterms:created>
  <dcterms:modified xsi:type="dcterms:W3CDTF">2020-06-03T04:07:19Z</dcterms:modified>
</cp:coreProperties>
</file>