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4F336-643D-4991-B425-D9D7B764741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c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07E-9177-4700-8508-A83F9A26A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Dwellings prices in the DC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DB9C-7A52-47A2-8C42-F24B68F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577" y="4446769"/>
            <a:ext cx="9144000" cy="8306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ym typeface="Century Schoolbook"/>
              </a:rPr>
              <a:t>By</a:t>
            </a:r>
            <a:r>
              <a:rPr lang="en-US" dirty="0">
                <a:sym typeface="Century Schoolbook"/>
              </a:rPr>
              <a:t> </a:t>
            </a:r>
            <a:r>
              <a:rPr lang="en-US" dirty="0"/>
              <a:t>Christopher Montgomery </a:t>
            </a:r>
            <a:r>
              <a:rPr lang="en-US" dirty="0">
                <a:sym typeface="Century Schoolbook"/>
              </a:rPr>
              <a:t>, </a:t>
            </a:r>
            <a:r>
              <a:rPr lang="en-US" dirty="0"/>
              <a:t>Abhishek </a:t>
            </a:r>
            <a:r>
              <a:rPr lang="en-US" dirty="0" err="1"/>
              <a:t>Nimmakayala</a:t>
            </a:r>
            <a:r>
              <a:rPr lang="en-US" dirty="0"/>
              <a:t> </a:t>
            </a:r>
            <a:r>
              <a:rPr lang="en-US" dirty="0">
                <a:sym typeface="Century Schoolbook"/>
              </a:rPr>
              <a:t>, </a:t>
            </a:r>
            <a:r>
              <a:rPr lang="en-US" dirty="0"/>
              <a:t>Swetha </a:t>
            </a:r>
            <a:r>
              <a:rPr lang="en-US" dirty="0" err="1"/>
              <a:t>Kalla</a:t>
            </a:r>
            <a:r>
              <a:rPr lang="en-US" dirty="0"/>
              <a:t> </a:t>
            </a:r>
            <a:r>
              <a:rPr lang="en-US" dirty="0">
                <a:sym typeface="Century Schoolbook"/>
              </a:rPr>
              <a:t>, </a:t>
            </a:r>
            <a:r>
              <a:rPr lang="en-US" dirty="0"/>
              <a:t>Mojahid Osman </a:t>
            </a:r>
          </a:p>
        </p:txBody>
      </p:sp>
    </p:spTree>
    <p:extLst>
      <p:ext uri="{BB962C8B-B14F-4D97-AF65-F5344CB8AC3E}">
        <p14:creationId xmlns:p14="http://schemas.microsoft.com/office/powerpoint/2010/main" val="12692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7549-10DC-4D0D-BBEF-59F1C066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314520"/>
            <a:ext cx="10572206" cy="2631949"/>
          </a:xfrm>
        </p:spPr>
        <p:txBody>
          <a:bodyPr>
            <a:normAutofit fontScale="90000"/>
          </a:bodyPr>
          <a:lstStyle/>
          <a:p>
            <a:r>
              <a:rPr lang="en-US" dirty="0"/>
              <a:t>Are dwellings in the DC metropolitan area priced significantly differently from one another based on quadrant?</a:t>
            </a:r>
            <a:br>
              <a:rPr lang="en-US" dirty="0"/>
            </a:br>
            <a:br>
              <a:rPr lang="en-US" dirty="0">
                <a:latin typeface="Arial Narrow" panose="020B0606020202030204" pitchFamily="34" charset="0"/>
              </a:rPr>
            </a:b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545092"/>
            <a:ext cx="10515600" cy="1117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SMART Question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69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77" y="466714"/>
            <a:ext cx="10515600" cy="6090839"/>
          </a:xfrm>
        </p:spPr>
        <p:txBody>
          <a:bodyPr>
            <a:normAutofit/>
          </a:bodyPr>
          <a:lstStyle/>
          <a:p>
            <a:r>
              <a:rPr lang="en-US" b="1" dirty="0"/>
              <a:t>Secondary Smart Questions: </a:t>
            </a:r>
          </a:p>
          <a:p>
            <a:endParaRPr lang="en-US" b="1" dirty="0"/>
          </a:p>
          <a:p>
            <a:pPr lvl="0"/>
            <a:r>
              <a:rPr lang="en-US" dirty="0"/>
              <a:t>Do dwellings in different DC quadrant share similar characteristics? </a:t>
            </a:r>
          </a:p>
          <a:p>
            <a:pPr marL="0" lvl="0" indent="0">
              <a:buNone/>
            </a:pPr>
            <a:r>
              <a:rPr lang="en-US" dirty="0"/>
              <a:t>   (Chi-Square tests for categorical variables and ANOVA for continuous)</a:t>
            </a:r>
          </a:p>
          <a:p>
            <a:pPr lvl="1"/>
            <a:r>
              <a:rPr lang="en-US" dirty="0"/>
              <a:t>Average Dwelling Age</a:t>
            </a:r>
          </a:p>
          <a:p>
            <a:pPr lvl="1"/>
            <a:r>
              <a:rPr lang="en-US" dirty="0"/>
              <a:t>Date of last refurbishment (Year, treated as continuous)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Type of Dwelling</a:t>
            </a:r>
          </a:p>
          <a:p>
            <a:pPr lvl="1"/>
            <a:r>
              <a:rPr lang="en-US" dirty="0"/>
              <a:t>Number of Baths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Air Conditioning (categorical)</a:t>
            </a:r>
          </a:p>
          <a:p>
            <a:pPr lvl="1"/>
            <a:r>
              <a:rPr lang="en-US" dirty="0"/>
              <a:t>Stories</a:t>
            </a:r>
          </a:p>
          <a:p>
            <a:pPr lvl="1"/>
            <a:r>
              <a:rPr lang="en-US" dirty="0"/>
              <a:t>Kitchens </a:t>
            </a:r>
          </a:p>
          <a:p>
            <a:pPr lvl="1"/>
            <a:r>
              <a:rPr lang="en-US" dirty="0"/>
              <a:t>Fireplaces</a:t>
            </a:r>
          </a:p>
          <a:p>
            <a:pPr lvl="1"/>
            <a:r>
              <a:rPr lang="en-US" dirty="0"/>
              <a:t>Condition (categorical)</a:t>
            </a:r>
          </a:p>
          <a:p>
            <a:pPr lvl="1"/>
            <a:r>
              <a:rPr lang="en-US" dirty="0"/>
              <a:t>Land Area of Property</a:t>
            </a:r>
          </a:p>
          <a:p>
            <a:pPr lvl="1"/>
            <a:r>
              <a:rPr lang="en-US" dirty="0"/>
              <a:t>Dwelling Type (</a:t>
            </a:r>
            <a:r>
              <a:rPr lang="en-US" dirty="0" err="1"/>
              <a:t>cateogorical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067605"/>
            <a:ext cx="10515600" cy="6090839"/>
          </a:xfrm>
        </p:spPr>
        <p:txBody>
          <a:bodyPr>
            <a:normAutofit/>
          </a:bodyPr>
          <a:lstStyle/>
          <a:p>
            <a:r>
              <a:rPr lang="en-US" b="1" dirty="0"/>
              <a:t>Source Data </a:t>
            </a:r>
          </a:p>
          <a:p>
            <a:endParaRPr lang="en-US" b="1" dirty="0"/>
          </a:p>
          <a:p>
            <a:pPr lvl="0"/>
            <a:r>
              <a:rPr lang="en-US" dirty="0"/>
              <a:t>The source data housing dataset created by </a:t>
            </a:r>
            <a:r>
              <a:rPr lang="en-US" u="sng" dirty="0">
                <a:hlinkClick r:id="rId2"/>
              </a:rPr>
              <a:t>DC.gov</a:t>
            </a:r>
            <a:r>
              <a:rPr lang="en-US" dirty="0"/>
              <a:t> (obtained on Kaggle), containing dwelling characteristics for all homes in DC.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2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136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Narrow</vt:lpstr>
      <vt:lpstr>Calibri</vt:lpstr>
      <vt:lpstr>Calibri Light</vt:lpstr>
      <vt:lpstr>Century Schoolbook</vt:lpstr>
      <vt:lpstr>Retrospect</vt:lpstr>
      <vt:lpstr>Dwellings prices in the DC metropolitan area</vt:lpstr>
      <vt:lpstr>Are dwellings in the DC metropolitan area priced significantly differently from one another based on quadrant?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Dwellings prices in the DC metropolitan area</dc:title>
  <dc:creator>Osman, Mojahid Ahmed</dc:creator>
  <cp:lastModifiedBy>Osman, Mojahid Ahmed</cp:lastModifiedBy>
  <cp:revision>5</cp:revision>
  <dcterms:created xsi:type="dcterms:W3CDTF">2019-03-03T05:29:04Z</dcterms:created>
  <dcterms:modified xsi:type="dcterms:W3CDTF">2019-03-03T06:53:45Z</dcterms:modified>
</cp:coreProperties>
</file>