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ends.google.com/trends/explore?date=2019-01-14%202022-12-31&amp;geo=US&amp;q=trivi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79970ea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79970ea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92efb1f8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92efb1f8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92efb1f8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92efb1f8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79970e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79970e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3800"/>
              </a:spcAft>
              <a:buNone/>
            </a:pPr>
            <a:r>
              <a:rPr lang="en"/>
              <a:t>Joe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92efb1f8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92efb1f8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https://trends.google.com/trends/explore?date=2019-01-14%202022-12-31&amp;geo=US&amp;q=trivia</a:t>
            </a:r>
            <a:endParaRPr/>
          </a:p>
          <a:p>
            <a:pPr indent="0" lvl="0" marL="0" rtl="0" algn="l">
              <a:spcBef>
                <a:spcPts val="0"/>
              </a:spcBef>
              <a:spcAft>
                <a:spcPts val="0"/>
              </a:spcAft>
              <a:buNone/>
            </a:pPr>
            <a:r>
              <a:rPr lang="en"/>
              <a:t>Joe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92efb1f8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92efb1f8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92efb1f8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92efb1f8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79970ea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79970ea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92efb1f8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92efb1f8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J03B/no-mercy-trivia" TargetMode="External"/><Relationship Id="rId4" Type="http://schemas.openxmlformats.org/officeDocument/2006/relationships/hyperlink" Target="https://j03b.github.io/no-mercy-trivi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 Mercy Trivia</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 Miller, Liana Moore, Joe Black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161650" y="833175"/>
            <a:ext cx="4820700" cy="1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 What is No Mercy Trivia</a:t>
            </a:r>
            <a:endParaRPr/>
          </a:p>
          <a:p>
            <a:pPr indent="0" lvl="0" marL="0" rtl="0" algn="l">
              <a:spcBef>
                <a:spcPts val="1200"/>
              </a:spcBef>
              <a:spcAft>
                <a:spcPts val="0"/>
              </a:spcAft>
              <a:buNone/>
            </a:pPr>
            <a:r>
              <a:rPr lang="en"/>
              <a:t>Meet Team No-Mercy</a:t>
            </a:r>
            <a:endParaRPr/>
          </a:p>
          <a:p>
            <a:pPr indent="0" lvl="0" marL="0" rtl="0" algn="l">
              <a:spcBef>
                <a:spcPts val="1200"/>
              </a:spcBef>
              <a:spcAft>
                <a:spcPts val="0"/>
              </a:spcAft>
              <a:buNone/>
            </a:pPr>
            <a:r>
              <a:rPr lang="en"/>
              <a:t>Why No Mercy Trivia</a:t>
            </a:r>
            <a:endParaRPr/>
          </a:p>
          <a:p>
            <a:pPr indent="0" lvl="0" marL="0" rtl="0" algn="l">
              <a:spcBef>
                <a:spcPts val="1200"/>
              </a:spcBef>
              <a:spcAft>
                <a:spcPts val="0"/>
              </a:spcAft>
              <a:buNone/>
            </a:pPr>
            <a:r>
              <a:rPr lang="en"/>
              <a:t>Demo</a:t>
            </a:r>
            <a:endParaRPr/>
          </a:p>
          <a:p>
            <a:pPr indent="0" lvl="0" marL="0" rtl="0" algn="l">
              <a:spcBef>
                <a:spcPts val="1200"/>
              </a:spcBef>
              <a:spcAft>
                <a:spcPts val="120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Mercy Trivia integrates with multiple APIs to bring the most up-to-date trivia questions on a wider variety of topics. Using its multiple APIs allows it to access more categories than another site would access with an individual API. </a:t>
            </a:r>
            <a:endParaRPr/>
          </a:p>
          <a:p>
            <a:pPr indent="0" lvl="0" marL="0" rtl="0" algn="l">
              <a:spcBef>
                <a:spcPts val="1200"/>
              </a:spcBef>
              <a:spcAft>
                <a:spcPts val="0"/>
              </a:spcAft>
              <a:buNone/>
            </a:pPr>
            <a:r>
              <a:rPr lang="en"/>
              <a:t>Recently, the trends have shown that trivia is on the rise, making No Mercy Trivia a critical product in today’s market.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 the team</a:t>
            </a:r>
            <a:endParaRPr/>
          </a:p>
        </p:txBody>
      </p:sp>
      <p:sp>
        <p:nvSpPr>
          <p:cNvPr id="78" name="Google Shape;78;p16"/>
          <p:cNvSpPr txBox="1"/>
          <p:nvPr>
            <p:ph idx="1" type="body"/>
          </p:nvPr>
        </p:nvSpPr>
        <p:spPr>
          <a:xfrm>
            <a:off x="311700" y="1171600"/>
            <a:ext cx="8520600" cy="30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 Miller</a:t>
            </a:r>
            <a:endParaRPr/>
          </a:p>
          <a:p>
            <a:pPr indent="-342900" lvl="0" marL="457200" rtl="0" algn="l">
              <a:spcBef>
                <a:spcPts val="1200"/>
              </a:spcBef>
              <a:spcAft>
                <a:spcPts val="0"/>
              </a:spcAft>
              <a:buSzPts val="1800"/>
              <a:buChar char="-"/>
            </a:pPr>
            <a:r>
              <a:rPr lang="en"/>
              <a:t>Contribution: Game Play Page</a:t>
            </a:r>
            <a:endParaRPr/>
          </a:p>
          <a:p>
            <a:pPr indent="0" lvl="0" marL="0" rtl="0" algn="l">
              <a:spcBef>
                <a:spcPts val="1200"/>
              </a:spcBef>
              <a:spcAft>
                <a:spcPts val="0"/>
              </a:spcAft>
              <a:buNone/>
            </a:pPr>
            <a:r>
              <a:rPr lang="en"/>
              <a:t>Liana Moore</a:t>
            </a:r>
            <a:endParaRPr/>
          </a:p>
          <a:p>
            <a:pPr indent="-342900" lvl="0" marL="457200" rtl="0" algn="l">
              <a:spcBef>
                <a:spcPts val="1200"/>
              </a:spcBef>
              <a:spcAft>
                <a:spcPts val="0"/>
              </a:spcAft>
              <a:buSzPts val="1800"/>
              <a:buChar char="-"/>
            </a:pPr>
            <a:r>
              <a:rPr lang="en"/>
              <a:t>Contribution: Home Page</a:t>
            </a:r>
            <a:endParaRPr/>
          </a:p>
          <a:p>
            <a:pPr indent="0" lvl="0" marL="0" rtl="0" algn="l">
              <a:spcBef>
                <a:spcPts val="1200"/>
              </a:spcBef>
              <a:spcAft>
                <a:spcPts val="0"/>
              </a:spcAft>
              <a:buNone/>
            </a:pPr>
            <a:r>
              <a:rPr lang="en"/>
              <a:t>Joe Black</a:t>
            </a:r>
            <a:endParaRPr/>
          </a:p>
          <a:p>
            <a:pPr indent="-342900" lvl="0" marL="457200" rtl="0" algn="l">
              <a:spcBef>
                <a:spcPts val="1200"/>
              </a:spcBef>
              <a:spcAft>
                <a:spcPts val="0"/>
              </a:spcAft>
              <a:buSzPts val="1800"/>
              <a:buChar char="-"/>
            </a:pPr>
            <a:r>
              <a:rPr lang="en"/>
              <a:t>Contribution: Game Over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endParaRPr/>
          </a:p>
        </p:txBody>
      </p:sp>
      <p:sp>
        <p:nvSpPr>
          <p:cNvPr id="84" name="Google Shape;84;p17"/>
          <p:cNvSpPr txBox="1"/>
          <p:nvPr>
            <p:ph idx="1" type="body"/>
          </p:nvPr>
        </p:nvSpPr>
        <p:spPr>
          <a:xfrm>
            <a:off x="311700" y="1171600"/>
            <a:ext cx="2736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Trends</a:t>
            </a:r>
            <a:endParaRPr/>
          </a:p>
          <a:p>
            <a:pPr indent="0" lvl="0" marL="0" rtl="0" algn="l">
              <a:spcBef>
                <a:spcPts val="1200"/>
              </a:spcBef>
              <a:spcAft>
                <a:spcPts val="0"/>
              </a:spcAft>
              <a:buNone/>
            </a:pPr>
            <a:r>
              <a:rPr lang="en"/>
              <a:t>Highest search frequency in over 4 years</a:t>
            </a:r>
            <a:endParaRPr/>
          </a:p>
          <a:p>
            <a:pPr indent="0" lvl="0" marL="0" rtl="0" algn="l">
              <a:spcBef>
                <a:spcPts val="1200"/>
              </a:spcBef>
              <a:spcAft>
                <a:spcPts val="0"/>
              </a:spcAft>
              <a:buNone/>
            </a:pPr>
            <a:r>
              <a:rPr lang="en"/>
              <a:t>Valuable time to have high reachability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109075" y="1058225"/>
            <a:ext cx="5723220" cy="3780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endParaRPr/>
          </a:p>
        </p:txBody>
      </p:sp>
      <p:sp>
        <p:nvSpPr>
          <p:cNvPr id="91" name="Google Shape;91;p18"/>
          <p:cNvSpPr txBox="1"/>
          <p:nvPr>
            <p:ph idx="1" type="body"/>
          </p:nvPr>
        </p:nvSpPr>
        <p:spPr>
          <a:xfrm>
            <a:off x="311700" y="1555275"/>
            <a:ext cx="1931100" cy="30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Wisconsin is the second most interested state in the same time period.</a:t>
            </a:r>
            <a:endParaRPr/>
          </a:p>
        </p:txBody>
      </p:sp>
      <p:pic>
        <p:nvPicPr>
          <p:cNvPr id="92" name="Google Shape;92;p18"/>
          <p:cNvPicPr preferRelativeResize="0"/>
          <p:nvPr/>
        </p:nvPicPr>
        <p:blipFill>
          <a:blip r:embed="rId3">
            <a:alphaModFix/>
          </a:blip>
          <a:stretch>
            <a:fillRect/>
          </a:stretch>
        </p:blipFill>
        <p:spPr>
          <a:xfrm>
            <a:off x="2360575" y="1602525"/>
            <a:ext cx="6596398" cy="19384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Repository: </a:t>
            </a:r>
            <a:r>
              <a:rPr lang="en" u="sng">
                <a:solidFill>
                  <a:schemeClr val="hlink"/>
                </a:solidFill>
                <a:hlinkClick r:id="rId3"/>
              </a:rPr>
              <a:t>https://github.com/J03B/no-mercy-trivia</a:t>
            </a:r>
            <a:endParaRPr/>
          </a:p>
          <a:p>
            <a:pPr indent="0" lvl="0" marL="0" rtl="0" algn="l">
              <a:spcBef>
                <a:spcPts val="1200"/>
              </a:spcBef>
              <a:spcAft>
                <a:spcPts val="0"/>
              </a:spcAft>
              <a:buNone/>
            </a:pPr>
            <a:r>
              <a:rPr lang="en"/>
              <a:t>Deployed Site: </a:t>
            </a:r>
            <a:r>
              <a:rPr lang="en" u="sng">
                <a:solidFill>
                  <a:schemeClr val="hlink"/>
                </a:solidFill>
                <a:hlinkClick r:id="rId4"/>
              </a:rPr>
              <a:t>https://j03b.github.io/no-mercy-trivia/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Development</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Incorporate more categorical APIs</a:t>
            </a:r>
            <a:endParaRPr/>
          </a:p>
          <a:p>
            <a:pPr indent="0" lvl="0" marL="0" rtl="0" algn="l">
              <a:spcBef>
                <a:spcPts val="1200"/>
              </a:spcBef>
              <a:spcAft>
                <a:spcPts val="0"/>
              </a:spcAft>
              <a:buNone/>
            </a:pPr>
            <a:r>
              <a:rPr lang="en"/>
              <a:t>Randomize the correct answer button</a:t>
            </a:r>
            <a:endParaRPr/>
          </a:p>
          <a:p>
            <a:pPr indent="0" lvl="0" marL="0" rtl="0" algn="l">
              <a:spcBef>
                <a:spcPts val="1200"/>
              </a:spcBef>
              <a:spcAft>
                <a:spcPts val="0"/>
              </a:spcAft>
              <a:buNone/>
            </a:pPr>
            <a:r>
              <a:rPr lang="en"/>
              <a:t>Add a field for the number of questions</a:t>
            </a:r>
            <a:endParaRPr/>
          </a:p>
          <a:p>
            <a:pPr indent="0" lvl="0" marL="0" rtl="0" algn="l">
              <a:spcBef>
                <a:spcPts val="1200"/>
              </a:spcBef>
              <a:spcAft>
                <a:spcPts val="0"/>
              </a:spcAft>
              <a:buNone/>
            </a:pPr>
            <a:r>
              <a:rPr lang="en"/>
              <a:t>Add a difficulty option (integrates with some APIs)</a:t>
            </a:r>
            <a:endParaRPr/>
          </a:p>
          <a:p>
            <a:pPr indent="0" lvl="0" marL="0" rtl="0" algn="l">
              <a:spcBef>
                <a:spcPts val="1200"/>
              </a:spcBef>
              <a:spcAft>
                <a:spcPts val="0"/>
              </a:spcAft>
              <a:buNone/>
            </a:pPr>
            <a:r>
              <a:rPr lang="en"/>
              <a:t>Play Again with same settings option</a:t>
            </a:r>
            <a:endParaRPr/>
          </a:p>
          <a:p>
            <a:pPr indent="0" lvl="0" marL="0" rtl="0" algn="l">
              <a:spcBef>
                <a:spcPts val="1200"/>
              </a:spcBef>
              <a:spcAft>
                <a:spcPts val="0"/>
              </a:spcAft>
              <a:buNone/>
            </a:pPr>
            <a:r>
              <a:rPr lang="en"/>
              <a:t>Hard stops for invalid entries</a:t>
            </a:r>
            <a:endParaRPr/>
          </a:p>
          <a:p>
            <a:pPr indent="0" lvl="0" marL="0" rtl="0" algn="l">
              <a:spcBef>
                <a:spcPts val="1200"/>
              </a:spcBef>
              <a:spcAft>
                <a:spcPts val="1200"/>
              </a:spcAft>
              <a:buNone/>
            </a:pPr>
            <a:r>
              <a:rPr lang="en"/>
              <a:t>Loading design while questions load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No Mercy Trivia is the greatest choice on the web for a Trivia game that will strengthen your knowledge on a ton of subjects!</a:t>
            </a:r>
            <a:endParaRPr/>
          </a:p>
          <a:p>
            <a:pPr indent="0" lvl="0" marL="0" rtl="0" algn="l">
              <a:spcBef>
                <a:spcPts val="1200"/>
              </a:spcBef>
              <a:spcAft>
                <a:spcPts val="0"/>
              </a:spcAft>
              <a:buNone/>
            </a:pPr>
            <a:r>
              <a:rPr lang="en"/>
              <a:t>Our interesting selection of categories will help you decide what subject you would like to be questioned on. Once the game is over, you will have the option to play the game again on the same category to re-test your skills..</a:t>
            </a:r>
            <a:endParaRPr/>
          </a:p>
          <a:p>
            <a:pPr indent="0" lvl="0" marL="0" rtl="0" algn="l">
              <a:spcBef>
                <a:spcPts val="1200"/>
              </a:spcBef>
              <a:spcAft>
                <a:spcPts val="0"/>
              </a:spcAft>
              <a:buClr>
                <a:schemeClr val="dk1"/>
              </a:buClr>
              <a:buSzPts val="1100"/>
              <a:buFont typeface="Arial"/>
              <a:buNone/>
            </a:pPr>
            <a:r>
              <a:rPr lang="en"/>
              <a:t>If you would like to switch up the category, you are able to do that as well.</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