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52" r:id="rId2"/>
    <p:sldId id="314" r:id="rId3"/>
    <p:sldId id="257" r:id="rId4"/>
    <p:sldId id="356" r:id="rId5"/>
    <p:sldId id="258" r:id="rId6"/>
    <p:sldId id="259" r:id="rId7"/>
    <p:sldId id="261" r:id="rId8"/>
    <p:sldId id="262" r:id="rId9"/>
    <p:sldId id="263" r:id="rId10"/>
    <p:sldId id="264" r:id="rId11"/>
    <p:sldId id="265" r:id="rId12"/>
    <p:sldId id="266" r:id="rId13"/>
    <p:sldId id="353" r:id="rId14"/>
    <p:sldId id="267" r:id="rId15"/>
    <p:sldId id="268" r:id="rId16"/>
    <p:sldId id="272" r:id="rId17"/>
    <p:sldId id="274" r:id="rId18"/>
    <p:sldId id="275" r:id="rId19"/>
    <p:sldId id="276" r:id="rId20"/>
    <p:sldId id="277" r:id="rId21"/>
    <p:sldId id="278" r:id="rId22"/>
    <p:sldId id="354" r:id="rId23"/>
    <p:sldId id="279" r:id="rId24"/>
    <p:sldId id="282" r:id="rId25"/>
    <p:sldId id="316" r:id="rId26"/>
    <p:sldId id="283" r:id="rId27"/>
    <p:sldId id="317" r:id="rId28"/>
    <p:sldId id="318" r:id="rId29"/>
    <p:sldId id="319" r:id="rId30"/>
    <p:sldId id="320" r:id="rId31"/>
    <p:sldId id="355" r:id="rId32"/>
    <p:sldId id="321" r:id="rId33"/>
    <p:sldId id="324" r:id="rId34"/>
    <p:sldId id="325" r:id="rId35"/>
    <p:sldId id="326" r:id="rId36"/>
    <p:sldId id="327" r:id="rId37"/>
    <p:sldId id="328" r:id="rId38"/>
    <p:sldId id="329" r:id="rId39"/>
    <p:sldId id="330" r:id="rId40"/>
    <p:sldId id="331" r:id="rId41"/>
    <p:sldId id="299" r:id="rId42"/>
    <p:sldId id="333" r:id="rId43"/>
    <p:sldId id="336" r:id="rId44"/>
    <p:sldId id="337" r:id="rId45"/>
    <p:sldId id="338" r:id="rId46"/>
    <p:sldId id="340" r:id="rId47"/>
    <p:sldId id="342" r:id="rId48"/>
    <p:sldId id="359" r:id="rId49"/>
    <p:sldId id="357" r:id="rId50"/>
    <p:sldId id="343" r:id="rId51"/>
    <p:sldId id="344" r:id="rId52"/>
    <p:sldId id="345" r:id="rId53"/>
    <p:sldId id="346" r:id="rId54"/>
    <p:sldId id="347" r:id="rId55"/>
    <p:sldId id="348" r:id="rId56"/>
    <p:sldId id="349" r:id="rId57"/>
    <p:sldId id="358" r:id="rId58"/>
    <p:sldId id="31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F81BD-E8AF-49A1-855B-CFC8C6C04961}">
          <p14:sldIdLst>
            <p14:sldId id="352"/>
            <p14:sldId id="314"/>
            <p14:sldId id="257"/>
            <p14:sldId id="356"/>
            <p14:sldId id="258"/>
            <p14:sldId id="259"/>
            <p14:sldId id="261"/>
            <p14:sldId id="262"/>
            <p14:sldId id="263"/>
            <p14:sldId id="264"/>
            <p14:sldId id="265"/>
            <p14:sldId id="266"/>
          </p14:sldIdLst>
        </p14:section>
        <p14:section name="First Test" id="{A8636C09-C31D-4253-A99A-DE7C8BCCE5C9}">
          <p14:sldIdLst>
            <p14:sldId id="353"/>
            <p14:sldId id="267"/>
            <p14:sldId id="268"/>
            <p14:sldId id="272"/>
            <p14:sldId id="274"/>
            <p14:sldId id="275"/>
            <p14:sldId id="276"/>
            <p14:sldId id="277"/>
            <p14:sldId id="278"/>
          </p14:sldIdLst>
        </p14:section>
        <p14:section name="Second Test" id="{312255E7-2B92-4F61-9331-0B3225FA736F}">
          <p14:sldIdLst>
            <p14:sldId id="354"/>
            <p14:sldId id="279"/>
            <p14:sldId id="282"/>
            <p14:sldId id="316"/>
            <p14:sldId id="283"/>
            <p14:sldId id="317"/>
            <p14:sldId id="318"/>
            <p14:sldId id="319"/>
            <p14:sldId id="320"/>
          </p14:sldIdLst>
        </p14:section>
        <p14:section name="Third Test" id="{908B6286-8FE6-455C-B8D9-C7693630E887}">
          <p14:sldIdLst>
            <p14:sldId id="355"/>
            <p14:sldId id="321"/>
            <p14:sldId id="324"/>
            <p14:sldId id="325"/>
            <p14:sldId id="326"/>
            <p14:sldId id="327"/>
            <p14:sldId id="328"/>
            <p14:sldId id="329"/>
            <p14:sldId id="330"/>
            <p14:sldId id="331"/>
            <p14:sldId id="299"/>
            <p14:sldId id="333"/>
            <p14:sldId id="336"/>
            <p14:sldId id="337"/>
            <p14:sldId id="338"/>
            <p14:sldId id="340"/>
            <p14:sldId id="342"/>
            <p14:sldId id="359"/>
          </p14:sldIdLst>
        </p14:section>
        <p14:section name="Forth Test" id="{46CA15FC-712E-4EDD-B2FF-86C08F3DD47B}">
          <p14:sldIdLst>
            <p14:sldId id="357"/>
            <p14:sldId id="343"/>
            <p14:sldId id="344"/>
            <p14:sldId id="345"/>
            <p14:sldId id="346"/>
            <p14:sldId id="347"/>
            <p14:sldId id="348"/>
            <p14:sldId id="349"/>
          </p14:sldIdLst>
        </p14:section>
        <p14:section name="Fifth Test" id="{069844E0-7372-437C-AF3D-85E144D9391E}">
          <p14:sldIdLst>
            <p14:sldId id="358"/>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1101" autoAdjust="0"/>
  </p:normalViewPr>
  <p:slideViewPr>
    <p:cSldViewPr>
      <p:cViewPr varScale="1">
        <p:scale>
          <a:sx n="104" d="100"/>
          <a:sy n="104" d="100"/>
        </p:scale>
        <p:origin x="27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E2D8F-0FF9-48FF-ABEC-9E4C71E562C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7802198-6E40-470A-97B5-1DDA297D71DD}">
      <dgm:prSet phldrT="[Text]"/>
      <dgm:spPr>
        <a:solidFill>
          <a:srgbClr val="C00000"/>
        </a:solidFill>
      </dgm:spPr>
      <dgm:t>
        <a:bodyPr/>
        <a:lstStyle/>
        <a:p>
          <a:r>
            <a:rPr lang="en-US" dirty="0"/>
            <a:t>Red</a:t>
          </a:r>
        </a:p>
      </dgm:t>
    </dgm:pt>
    <dgm:pt modelId="{C7171DA5-DDC6-41C8-8C14-89E850441959}" type="parTrans" cxnId="{C106DA89-A751-4333-8039-8B881EC9FA9C}">
      <dgm:prSet/>
      <dgm:spPr/>
      <dgm:t>
        <a:bodyPr/>
        <a:lstStyle/>
        <a:p>
          <a:endParaRPr lang="en-US"/>
        </a:p>
      </dgm:t>
    </dgm:pt>
    <dgm:pt modelId="{C94F7B35-932D-4134-9891-DD52E0D53740}" type="sibTrans" cxnId="{C106DA89-A751-4333-8039-8B881EC9FA9C}">
      <dgm:prSet/>
      <dgm:spPr>
        <a:solidFill>
          <a:schemeClr val="bg2">
            <a:lumMod val="75000"/>
          </a:schemeClr>
        </a:solidFill>
      </dgm:spPr>
      <dgm:t>
        <a:bodyPr/>
        <a:lstStyle/>
        <a:p>
          <a:endParaRPr lang="en-US"/>
        </a:p>
      </dgm:t>
    </dgm:pt>
    <dgm:pt modelId="{DAA31564-8916-4C8F-A28D-3F00575C226B}">
      <dgm:prSet phldrT="[Text]"/>
      <dgm:spPr>
        <a:solidFill>
          <a:schemeClr val="accent6">
            <a:lumMod val="75000"/>
          </a:schemeClr>
        </a:solidFill>
      </dgm:spPr>
      <dgm:t>
        <a:bodyPr/>
        <a:lstStyle/>
        <a:p>
          <a:r>
            <a:rPr lang="en-US" dirty="0"/>
            <a:t>Green</a:t>
          </a:r>
        </a:p>
      </dgm:t>
    </dgm:pt>
    <dgm:pt modelId="{43B7ABA1-DB08-45EC-8877-58824A27F596}" type="parTrans" cxnId="{125FD1CD-ECA4-42F8-9B26-DD065D857325}">
      <dgm:prSet/>
      <dgm:spPr/>
      <dgm:t>
        <a:bodyPr/>
        <a:lstStyle/>
        <a:p>
          <a:endParaRPr lang="en-US"/>
        </a:p>
      </dgm:t>
    </dgm:pt>
    <dgm:pt modelId="{8CE8FEAC-109A-4C09-822F-4CDD94F241CD}" type="sibTrans" cxnId="{125FD1CD-ECA4-42F8-9B26-DD065D857325}">
      <dgm:prSet/>
      <dgm:spPr>
        <a:solidFill>
          <a:schemeClr val="bg2">
            <a:lumMod val="75000"/>
          </a:schemeClr>
        </a:solidFill>
      </dgm:spPr>
      <dgm:t>
        <a:bodyPr/>
        <a:lstStyle/>
        <a:p>
          <a:endParaRPr lang="en-US"/>
        </a:p>
      </dgm:t>
    </dgm:pt>
    <dgm:pt modelId="{CC5D1A8B-3095-44BC-A358-CD0C4D3E613F}">
      <dgm:prSet phldrT="[Text]"/>
      <dgm:spPr>
        <a:solidFill>
          <a:schemeClr val="accent5">
            <a:lumMod val="75000"/>
          </a:schemeClr>
        </a:solidFill>
      </dgm:spPr>
      <dgm:t>
        <a:bodyPr/>
        <a:lstStyle/>
        <a:p>
          <a:r>
            <a:rPr lang="en-US" dirty="0"/>
            <a:t>Refactor</a:t>
          </a:r>
        </a:p>
      </dgm:t>
    </dgm:pt>
    <dgm:pt modelId="{A89558B8-4238-4837-ADFE-CC75C208A4C3}" type="parTrans" cxnId="{4942A13D-8133-4D3E-9658-A250885FA9B2}">
      <dgm:prSet/>
      <dgm:spPr/>
      <dgm:t>
        <a:bodyPr/>
        <a:lstStyle/>
        <a:p>
          <a:endParaRPr lang="en-US"/>
        </a:p>
      </dgm:t>
    </dgm:pt>
    <dgm:pt modelId="{97D5046F-C64B-497B-BC0B-89E3DBD70DF1}" type="sibTrans" cxnId="{4942A13D-8133-4D3E-9658-A250885FA9B2}">
      <dgm:prSet/>
      <dgm:spPr>
        <a:solidFill>
          <a:schemeClr val="bg2">
            <a:lumMod val="75000"/>
          </a:schemeClr>
        </a:solidFill>
      </dgm:spPr>
      <dgm:t>
        <a:bodyPr/>
        <a:lstStyle/>
        <a:p>
          <a:endParaRPr lang="en-US"/>
        </a:p>
      </dgm:t>
    </dgm:pt>
    <dgm:pt modelId="{DEC5EC13-A443-43B0-9447-9E5769551B27}" type="pres">
      <dgm:prSet presAssocID="{7E9E2D8F-0FF9-48FF-ABEC-9E4C71E562CE}" presName="cycle" presStyleCnt="0">
        <dgm:presLayoutVars>
          <dgm:dir/>
          <dgm:resizeHandles val="exact"/>
        </dgm:presLayoutVars>
      </dgm:prSet>
      <dgm:spPr/>
    </dgm:pt>
    <dgm:pt modelId="{62C5B521-D156-495F-B273-1D07536FFFC3}" type="pres">
      <dgm:prSet presAssocID="{87802198-6E40-470A-97B5-1DDA297D71DD}" presName="node" presStyleLbl="node1" presStyleIdx="0" presStyleCnt="3">
        <dgm:presLayoutVars>
          <dgm:bulletEnabled val="1"/>
        </dgm:presLayoutVars>
      </dgm:prSet>
      <dgm:spPr/>
    </dgm:pt>
    <dgm:pt modelId="{89042D57-52FA-4C35-BF13-DBFE2924827F}" type="pres">
      <dgm:prSet presAssocID="{C94F7B35-932D-4134-9891-DD52E0D53740}" presName="sibTrans" presStyleLbl="sibTrans2D1" presStyleIdx="0" presStyleCnt="3"/>
      <dgm:spPr/>
    </dgm:pt>
    <dgm:pt modelId="{75E711BD-FB8B-47FC-8BCA-B60BB3EC2A40}" type="pres">
      <dgm:prSet presAssocID="{C94F7B35-932D-4134-9891-DD52E0D53740}" presName="connectorText" presStyleLbl="sibTrans2D1" presStyleIdx="0" presStyleCnt="3"/>
      <dgm:spPr/>
    </dgm:pt>
    <dgm:pt modelId="{CA8C7FDD-0E88-4C64-81DE-AC1621EC29FD}" type="pres">
      <dgm:prSet presAssocID="{DAA31564-8916-4C8F-A28D-3F00575C226B}" presName="node" presStyleLbl="node1" presStyleIdx="1" presStyleCnt="3">
        <dgm:presLayoutVars>
          <dgm:bulletEnabled val="1"/>
        </dgm:presLayoutVars>
      </dgm:prSet>
      <dgm:spPr/>
    </dgm:pt>
    <dgm:pt modelId="{077B5D71-3BB4-450E-B110-60FAD0B73BBB}" type="pres">
      <dgm:prSet presAssocID="{8CE8FEAC-109A-4C09-822F-4CDD94F241CD}" presName="sibTrans" presStyleLbl="sibTrans2D1" presStyleIdx="1" presStyleCnt="3"/>
      <dgm:spPr/>
    </dgm:pt>
    <dgm:pt modelId="{18631BDF-F533-4A65-9CFF-728EB8EA3ACF}" type="pres">
      <dgm:prSet presAssocID="{8CE8FEAC-109A-4C09-822F-4CDD94F241CD}" presName="connectorText" presStyleLbl="sibTrans2D1" presStyleIdx="1" presStyleCnt="3"/>
      <dgm:spPr/>
    </dgm:pt>
    <dgm:pt modelId="{041B8CF0-C109-4FBC-BC85-BFFC14FBFA65}" type="pres">
      <dgm:prSet presAssocID="{CC5D1A8B-3095-44BC-A358-CD0C4D3E613F}" presName="node" presStyleLbl="node1" presStyleIdx="2" presStyleCnt="3">
        <dgm:presLayoutVars>
          <dgm:bulletEnabled val="1"/>
        </dgm:presLayoutVars>
      </dgm:prSet>
      <dgm:spPr/>
    </dgm:pt>
    <dgm:pt modelId="{EE2262EB-9D6B-4CA5-9BFA-DBE805C009D5}" type="pres">
      <dgm:prSet presAssocID="{97D5046F-C64B-497B-BC0B-89E3DBD70DF1}" presName="sibTrans" presStyleLbl="sibTrans2D1" presStyleIdx="2" presStyleCnt="3"/>
      <dgm:spPr/>
    </dgm:pt>
    <dgm:pt modelId="{0C4313A3-7531-46D1-8A27-DA383ACCDF7E}" type="pres">
      <dgm:prSet presAssocID="{97D5046F-C64B-497B-BC0B-89E3DBD70DF1}" presName="connectorText" presStyleLbl="sibTrans2D1" presStyleIdx="2" presStyleCnt="3"/>
      <dgm:spPr/>
    </dgm:pt>
  </dgm:ptLst>
  <dgm:cxnLst>
    <dgm:cxn modelId="{9A6DFB10-8D3C-4A1C-8ADD-DE79520715B4}" type="presOf" srcId="{CC5D1A8B-3095-44BC-A358-CD0C4D3E613F}" destId="{041B8CF0-C109-4FBC-BC85-BFFC14FBFA65}" srcOrd="0" destOrd="0" presId="urn:microsoft.com/office/officeart/2005/8/layout/cycle2"/>
    <dgm:cxn modelId="{5B9F1A12-1ACE-4D3D-A98C-E71CA55312DA}" type="presOf" srcId="{7E9E2D8F-0FF9-48FF-ABEC-9E4C71E562CE}" destId="{DEC5EC13-A443-43B0-9447-9E5769551B27}" srcOrd="0" destOrd="0" presId="urn:microsoft.com/office/officeart/2005/8/layout/cycle2"/>
    <dgm:cxn modelId="{4942A13D-8133-4D3E-9658-A250885FA9B2}" srcId="{7E9E2D8F-0FF9-48FF-ABEC-9E4C71E562CE}" destId="{CC5D1A8B-3095-44BC-A358-CD0C4D3E613F}" srcOrd="2" destOrd="0" parTransId="{A89558B8-4238-4837-ADFE-CC75C208A4C3}" sibTransId="{97D5046F-C64B-497B-BC0B-89E3DBD70DF1}"/>
    <dgm:cxn modelId="{45F67651-A1F9-4FAE-8F17-D38737FC2893}" type="presOf" srcId="{97D5046F-C64B-497B-BC0B-89E3DBD70DF1}" destId="{EE2262EB-9D6B-4CA5-9BFA-DBE805C009D5}" srcOrd="0" destOrd="0" presId="urn:microsoft.com/office/officeart/2005/8/layout/cycle2"/>
    <dgm:cxn modelId="{97FDF951-E693-4C49-BA4F-71EF695CFB54}" type="presOf" srcId="{DAA31564-8916-4C8F-A28D-3F00575C226B}" destId="{CA8C7FDD-0E88-4C64-81DE-AC1621EC29FD}" srcOrd="0" destOrd="0" presId="urn:microsoft.com/office/officeart/2005/8/layout/cycle2"/>
    <dgm:cxn modelId="{B9CEA152-8B68-40DA-965F-F12FBB8613AE}" type="presOf" srcId="{8CE8FEAC-109A-4C09-822F-4CDD94F241CD}" destId="{18631BDF-F533-4A65-9CFF-728EB8EA3ACF}" srcOrd="1" destOrd="0" presId="urn:microsoft.com/office/officeart/2005/8/layout/cycle2"/>
    <dgm:cxn modelId="{22ADCC74-F2BD-4C36-B841-AD1101B63AFC}" type="presOf" srcId="{C94F7B35-932D-4134-9891-DD52E0D53740}" destId="{89042D57-52FA-4C35-BF13-DBFE2924827F}" srcOrd="0" destOrd="0" presId="urn:microsoft.com/office/officeart/2005/8/layout/cycle2"/>
    <dgm:cxn modelId="{C870F685-46C5-4AF4-A254-C10D0B4E824E}" type="presOf" srcId="{8CE8FEAC-109A-4C09-822F-4CDD94F241CD}" destId="{077B5D71-3BB4-450E-B110-60FAD0B73BBB}" srcOrd="0" destOrd="0" presId="urn:microsoft.com/office/officeart/2005/8/layout/cycle2"/>
    <dgm:cxn modelId="{C106DA89-A751-4333-8039-8B881EC9FA9C}" srcId="{7E9E2D8F-0FF9-48FF-ABEC-9E4C71E562CE}" destId="{87802198-6E40-470A-97B5-1DDA297D71DD}" srcOrd="0" destOrd="0" parTransId="{C7171DA5-DDC6-41C8-8C14-89E850441959}" sibTransId="{C94F7B35-932D-4134-9891-DD52E0D53740}"/>
    <dgm:cxn modelId="{6F28268C-43C6-4BC8-A00D-8E3CDB2C9226}" type="presOf" srcId="{C94F7B35-932D-4134-9891-DD52E0D53740}" destId="{75E711BD-FB8B-47FC-8BCA-B60BB3EC2A40}" srcOrd="1" destOrd="0" presId="urn:microsoft.com/office/officeart/2005/8/layout/cycle2"/>
    <dgm:cxn modelId="{9CE56E9A-B60D-4AA4-9CC9-B3E882A75119}" type="presOf" srcId="{87802198-6E40-470A-97B5-1DDA297D71DD}" destId="{62C5B521-D156-495F-B273-1D07536FFFC3}" srcOrd="0" destOrd="0" presId="urn:microsoft.com/office/officeart/2005/8/layout/cycle2"/>
    <dgm:cxn modelId="{125FD1CD-ECA4-42F8-9B26-DD065D857325}" srcId="{7E9E2D8F-0FF9-48FF-ABEC-9E4C71E562CE}" destId="{DAA31564-8916-4C8F-A28D-3F00575C226B}" srcOrd="1" destOrd="0" parTransId="{43B7ABA1-DB08-45EC-8877-58824A27F596}" sibTransId="{8CE8FEAC-109A-4C09-822F-4CDD94F241CD}"/>
    <dgm:cxn modelId="{F8487BD6-0C61-4495-8EED-BB6BB73F36A6}" type="presOf" srcId="{97D5046F-C64B-497B-BC0B-89E3DBD70DF1}" destId="{0C4313A3-7531-46D1-8A27-DA383ACCDF7E}" srcOrd="1" destOrd="0" presId="urn:microsoft.com/office/officeart/2005/8/layout/cycle2"/>
    <dgm:cxn modelId="{4C8F5DB1-2819-40DB-A981-31446318E470}" type="presParOf" srcId="{DEC5EC13-A443-43B0-9447-9E5769551B27}" destId="{62C5B521-D156-495F-B273-1D07536FFFC3}" srcOrd="0" destOrd="0" presId="urn:microsoft.com/office/officeart/2005/8/layout/cycle2"/>
    <dgm:cxn modelId="{92790DCB-9920-4426-A433-1D56CB6EB6E6}" type="presParOf" srcId="{DEC5EC13-A443-43B0-9447-9E5769551B27}" destId="{89042D57-52FA-4C35-BF13-DBFE2924827F}" srcOrd="1" destOrd="0" presId="urn:microsoft.com/office/officeart/2005/8/layout/cycle2"/>
    <dgm:cxn modelId="{DDDAC210-3E85-419B-B1FF-5C0B5596CBEA}" type="presParOf" srcId="{89042D57-52FA-4C35-BF13-DBFE2924827F}" destId="{75E711BD-FB8B-47FC-8BCA-B60BB3EC2A40}" srcOrd="0" destOrd="0" presId="urn:microsoft.com/office/officeart/2005/8/layout/cycle2"/>
    <dgm:cxn modelId="{93F255BC-00FD-4E27-AE00-68BAF61DE52D}" type="presParOf" srcId="{DEC5EC13-A443-43B0-9447-9E5769551B27}" destId="{CA8C7FDD-0E88-4C64-81DE-AC1621EC29FD}" srcOrd="2" destOrd="0" presId="urn:microsoft.com/office/officeart/2005/8/layout/cycle2"/>
    <dgm:cxn modelId="{AE9C18FE-EC74-4E04-A804-1B3FB50695AA}" type="presParOf" srcId="{DEC5EC13-A443-43B0-9447-9E5769551B27}" destId="{077B5D71-3BB4-450E-B110-60FAD0B73BBB}" srcOrd="3" destOrd="0" presId="urn:microsoft.com/office/officeart/2005/8/layout/cycle2"/>
    <dgm:cxn modelId="{D0DB5E8D-DF91-471E-AC53-62E99289BB44}" type="presParOf" srcId="{077B5D71-3BB4-450E-B110-60FAD0B73BBB}" destId="{18631BDF-F533-4A65-9CFF-728EB8EA3ACF}" srcOrd="0" destOrd="0" presId="urn:microsoft.com/office/officeart/2005/8/layout/cycle2"/>
    <dgm:cxn modelId="{C49AF30D-4AA0-45AF-BBA4-7D575E98D09F}" type="presParOf" srcId="{DEC5EC13-A443-43B0-9447-9E5769551B27}" destId="{041B8CF0-C109-4FBC-BC85-BFFC14FBFA65}" srcOrd="4" destOrd="0" presId="urn:microsoft.com/office/officeart/2005/8/layout/cycle2"/>
    <dgm:cxn modelId="{C4290B8D-A46F-4AB5-9498-B28826A8F3A5}" type="presParOf" srcId="{DEC5EC13-A443-43B0-9447-9E5769551B27}" destId="{EE2262EB-9D6B-4CA5-9BFA-DBE805C009D5}" srcOrd="5" destOrd="0" presId="urn:microsoft.com/office/officeart/2005/8/layout/cycle2"/>
    <dgm:cxn modelId="{B942884D-AB24-41AA-AADF-12732ED503CB}" type="presParOf" srcId="{EE2262EB-9D6B-4CA5-9BFA-DBE805C009D5}" destId="{0C4313A3-7531-46D1-8A27-DA383ACCDF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5B521-D156-495F-B273-1D07536FFFC3}">
      <dsp:nvSpPr>
        <dsp:cNvPr id="0" name=""/>
        <dsp:cNvSpPr/>
      </dsp:nvSpPr>
      <dsp:spPr>
        <a:xfrm>
          <a:off x="1684734" y="91"/>
          <a:ext cx="1507331" cy="1507331"/>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Red</a:t>
          </a:r>
        </a:p>
      </dsp:txBody>
      <dsp:txXfrm>
        <a:off x="1905478" y="220835"/>
        <a:ext cx="1065843" cy="1065843"/>
      </dsp:txXfrm>
    </dsp:sp>
    <dsp:sp modelId="{89042D57-52FA-4C35-BF13-DBFE2924827F}">
      <dsp:nvSpPr>
        <dsp:cNvPr id="0" name=""/>
        <dsp:cNvSpPr/>
      </dsp:nvSpPr>
      <dsp:spPr>
        <a:xfrm rot="3600000">
          <a:off x="2798126" y="1471427"/>
          <a:ext cx="402953" cy="508724"/>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28348" y="1520827"/>
        <a:ext cx="282067" cy="305234"/>
      </dsp:txXfrm>
    </dsp:sp>
    <dsp:sp modelId="{CA8C7FDD-0E88-4C64-81DE-AC1621EC29FD}">
      <dsp:nvSpPr>
        <dsp:cNvPr id="0" name=""/>
        <dsp:cNvSpPr/>
      </dsp:nvSpPr>
      <dsp:spPr>
        <a:xfrm>
          <a:off x="2818545" y="1963909"/>
          <a:ext cx="1507331" cy="1507331"/>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Green</a:t>
          </a:r>
        </a:p>
      </dsp:txBody>
      <dsp:txXfrm>
        <a:off x="3039289" y="2184653"/>
        <a:ext cx="1065843" cy="1065843"/>
      </dsp:txXfrm>
    </dsp:sp>
    <dsp:sp modelId="{077B5D71-3BB4-450E-B110-60FAD0B73BBB}">
      <dsp:nvSpPr>
        <dsp:cNvPr id="0" name=""/>
        <dsp:cNvSpPr/>
      </dsp:nvSpPr>
      <dsp:spPr>
        <a:xfrm rot="10800000">
          <a:off x="2248327" y="2463213"/>
          <a:ext cx="402953" cy="508724"/>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369213" y="2564958"/>
        <a:ext cx="282067" cy="305234"/>
      </dsp:txXfrm>
    </dsp:sp>
    <dsp:sp modelId="{041B8CF0-C109-4FBC-BC85-BFFC14FBFA65}">
      <dsp:nvSpPr>
        <dsp:cNvPr id="0" name=""/>
        <dsp:cNvSpPr/>
      </dsp:nvSpPr>
      <dsp:spPr>
        <a:xfrm>
          <a:off x="550923" y="1963909"/>
          <a:ext cx="1507331" cy="1507331"/>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Refactor</a:t>
          </a:r>
        </a:p>
      </dsp:txBody>
      <dsp:txXfrm>
        <a:off x="771667" y="2184653"/>
        <a:ext cx="1065843" cy="1065843"/>
      </dsp:txXfrm>
    </dsp:sp>
    <dsp:sp modelId="{EE2262EB-9D6B-4CA5-9BFA-DBE805C009D5}">
      <dsp:nvSpPr>
        <dsp:cNvPr id="0" name=""/>
        <dsp:cNvSpPr/>
      </dsp:nvSpPr>
      <dsp:spPr>
        <a:xfrm rot="18000000">
          <a:off x="1664315" y="1491180"/>
          <a:ext cx="402953" cy="508724"/>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694537" y="1645270"/>
        <a:ext cx="282067" cy="30523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E92B61-D323-4C9D-B110-5418B94D58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6147" name="Rectangle 3">
            <a:extLst>
              <a:ext uri="{FF2B5EF4-FFF2-40B4-BE49-F238E27FC236}">
                <a16:creationId xmlns:a16="http://schemas.microsoft.com/office/drawing/2014/main" id="{9B5152EA-AF64-4F0D-8EBB-5C15D406772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6148" name="Rectangle 4">
            <a:extLst>
              <a:ext uri="{FF2B5EF4-FFF2-40B4-BE49-F238E27FC236}">
                <a16:creationId xmlns:a16="http://schemas.microsoft.com/office/drawing/2014/main" id="{09A8396B-FCBF-4CEF-9B45-F7BB39E3AE9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E7C1CC53-CE52-4BD4-9E47-7F86A4261DA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AE201C13-478B-4D27-8336-7FB9D032A0B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6151" name="Rectangle 7">
            <a:extLst>
              <a:ext uri="{FF2B5EF4-FFF2-40B4-BE49-F238E27FC236}">
                <a16:creationId xmlns:a16="http://schemas.microsoft.com/office/drawing/2014/main" id="{11EE71FE-439F-4953-8361-5D7FFC360A4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ED82B62-8CFF-4220-8ACF-8134536422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8C4604-68A2-4EAE-9D00-4596ACAD3233}"/>
              </a:ext>
            </a:extLst>
          </p:cNvPr>
          <p:cNvSpPr>
            <a:spLocks noGrp="1" noChangeArrowheads="1"/>
          </p:cNvSpPr>
          <p:nvPr>
            <p:ph type="sldNum" sz="quarter" idx="5"/>
          </p:nvPr>
        </p:nvSpPr>
        <p:spPr>
          <a:ln/>
        </p:spPr>
        <p:txBody>
          <a:bodyPr/>
          <a:lstStyle/>
          <a:p>
            <a:fld id="{A0D70CAC-5D2C-47FF-9221-D5CF3ED625D6}" type="slidenum">
              <a:rPr lang="en-US" altLang="en-US"/>
              <a:pPr/>
              <a:t>2</a:t>
            </a:fld>
            <a:endParaRPr lang="en-US" altLang="en-US"/>
          </a:p>
        </p:txBody>
      </p:sp>
      <p:sp>
        <p:nvSpPr>
          <p:cNvPr id="133122" name="Rectangle 2">
            <a:extLst>
              <a:ext uri="{FF2B5EF4-FFF2-40B4-BE49-F238E27FC236}">
                <a16:creationId xmlns:a16="http://schemas.microsoft.com/office/drawing/2014/main" id="{AE0B4F9A-6DF0-43BA-9334-1E7E9D1C7FDD}"/>
              </a:ext>
            </a:extLst>
          </p:cNvPr>
          <p:cNvSpPr>
            <a:spLocks noGrp="1" noRot="1" noChangeAspect="1" noChangeArrowheads="1" noTextEdit="1"/>
          </p:cNvSpPr>
          <p:nvPr>
            <p:ph type="sldImg"/>
          </p:nvPr>
        </p:nvSpPr>
        <p:spPr>
          <a:xfrm>
            <a:off x="381000" y="685800"/>
            <a:ext cx="6096000" cy="3429000"/>
          </a:xfrm>
          <a:ln/>
        </p:spPr>
      </p:sp>
      <p:sp>
        <p:nvSpPr>
          <p:cNvPr id="133123" name="Rectangle 3">
            <a:extLst>
              <a:ext uri="{FF2B5EF4-FFF2-40B4-BE49-F238E27FC236}">
                <a16:creationId xmlns:a16="http://schemas.microsoft.com/office/drawing/2014/main" id="{EC1B9170-F2DC-4993-8B8E-F6A4F93421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D61E07-FC37-4BCC-A9E5-031E407D9D96}"/>
              </a:ext>
            </a:extLst>
          </p:cNvPr>
          <p:cNvSpPr>
            <a:spLocks noGrp="1" noChangeArrowheads="1"/>
          </p:cNvSpPr>
          <p:nvPr>
            <p:ph type="sldNum" sz="quarter" idx="5"/>
          </p:nvPr>
        </p:nvSpPr>
        <p:spPr>
          <a:ln/>
        </p:spPr>
        <p:txBody>
          <a:bodyPr/>
          <a:lstStyle/>
          <a:p>
            <a:fld id="{02B33AD5-431E-40F6-B159-63229190A59E}" type="slidenum">
              <a:rPr lang="en-US" altLang="en-US"/>
              <a:pPr/>
              <a:t>12</a:t>
            </a:fld>
            <a:endParaRPr lang="en-US" altLang="en-US"/>
          </a:p>
        </p:txBody>
      </p:sp>
      <p:sp>
        <p:nvSpPr>
          <p:cNvPr id="43010" name="Rectangle 2">
            <a:extLst>
              <a:ext uri="{FF2B5EF4-FFF2-40B4-BE49-F238E27FC236}">
                <a16:creationId xmlns:a16="http://schemas.microsoft.com/office/drawing/2014/main" id="{780C8D83-7AB2-4121-A83F-C49789DCC76D}"/>
              </a:ext>
            </a:extLst>
          </p:cNvPr>
          <p:cNvSpPr>
            <a:spLocks noGrp="1" noRot="1" noChangeAspect="1" noChangeArrowheads="1" noTextEdit="1"/>
          </p:cNvSpPr>
          <p:nvPr>
            <p:ph type="sldImg"/>
          </p:nvPr>
        </p:nvSpPr>
        <p:spPr>
          <a:xfrm>
            <a:off x="381000" y="685800"/>
            <a:ext cx="6096000" cy="3429000"/>
          </a:xfrm>
          <a:ln/>
        </p:spPr>
      </p:sp>
      <p:sp>
        <p:nvSpPr>
          <p:cNvPr id="43011" name="Rectangle 3">
            <a:extLst>
              <a:ext uri="{FF2B5EF4-FFF2-40B4-BE49-F238E27FC236}">
                <a16:creationId xmlns:a16="http://schemas.microsoft.com/office/drawing/2014/main" id="{8B8D634A-21F3-4D88-A2B1-CB908986EB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48AC6E-B05C-46BC-A21E-79B160967241}"/>
              </a:ext>
            </a:extLst>
          </p:cNvPr>
          <p:cNvSpPr>
            <a:spLocks noGrp="1" noChangeArrowheads="1"/>
          </p:cNvSpPr>
          <p:nvPr>
            <p:ph type="sldNum" sz="quarter" idx="5"/>
          </p:nvPr>
        </p:nvSpPr>
        <p:spPr>
          <a:ln/>
        </p:spPr>
        <p:txBody>
          <a:bodyPr/>
          <a:lstStyle/>
          <a:p>
            <a:fld id="{94EDF904-F1B7-43E4-8027-00EAB5437C32}" type="slidenum">
              <a:rPr lang="en-US" altLang="en-US"/>
              <a:pPr/>
              <a:t>14</a:t>
            </a:fld>
            <a:endParaRPr lang="en-US" altLang="en-US"/>
          </a:p>
        </p:txBody>
      </p:sp>
      <p:sp>
        <p:nvSpPr>
          <p:cNvPr id="44034" name="Rectangle 2">
            <a:extLst>
              <a:ext uri="{FF2B5EF4-FFF2-40B4-BE49-F238E27FC236}">
                <a16:creationId xmlns:a16="http://schemas.microsoft.com/office/drawing/2014/main" id="{AD67AD27-7866-4C87-BA94-1763E88862CF}"/>
              </a:ext>
            </a:extLst>
          </p:cNvPr>
          <p:cNvSpPr>
            <a:spLocks noGrp="1" noRot="1" noChangeAspect="1" noChangeArrowheads="1" noTextEdit="1"/>
          </p:cNvSpPr>
          <p:nvPr>
            <p:ph type="sldImg"/>
          </p:nvPr>
        </p:nvSpPr>
        <p:spPr>
          <a:xfrm>
            <a:off x="381000" y="685800"/>
            <a:ext cx="6096000" cy="3429000"/>
          </a:xfrm>
          <a:ln/>
        </p:spPr>
      </p:sp>
      <p:sp>
        <p:nvSpPr>
          <p:cNvPr id="44035" name="Rectangle 3">
            <a:extLst>
              <a:ext uri="{FF2B5EF4-FFF2-40B4-BE49-F238E27FC236}">
                <a16:creationId xmlns:a16="http://schemas.microsoft.com/office/drawing/2014/main" id="{8244EEB1-1E94-47EC-BA24-E79729B4AA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7C5BFF-ECD5-43B9-90F8-358D05682DB0}"/>
              </a:ext>
            </a:extLst>
          </p:cNvPr>
          <p:cNvSpPr>
            <a:spLocks noGrp="1" noChangeArrowheads="1"/>
          </p:cNvSpPr>
          <p:nvPr>
            <p:ph type="sldNum" sz="quarter" idx="5"/>
          </p:nvPr>
        </p:nvSpPr>
        <p:spPr>
          <a:ln/>
        </p:spPr>
        <p:txBody>
          <a:bodyPr/>
          <a:lstStyle/>
          <a:p>
            <a:fld id="{B47297CA-A49F-434C-8784-8F9BC8751AF2}" type="slidenum">
              <a:rPr lang="en-US" altLang="en-US"/>
              <a:pPr/>
              <a:t>15</a:t>
            </a:fld>
            <a:endParaRPr lang="en-US" altLang="en-US"/>
          </a:p>
        </p:txBody>
      </p:sp>
      <p:sp>
        <p:nvSpPr>
          <p:cNvPr id="45058" name="Rectangle 2">
            <a:extLst>
              <a:ext uri="{FF2B5EF4-FFF2-40B4-BE49-F238E27FC236}">
                <a16:creationId xmlns:a16="http://schemas.microsoft.com/office/drawing/2014/main" id="{9898C297-316B-4327-9E67-9657A2FD6F65}"/>
              </a:ext>
            </a:extLst>
          </p:cNvPr>
          <p:cNvSpPr>
            <a:spLocks noGrp="1" noRot="1" noChangeAspect="1" noChangeArrowheads="1" noTextEdit="1"/>
          </p:cNvSpPr>
          <p:nvPr>
            <p:ph type="sldImg"/>
          </p:nvPr>
        </p:nvSpPr>
        <p:spPr>
          <a:xfrm>
            <a:off x="381000" y="685800"/>
            <a:ext cx="6096000" cy="3429000"/>
          </a:xfrm>
          <a:ln/>
        </p:spPr>
      </p:sp>
      <p:sp>
        <p:nvSpPr>
          <p:cNvPr id="45059" name="Rectangle 3">
            <a:extLst>
              <a:ext uri="{FF2B5EF4-FFF2-40B4-BE49-F238E27FC236}">
                <a16:creationId xmlns:a16="http://schemas.microsoft.com/office/drawing/2014/main" id="{BB16897D-9F36-40C9-82BC-6D19E67AE4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69BD1B-B118-4C94-BB9E-E9D2D8B794DC}"/>
              </a:ext>
            </a:extLst>
          </p:cNvPr>
          <p:cNvSpPr>
            <a:spLocks noGrp="1" noChangeArrowheads="1"/>
          </p:cNvSpPr>
          <p:nvPr>
            <p:ph type="sldNum" sz="quarter" idx="5"/>
          </p:nvPr>
        </p:nvSpPr>
        <p:spPr>
          <a:ln/>
        </p:spPr>
        <p:txBody>
          <a:bodyPr/>
          <a:lstStyle/>
          <a:p>
            <a:fld id="{CEB61A8C-AC6D-4085-9817-686CE059A2F6}" type="slidenum">
              <a:rPr lang="en-US" altLang="en-US"/>
              <a:pPr/>
              <a:t>16</a:t>
            </a:fld>
            <a:endParaRPr lang="en-US" altLang="en-US"/>
          </a:p>
        </p:txBody>
      </p:sp>
      <p:sp>
        <p:nvSpPr>
          <p:cNvPr id="46082" name="Rectangle 2">
            <a:extLst>
              <a:ext uri="{FF2B5EF4-FFF2-40B4-BE49-F238E27FC236}">
                <a16:creationId xmlns:a16="http://schemas.microsoft.com/office/drawing/2014/main" id="{604A26C3-5D80-42DD-B03B-306CF6CEEB0C}"/>
              </a:ext>
            </a:extLst>
          </p:cNvPr>
          <p:cNvSpPr>
            <a:spLocks noGrp="1" noRot="1" noChangeAspect="1" noChangeArrowheads="1" noTextEdit="1"/>
          </p:cNvSpPr>
          <p:nvPr>
            <p:ph type="sldImg"/>
          </p:nvPr>
        </p:nvSpPr>
        <p:spPr>
          <a:xfrm>
            <a:off x="381000" y="685800"/>
            <a:ext cx="6096000" cy="3429000"/>
          </a:xfrm>
          <a:ln/>
        </p:spPr>
      </p:sp>
      <p:sp>
        <p:nvSpPr>
          <p:cNvPr id="46083" name="Rectangle 3">
            <a:extLst>
              <a:ext uri="{FF2B5EF4-FFF2-40B4-BE49-F238E27FC236}">
                <a16:creationId xmlns:a16="http://schemas.microsoft.com/office/drawing/2014/main" id="{0ECB6226-65A7-45E7-8D29-454ABD48E0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D14E4C-0F06-46F6-8C89-F821C09700ED}"/>
              </a:ext>
            </a:extLst>
          </p:cNvPr>
          <p:cNvSpPr>
            <a:spLocks noGrp="1" noChangeArrowheads="1"/>
          </p:cNvSpPr>
          <p:nvPr>
            <p:ph type="sldNum" sz="quarter" idx="5"/>
          </p:nvPr>
        </p:nvSpPr>
        <p:spPr>
          <a:ln/>
        </p:spPr>
        <p:txBody>
          <a:bodyPr/>
          <a:lstStyle/>
          <a:p>
            <a:fld id="{6D4B58DD-BCD1-4FBE-A097-E50B7E8A9DBA}" type="slidenum">
              <a:rPr lang="en-US" altLang="en-US"/>
              <a:pPr/>
              <a:t>17</a:t>
            </a:fld>
            <a:endParaRPr lang="en-US" altLang="en-US"/>
          </a:p>
        </p:txBody>
      </p:sp>
      <p:sp>
        <p:nvSpPr>
          <p:cNvPr id="48130" name="Rectangle 2">
            <a:extLst>
              <a:ext uri="{FF2B5EF4-FFF2-40B4-BE49-F238E27FC236}">
                <a16:creationId xmlns:a16="http://schemas.microsoft.com/office/drawing/2014/main" id="{377B11C2-8C1F-4C37-885B-DD68C256AD16}"/>
              </a:ext>
            </a:extLst>
          </p:cNvPr>
          <p:cNvSpPr>
            <a:spLocks noGrp="1" noRot="1" noChangeAspect="1" noChangeArrowheads="1" noTextEdit="1"/>
          </p:cNvSpPr>
          <p:nvPr>
            <p:ph type="sldImg"/>
          </p:nvPr>
        </p:nvSpPr>
        <p:spPr>
          <a:xfrm>
            <a:off x="381000" y="685800"/>
            <a:ext cx="6096000" cy="3429000"/>
          </a:xfrm>
          <a:ln/>
        </p:spPr>
      </p:sp>
      <p:sp>
        <p:nvSpPr>
          <p:cNvPr id="48131" name="Rectangle 3">
            <a:extLst>
              <a:ext uri="{FF2B5EF4-FFF2-40B4-BE49-F238E27FC236}">
                <a16:creationId xmlns:a16="http://schemas.microsoft.com/office/drawing/2014/main" id="{064FEC94-D21A-42D1-A307-082397E139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13239B-4F96-4619-9405-B1B6220C33C5}"/>
              </a:ext>
            </a:extLst>
          </p:cNvPr>
          <p:cNvSpPr>
            <a:spLocks noGrp="1" noChangeArrowheads="1"/>
          </p:cNvSpPr>
          <p:nvPr>
            <p:ph type="sldNum" sz="quarter" idx="5"/>
          </p:nvPr>
        </p:nvSpPr>
        <p:spPr>
          <a:ln/>
        </p:spPr>
        <p:txBody>
          <a:bodyPr/>
          <a:lstStyle/>
          <a:p>
            <a:fld id="{4F229D36-B755-4DBC-9C17-379E531384BE}" type="slidenum">
              <a:rPr lang="en-US" altLang="en-US"/>
              <a:pPr/>
              <a:t>18</a:t>
            </a:fld>
            <a:endParaRPr lang="en-US" altLang="en-US"/>
          </a:p>
        </p:txBody>
      </p:sp>
      <p:sp>
        <p:nvSpPr>
          <p:cNvPr id="49154" name="Rectangle 2">
            <a:extLst>
              <a:ext uri="{FF2B5EF4-FFF2-40B4-BE49-F238E27FC236}">
                <a16:creationId xmlns:a16="http://schemas.microsoft.com/office/drawing/2014/main" id="{DE572A3E-E0F8-4A89-A889-CA3E8B32D7DB}"/>
              </a:ext>
            </a:extLst>
          </p:cNvPr>
          <p:cNvSpPr>
            <a:spLocks noGrp="1" noRot="1" noChangeAspect="1" noChangeArrowheads="1" noTextEdit="1"/>
          </p:cNvSpPr>
          <p:nvPr>
            <p:ph type="sldImg"/>
          </p:nvPr>
        </p:nvSpPr>
        <p:spPr>
          <a:xfrm>
            <a:off x="381000" y="685800"/>
            <a:ext cx="6096000" cy="3429000"/>
          </a:xfrm>
          <a:ln/>
        </p:spPr>
      </p:sp>
      <p:sp>
        <p:nvSpPr>
          <p:cNvPr id="49155" name="Rectangle 3">
            <a:extLst>
              <a:ext uri="{FF2B5EF4-FFF2-40B4-BE49-F238E27FC236}">
                <a16:creationId xmlns:a16="http://schemas.microsoft.com/office/drawing/2014/main" id="{CCA6FD25-2625-4ABA-B828-DE86698256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9CD29-AD1B-4A16-8D03-C655546B5422}"/>
              </a:ext>
            </a:extLst>
          </p:cNvPr>
          <p:cNvSpPr>
            <a:spLocks noGrp="1" noChangeArrowheads="1"/>
          </p:cNvSpPr>
          <p:nvPr>
            <p:ph type="sldNum" sz="quarter" idx="5"/>
          </p:nvPr>
        </p:nvSpPr>
        <p:spPr>
          <a:ln/>
        </p:spPr>
        <p:txBody>
          <a:bodyPr/>
          <a:lstStyle/>
          <a:p>
            <a:fld id="{77E30E0F-45F9-4C5F-82A5-D25109C007C1}" type="slidenum">
              <a:rPr lang="en-US" altLang="en-US"/>
              <a:pPr/>
              <a:t>19</a:t>
            </a:fld>
            <a:endParaRPr lang="en-US" altLang="en-US"/>
          </a:p>
        </p:txBody>
      </p:sp>
      <p:sp>
        <p:nvSpPr>
          <p:cNvPr id="54274" name="Rectangle 2">
            <a:extLst>
              <a:ext uri="{FF2B5EF4-FFF2-40B4-BE49-F238E27FC236}">
                <a16:creationId xmlns:a16="http://schemas.microsoft.com/office/drawing/2014/main" id="{6009E0D8-BE98-488B-8C9E-D51BAA4370B8}"/>
              </a:ext>
            </a:extLst>
          </p:cNvPr>
          <p:cNvSpPr>
            <a:spLocks noGrp="1" noRot="1" noChangeAspect="1" noChangeArrowheads="1" noTextEdit="1"/>
          </p:cNvSpPr>
          <p:nvPr>
            <p:ph type="sldImg"/>
          </p:nvPr>
        </p:nvSpPr>
        <p:spPr>
          <a:xfrm>
            <a:off x="381000" y="685800"/>
            <a:ext cx="6096000" cy="3429000"/>
          </a:xfrm>
          <a:ln/>
        </p:spPr>
      </p:sp>
      <p:sp>
        <p:nvSpPr>
          <p:cNvPr id="54275" name="Rectangle 3">
            <a:extLst>
              <a:ext uri="{FF2B5EF4-FFF2-40B4-BE49-F238E27FC236}">
                <a16:creationId xmlns:a16="http://schemas.microsoft.com/office/drawing/2014/main" id="{2C2ED9AF-DFA4-468E-B03D-6DF0A0EE43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715721-0B67-4872-BAE1-0400FBE28D1E}"/>
              </a:ext>
            </a:extLst>
          </p:cNvPr>
          <p:cNvSpPr>
            <a:spLocks noGrp="1" noChangeArrowheads="1"/>
          </p:cNvSpPr>
          <p:nvPr>
            <p:ph type="sldNum" sz="quarter" idx="5"/>
          </p:nvPr>
        </p:nvSpPr>
        <p:spPr>
          <a:ln/>
        </p:spPr>
        <p:txBody>
          <a:bodyPr/>
          <a:lstStyle/>
          <a:p>
            <a:fld id="{BD899A13-1970-41F7-98B0-1E59611A8467}" type="slidenum">
              <a:rPr lang="en-US" altLang="en-US"/>
              <a:pPr/>
              <a:t>20</a:t>
            </a:fld>
            <a:endParaRPr lang="en-US" altLang="en-US"/>
          </a:p>
        </p:txBody>
      </p:sp>
      <p:sp>
        <p:nvSpPr>
          <p:cNvPr id="56322" name="Rectangle 2">
            <a:extLst>
              <a:ext uri="{FF2B5EF4-FFF2-40B4-BE49-F238E27FC236}">
                <a16:creationId xmlns:a16="http://schemas.microsoft.com/office/drawing/2014/main" id="{522DEB28-1CE7-4B79-B6AB-CAAF7A4BBB69}"/>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70344FC3-8FF8-4C6F-8305-BB8B280008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4B242D-B4EF-4B35-BB38-7E9DB4E3C10C}"/>
              </a:ext>
            </a:extLst>
          </p:cNvPr>
          <p:cNvSpPr>
            <a:spLocks noGrp="1" noChangeArrowheads="1"/>
          </p:cNvSpPr>
          <p:nvPr>
            <p:ph type="sldNum" sz="quarter" idx="5"/>
          </p:nvPr>
        </p:nvSpPr>
        <p:spPr>
          <a:ln/>
        </p:spPr>
        <p:txBody>
          <a:bodyPr/>
          <a:lstStyle/>
          <a:p>
            <a:fld id="{3AA20FA8-4EE2-468B-9916-CD7C23DF93DA}" type="slidenum">
              <a:rPr lang="en-US" altLang="en-US"/>
              <a:pPr/>
              <a:t>21</a:t>
            </a:fld>
            <a:endParaRPr lang="en-US" altLang="en-US"/>
          </a:p>
        </p:txBody>
      </p:sp>
      <p:sp>
        <p:nvSpPr>
          <p:cNvPr id="58370" name="Rectangle 2">
            <a:extLst>
              <a:ext uri="{FF2B5EF4-FFF2-40B4-BE49-F238E27FC236}">
                <a16:creationId xmlns:a16="http://schemas.microsoft.com/office/drawing/2014/main" id="{14E6A86C-DFC7-47B2-8EB3-8F7853C337F3}"/>
              </a:ext>
            </a:extLst>
          </p:cNvPr>
          <p:cNvSpPr>
            <a:spLocks noGrp="1" noRot="1" noChangeAspect="1" noChangeArrowheads="1" noTextEdit="1"/>
          </p:cNvSpPr>
          <p:nvPr>
            <p:ph type="sldImg"/>
          </p:nvPr>
        </p:nvSpPr>
        <p:spPr>
          <a:xfrm>
            <a:off x="381000" y="685800"/>
            <a:ext cx="6096000" cy="3429000"/>
          </a:xfrm>
          <a:ln/>
        </p:spPr>
      </p:sp>
      <p:sp>
        <p:nvSpPr>
          <p:cNvPr id="58371" name="Rectangle 3">
            <a:extLst>
              <a:ext uri="{FF2B5EF4-FFF2-40B4-BE49-F238E27FC236}">
                <a16:creationId xmlns:a16="http://schemas.microsoft.com/office/drawing/2014/main" id="{98E70510-44D5-4792-8F20-77EEF8F740E4}"/>
              </a:ext>
            </a:extLst>
          </p:cNvPr>
          <p:cNvSpPr>
            <a:spLocks noGrp="1" noChangeArrowheads="1"/>
          </p:cNvSpPr>
          <p:nvPr>
            <p:ph type="body" idx="1"/>
          </p:nvPr>
        </p:nvSpPr>
        <p:spPr/>
        <p:txBody>
          <a:bodyPr/>
          <a:lstStyle/>
          <a:p>
            <a:r>
              <a:rPr lang="en-US" altLang="en-US" dirty="0"/>
              <a:t>Change Score() to return 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CD8078-F390-472E-857F-B737FC8165F4}"/>
              </a:ext>
            </a:extLst>
          </p:cNvPr>
          <p:cNvSpPr>
            <a:spLocks noGrp="1" noChangeArrowheads="1"/>
          </p:cNvSpPr>
          <p:nvPr>
            <p:ph type="sldNum" sz="quarter" idx="5"/>
          </p:nvPr>
        </p:nvSpPr>
        <p:spPr>
          <a:ln/>
        </p:spPr>
        <p:txBody>
          <a:bodyPr/>
          <a:lstStyle/>
          <a:p>
            <a:fld id="{EDFBD8B6-6B80-4623-804A-04E1F7B1A605}" type="slidenum">
              <a:rPr lang="en-US" altLang="en-US"/>
              <a:pPr/>
              <a:t>23</a:t>
            </a:fld>
            <a:endParaRPr lang="en-US" altLang="en-US"/>
          </a:p>
        </p:txBody>
      </p:sp>
      <p:sp>
        <p:nvSpPr>
          <p:cNvPr id="60418" name="Rectangle 2">
            <a:extLst>
              <a:ext uri="{FF2B5EF4-FFF2-40B4-BE49-F238E27FC236}">
                <a16:creationId xmlns:a16="http://schemas.microsoft.com/office/drawing/2014/main" id="{89C09AD2-FF8B-49C8-9F6D-0C8F0ED775B1}"/>
              </a:ext>
            </a:extLst>
          </p:cNvPr>
          <p:cNvSpPr>
            <a:spLocks noGrp="1" noRot="1" noChangeAspect="1" noChangeArrowheads="1" noTextEdit="1"/>
          </p:cNvSpPr>
          <p:nvPr>
            <p:ph type="sldImg"/>
          </p:nvPr>
        </p:nvSpPr>
        <p:spPr>
          <a:xfrm>
            <a:off x="381000" y="685800"/>
            <a:ext cx="6096000" cy="3429000"/>
          </a:xfrm>
          <a:ln/>
        </p:spPr>
      </p:sp>
      <p:sp>
        <p:nvSpPr>
          <p:cNvPr id="60419" name="Rectangle 3">
            <a:extLst>
              <a:ext uri="{FF2B5EF4-FFF2-40B4-BE49-F238E27FC236}">
                <a16:creationId xmlns:a16="http://schemas.microsoft.com/office/drawing/2014/main" id="{787F0656-7B7F-4422-93DC-9BE503813B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E0D0BD-D577-4BE4-8F1D-F3BD6F5BC84B}"/>
              </a:ext>
            </a:extLst>
          </p:cNvPr>
          <p:cNvSpPr>
            <a:spLocks noGrp="1" noChangeArrowheads="1"/>
          </p:cNvSpPr>
          <p:nvPr>
            <p:ph type="sldNum" sz="quarter" idx="5"/>
          </p:nvPr>
        </p:nvSpPr>
        <p:spPr>
          <a:ln/>
        </p:spPr>
        <p:txBody>
          <a:bodyPr/>
          <a:lstStyle/>
          <a:p>
            <a:fld id="{8C312170-008D-430C-8519-7E26F084951F}" type="slidenum">
              <a:rPr lang="en-US" altLang="en-US"/>
              <a:pPr/>
              <a:t>3</a:t>
            </a:fld>
            <a:endParaRPr lang="en-US" altLang="en-US"/>
          </a:p>
        </p:txBody>
      </p:sp>
      <p:sp>
        <p:nvSpPr>
          <p:cNvPr id="8194" name="Rectangle 2">
            <a:extLst>
              <a:ext uri="{FF2B5EF4-FFF2-40B4-BE49-F238E27FC236}">
                <a16:creationId xmlns:a16="http://schemas.microsoft.com/office/drawing/2014/main" id="{47D28BB4-28D1-4C97-9650-2BDA555FC272}"/>
              </a:ext>
            </a:extLst>
          </p:cNvPr>
          <p:cNvSpPr>
            <a:spLocks noGrp="1" noRot="1" noChangeAspect="1" noChangeArrowheads="1" noTextEdit="1"/>
          </p:cNvSpPr>
          <p:nvPr>
            <p:ph type="sldImg"/>
          </p:nvPr>
        </p:nvSpPr>
        <p:spPr>
          <a:xfrm>
            <a:off x="381000" y="685800"/>
            <a:ext cx="6096000" cy="3429000"/>
          </a:xfrm>
          <a:ln/>
        </p:spPr>
      </p:sp>
      <p:sp>
        <p:nvSpPr>
          <p:cNvPr id="8195" name="Rectangle 3">
            <a:extLst>
              <a:ext uri="{FF2B5EF4-FFF2-40B4-BE49-F238E27FC236}">
                <a16:creationId xmlns:a16="http://schemas.microsoft.com/office/drawing/2014/main" id="{745B3C26-DFEE-4968-933C-118B182CC6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B311DF-6EA6-4346-B865-2C404B1D6FF1}"/>
              </a:ext>
            </a:extLst>
          </p:cNvPr>
          <p:cNvSpPr>
            <a:spLocks noGrp="1" noChangeArrowheads="1"/>
          </p:cNvSpPr>
          <p:nvPr>
            <p:ph type="sldNum" sz="quarter" idx="5"/>
          </p:nvPr>
        </p:nvSpPr>
        <p:spPr>
          <a:ln/>
        </p:spPr>
        <p:txBody>
          <a:bodyPr/>
          <a:lstStyle/>
          <a:p>
            <a:fld id="{0E1750C0-40DA-4B40-9D6B-04FF14F19B1F}" type="slidenum">
              <a:rPr lang="en-US" altLang="en-US"/>
              <a:pPr/>
              <a:t>24</a:t>
            </a:fld>
            <a:endParaRPr lang="en-US" altLang="en-US"/>
          </a:p>
        </p:txBody>
      </p:sp>
      <p:sp>
        <p:nvSpPr>
          <p:cNvPr id="66562" name="Rectangle 2">
            <a:extLst>
              <a:ext uri="{FF2B5EF4-FFF2-40B4-BE49-F238E27FC236}">
                <a16:creationId xmlns:a16="http://schemas.microsoft.com/office/drawing/2014/main" id="{819FDACF-9CD8-40C5-9CC8-BE3D104F4101}"/>
              </a:ext>
            </a:extLst>
          </p:cNvPr>
          <p:cNvSpPr>
            <a:spLocks noGrp="1" noRot="1" noChangeAspect="1" noChangeArrowheads="1" noTextEdit="1"/>
          </p:cNvSpPr>
          <p:nvPr>
            <p:ph type="sldImg"/>
          </p:nvPr>
        </p:nvSpPr>
        <p:spPr>
          <a:xfrm>
            <a:off x="381000" y="685800"/>
            <a:ext cx="6096000" cy="3429000"/>
          </a:xfrm>
          <a:ln/>
        </p:spPr>
      </p:sp>
      <p:sp>
        <p:nvSpPr>
          <p:cNvPr id="66563" name="Rectangle 3">
            <a:extLst>
              <a:ext uri="{FF2B5EF4-FFF2-40B4-BE49-F238E27FC236}">
                <a16:creationId xmlns:a16="http://schemas.microsoft.com/office/drawing/2014/main" id="{2FBB52C7-1753-4AC5-9EEF-D7DCD2D27193}"/>
              </a:ext>
            </a:extLst>
          </p:cNvPr>
          <p:cNvSpPr>
            <a:spLocks noGrp="1" noChangeArrowheads="1"/>
          </p:cNvSpPr>
          <p:nvPr>
            <p:ph type="body" idx="1"/>
          </p:nvPr>
        </p:nvSpPr>
        <p:spPr/>
        <p:txBody>
          <a:bodyPr/>
          <a:lstStyle/>
          <a:p>
            <a:r>
              <a:rPr lang="en-US" altLang="en-US" dirty="0"/>
              <a:t>Introduce _scope field and update Roll() to make test pass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B311DF-6EA6-4346-B865-2C404B1D6FF1}"/>
              </a:ext>
            </a:extLst>
          </p:cNvPr>
          <p:cNvSpPr>
            <a:spLocks noGrp="1" noChangeArrowheads="1"/>
          </p:cNvSpPr>
          <p:nvPr>
            <p:ph type="sldNum" sz="quarter" idx="5"/>
          </p:nvPr>
        </p:nvSpPr>
        <p:spPr>
          <a:ln/>
        </p:spPr>
        <p:txBody>
          <a:bodyPr/>
          <a:lstStyle/>
          <a:p>
            <a:fld id="{0E1750C0-40DA-4B40-9D6B-04FF14F19B1F}" type="slidenum">
              <a:rPr lang="en-US" altLang="en-US"/>
              <a:pPr/>
              <a:t>25</a:t>
            </a:fld>
            <a:endParaRPr lang="en-US" altLang="en-US"/>
          </a:p>
        </p:txBody>
      </p:sp>
      <p:sp>
        <p:nvSpPr>
          <p:cNvPr id="66562" name="Rectangle 2">
            <a:extLst>
              <a:ext uri="{FF2B5EF4-FFF2-40B4-BE49-F238E27FC236}">
                <a16:creationId xmlns:a16="http://schemas.microsoft.com/office/drawing/2014/main" id="{819FDACF-9CD8-40C5-9CC8-BE3D104F4101}"/>
              </a:ext>
            </a:extLst>
          </p:cNvPr>
          <p:cNvSpPr>
            <a:spLocks noGrp="1" noRot="1" noChangeAspect="1" noChangeArrowheads="1" noTextEdit="1"/>
          </p:cNvSpPr>
          <p:nvPr>
            <p:ph type="sldImg"/>
          </p:nvPr>
        </p:nvSpPr>
        <p:spPr>
          <a:xfrm>
            <a:off x="381000" y="685800"/>
            <a:ext cx="6096000" cy="3429000"/>
          </a:xfrm>
          <a:ln/>
        </p:spPr>
      </p:sp>
      <p:sp>
        <p:nvSpPr>
          <p:cNvPr id="66563" name="Rectangle 3">
            <a:extLst>
              <a:ext uri="{FF2B5EF4-FFF2-40B4-BE49-F238E27FC236}">
                <a16:creationId xmlns:a16="http://schemas.microsoft.com/office/drawing/2014/main" id="{2FBB52C7-1753-4AC5-9EEF-D7DCD2D27193}"/>
              </a:ext>
            </a:extLst>
          </p:cNvPr>
          <p:cNvSpPr>
            <a:spLocks noGrp="1" noChangeArrowheads="1"/>
          </p:cNvSpPr>
          <p:nvPr>
            <p:ph type="body" idx="1"/>
          </p:nvPr>
        </p:nvSpPr>
        <p:spPr/>
        <p:txBody>
          <a:bodyPr/>
          <a:lstStyle/>
          <a:p>
            <a:r>
              <a:rPr lang="en-US" altLang="en-US" dirty="0"/>
              <a:t>Introduce _game field and </a:t>
            </a:r>
            <a:r>
              <a:rPr lang="en-US" altLang="en-US" dirty="0" err="1"/>
              <a:t>SetUp</a:t>
            </a:r>
            <a:r>
              <a:rPr lang="en-US" altLang="en-US" dirty="0"/>
              <a:t>()</a:t>
            </a:r>
          </a:p>
        </p:txBody>
      </p:sp>
    </p:spTree>
    <p:extLst>
      <p:ext uri="{BB962C8B-B14F-4D97-AF65-F5344CB8AC3E}">
        <p14:creationId xmlns:p14="http://schemas.microsoft.com/office/powerpoint/2010/main" val="2368930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26</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First step of removing duplicate roll loop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27</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Second step of removing duplicate roll loop</a:t>
            </a:r>
          </a:p>
        </p:txBody>
      </p:sp>
    </p:spTree>
    <p:extLst>
      <p:ext uri="{BB962C8B-B14F-4D97-AF65-F5344CB8AC3E}">
        <p14:creationId xmlns:p14="http://schemas.microsoft.com/office/powerpoint/2010/main" val="4036546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28</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9091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29</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232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30</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Moves Roll() above first test that uses it</a:t>
            </a:r>
          </a:p>
          <a:p>
            <a:endParaRPr lang="en-US" altLang="en-US" dirty="0"/>
          </a:p>
          <a:p>
            <a:r>
              <a:rPr lang="en-US" altLang="en-US" dirty="0"/>
              <a:t>What about the naming of the </a:t>
            </a:r>
            <a:r>
              <a:rPr lang="en-US" altLang="en-US" b="1" dirty="0"/>
              <a:t>n</a:t>
            </a:r>
            <a:r>
              <a:rPr lang="en-US" altLang="en-US" dirty="0"/>
              <a:t> parameter?</a:t>
            </a:r>
          </a:p>
          <a:p>
            <a:r>
              <a:rPr lang="en-US" altLang="en-US" dirty="0"/>
              <a:t>Uncle Bob does not mention it but I think that is a bad name.  How about times, rolls, or </a:t>
            </a:r>
            <a:r>
              <a:rPr lang="en-US" altLang="en-US" dirty="0" err="1"/>
              <a:t>numberOfRolls</a:t>
            </a:r>
            <a:r>
              <a:rPr lang="en-US" altLang="en-US" dirty="0"/>
              <a:t>?</a:t>
            </a:r>
          </a:p>
        </p:txBody>
      </p:sp>
    </p:spTree>
    <p:extLst>
      <p:ext uri="{BB962C8B-B14F-4D97-AF65-F5344CB8AC3E}">
        <p14:creationId xmlns:p14="http://schemas.microsoft.com/office/powerpoint/2010/main" val="667971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32</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2224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33</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No code changes, just showing issues with Game design</a:t>
            </a:r>
          </a:p>
        </p:txBody>
      </p:sp>
    </p:spTree>
    <p:extLst>
      <p:ext uri="{BB962C8B-B14F-4D97-AF65-F5344CB8AC3E}">
        <p14:creationId xmlns:p14="http://schemas.microsoft.com/office/powerpoint/2010/main" val="887895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34</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Have to go back to green so we can refactor Game to support spares</a:t>
            </a:r>
          </a:p>
        </p:txBody>
      </p:sp>
    </p:spTree>
    <p:extLst>
      <p:ext uri="{BB962C8B-B14F-4D97-AF65-F5344CB8AC3E}">
        <p14:creationId xmlns:p14="http://schemas.microsoft.com/office/powerpoint/2010/main" val="402847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973D57-73DD-4DD8-8AD5-677ED7B213D3}"/>
              </a:ext>
            </a:extLst>
          </p:cNvPr>
          <p:cNvSpPr>
            <a:spLocks noGrp="1" noChangeArrowheads="1"/>
          </p:cNvSpPr>
          <p:nvPr>
            <p:ph type="sldNum" sz="quarter" idx="5"/>
          </p:nvPr>
        </p:nvSpPr>
        <p:spPr>
          <a:ln/>
        </p:spPr>
        <p:txBody>
          <a:bodyPr/>
          <a:lstStyle/>
          <a:p>
            <a:fld id="{BCAB8E5F-E30C-4337-BBBA-CDA1031A74DC}" type="slidenum">
              <a:rPr lang="en-US" altLang="en-US"/>
              <a:pPr/>
              <a:t>5</a:t>
            </a:fld>
            <a:endParaRPr lang="en-US" altLang="en-US"/>
          </a:p>
        </p:txBody>
      </p:sp>
      <p:sp>
        <p:nvSpPr>
          <p:cNvPr id="12290" name="Rectangle 2">
            <a:extLst>
              <a:ext uri="{FF2B5EF4-FFF2-40B4-BE49-F238E27FC236}">
                <a16:creationId xmlns:a16="http://schemas.microsoft.com/office/drawing/2014/main" id="{7A591544-05BB-49B5-9586-129D9A3549AA}"/>
              </a:ext>
            </a:extLst>
          </p:cNvPr>
          <p:cNvSpPr>
            <a:spLocks noGrp="1" noRot="1" noChangeAspect="1" noChangeArrowheads="1" noTextEdit="1"/>
          </p:cNvSpPr>
          <p:nvPr>
            <p:ph type="sldImg"/>
          </p:nvPr>
        </p:nvSpPr>
        <p:spPr>
          <a:xfrm>
            <a:off x="381000" y="685800"/>
            <a:ext cx="6096000" cy="3429000"/>
          </a:xfrm>
          <a:ln/>
        </p:spPr>
      </p:sp>
      <p:sp>
        <p:nvSpPr>
          <p:cNvPr id="12291" name="Rectangle 3">
            <a:extLst>
              <a:ext uri="{FF2B5EF4-FFF2-40B4-BE49-F238E27FC236}">
                <a16:creationId xmlns:a16="http://schemas.microsoft.com/office/drawing/2014/main" id="{63BE441B-1F87-43E4-8919-7DE50D27A638}"/>
              </a:ext>
            </a:extLst>
          </p:cNvPr>
          <p:cNvSpPr>
            <a:spLocks noGrp="1" noChangeArrowheads="1"/>
          </p:cNvSpPr>
          <p:nvPr>
            <p:ph type="body" idx="1"/>
          </p:nvPr>
        </p:nvSpPr>
        <p:spPr/>
        <p:txBody>
          <a:bodyPr/>
          <a:lstStyle/>
          <a:p>
            <a:r>
              <a:rPr lang="en-US" altLang="en-US" dirty="0"/>
              <a:t>I don’t really get why he calls this requirements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35</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34</a:t>
            </a:r>
          </a:p>
          <a:p>
            <a:r>
              <a:rPr lang="en-US" altLang="en-US" dirty="0"/>
              <a:t>Refactor Roll() to track what frame the Game is on </a:t>
            </a:r>
          </a:p>
        </p:txBody>
      </p:sp>
    </p:spTree>
    <p:extLst>
      <p:ext uri="{BB962C8B-B14F-4D97-AF65-F5344CB8AC3E}">
        <p14:creationId xmlns:p14="http://schemas.microsoft.com/office/powerpoint/2010/main" val="2713779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36</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35</a:t>
            </a:r>
          </a:p>
          <a:p>
            <a:r>
              <a:rPr lang="en-US" altLang="en-US" dirty="0"/>
              <a:t>Refactor Score() to calculate the score but with no frame support yet</a:t>
            </a:r>
          </a:p>
        </p:txBody>
      </p:sp>
    </p:spTree>
    <p:extLst>
      <p:ext uri="{BB962C8B-B14F-4D97-AF65-F5344CB8AC3E}">
        <p14:creationId xmlns:p14="http://schemas.microsoft.com/office/powerpoint/2010/main" val="2678879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37</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36 removes _score field</a:t>
            </a:r>
          </a:p>
        </p:txBody>
      </p:sp>
    </p:spTree>
    <p:extLst>
      <p:ext uri="{BB962C8B-B14F-4D97-AF65-F5344CB8AC3E}">
        <p14:creationId xmlns:p14="http://schemas.microsoft.com/office/powerpoint/2010/main" val="2921997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38</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37</a:t>
            </a:r>
          </a:p>
        </p:txBody>
      </p:sp>
    </p:spTree>
    <p:extLst>
      <p:ext uri="{BB962C8B-B14F-4D97-AF65-F5344CB8AC3E}">
        <p14:creationId xmlns:p14="http://schemas.microsoft.com/office/powerpoint/2010/main" val="942520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39</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38</a:t>
            </a:r>
          </a:p>
          <a:p>
            <a:r>
              <a:rPr lang="en-US" altLang="en-US" dirty="0"/>
              <a:t>A spare can be triggered here when the rolls are not in the same frame</a:t>
            </a:r>
          </a:p>
          <a:p>
            <a:endParaRPr lang="en-US" altLang="en-US" dirty="0"/>
          </a:p>
          <a:p>
            <a:endParaRPr lang="en-US" altLang="en-US" dirty="0"/>
          </a:p>
        </p:txBody>
      </p:sp>
    </p:spTree>
    <p:extLst>
      <p:ext uri="{BB962C8B-B14F-4D97-AF65-F5344CB8AC3E}">
        <p14:creationId xmlns:p14="http://schemas.microsoft.com/office/powerpoint/2010/main" val="244575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53B1C3-D2D7-4658-923B-AF9DBDA960DC}"/>
              </a:ext>
            </a:extLst>
          </p:cNvPr>
          <p:cNvSpPr>
            <a:spLocks noGrp="1" noChangeArrowheads="1"/>
          </p:cNvSpPr>
          <p:nvPr>
            <p:ph type="sldNum" sz="quarter" idx="5"/>
          </p:nvPr>
        </p:nvSpPr>
        <p:spPr>
          <a:ln/>
        </p:spPr>
        <p:txBody>
          <a:bodyPr/>
          <a:lstStyle/>
          <a:p>
            <a:fld id="{62FB6E03-6040-4952-B1C3-5205BFDF6964}" type="slidenum">
              <a:rPr lang="en-US" altLang="en-US"/>
              <a:pPr/>
              <a:t>40</a:t>
            </a:fld>
            <a:endParaRPr lang="en-US" altLang="en-US"/>
          </a:p>
        </p:txBody>
      </p:sp>
      <p:sp>
        <p:nvSpPr>
          <p:cNvPr id="68610" name="Rectangle 2">
            <a:extLst>
              <a:ext uri="{FF2B5EF4-FFF2-40B4-BE49-F238E27FC236}">
                <a16:creationId xmlns:a16="http://schemas.microsoft.com/office/drawing/2014/main" id="{F7CCC7A8-75FA-4268-BEAF-0D5AF2357420}"/>
              </a:ext>
            </a:extLst>
          </p:cNvPr>
          <p:cNvSpPr>
            <a:spLocks noGrp="1" noRot="1" noChangeAspect="1" noChangeArrowheads="1" noTextEdit="1"/>
          </p:cNvSpPr>
          <p:nvPr>
            <p:ph type="sldImg"/>
          </p:nvPr>
        </p:nvSpPr>
        <p:spPr>
          <a:xfrm>
            <a:off x="381000" y="685800"/>
            <a:ext cx="6096000" cy="3429000"/>
          </a:xfrm>
          <a:ln/>
        </p:spPr>
      </p:sp>
      <p:sp>
        <p:nvSpPr>
          <p:cNvPr id="68611" name="Rectangle 3">
            <a:extLst>
              <a:ext uri="{FF2B5EF4-FFF2-40B4-BE49-F238E27FC236}">
                <a16:creationId xmlns:a16="http://schemas.microsoft.com/office/drawing/2014/main" id="{E3708D5F-521E-4A39-A7AE-EB1E679E9D2F}"/>
              </a:ext>
            </a:extLst>
          </p:cNvPr>
          <p:cNvSpPr>
            <a:spLocks noGrp="1" noChangeArrowheads="1"/>
          </p:cNvSpPr>
          <p:nvPr>
            <p:ph type="body" idx="1"/>
          </p:nvPr>
        </p:nvSpPr>
        <p:spPr/>
        <p:txBody>
          <a:bodyPr/>
          <a:lstStyle/>
          <a:p>
            <a:r>
              <a:rPr lang="en-US" altLang="en-US" dirty="0"/>
              <a:t>39</a:t>
            </a:r>
          </a:p>
          <a:p>
            <a:endParaRPr lang="en-US" altLang="en-US" dirty="0"/>
          </a:p>
          <a:p>
            <a:r>
              <a:rPr lang="en-US" altLang="en-US" dirty="0"/>
              <a:t>Design is wrong so go back to green so we can refactor</a:t>
            </a:r>
          </a:p>
        </p:txBody>
      </p:sp>
    </p:spTree>
    <p:extLst>
      <p:ext uri="{BB962C8B-B14F-4D97-AF65-F5344CB8AC3E}">
        <p14:creationId xmlns:p14="http://schemas.microsoft.com/office/powerpoint/2010/main" val="2824237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41</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40</a:t>
            </a:r>
          </a:p>
          <a:p>
            <a:endParaRPr lang="en-US" altLang="en-US" dirty="0"/>
          </a:p>
          <a:p>
            <a:r>
              <a:rPr lang="en-US" altLang="en-US" dirty="0"/>
              <a:t>Introduce frame tracking but keep scoring algorithm the same, i.e., does not account for spares yet.</a:t>
            </a:r>
          </a:p>
          <a:p>
            <a:r>
              <a:rPr lang="en-US" altLang="en-US" dirty="0"/>
              <a:t>Refactor under green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42</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41</a:t>
            </a:r>
          </a:p>
          <a:p>
            <a:endParaRPr lang="en-US" altLang="en-US" dirty="0"/>
          </a:p>
          <a:p>
            <a:r>
              <a:rPr lang="en-US" altLang="en-US" dirty="0"/>
              <a:t>Add back the failing spare test</a:t>
            </a:r>
          </a:p>
        </p:txBody>
      </p:sp>
    </p:spTree>
    <p:extLst>
      <p:ext uri="{BB962C8B-B14F-4D97-AF65-F5344CB8AC3E}">
        <p14:creationId xmlns:p14="http://schemas.microsoft.com/office/powerpoint/2010/main" val="3327252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43</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42</a:t>
            </a:r>
          </a:p>
          <a:p>
            <a:endParaRPr lang="en-US" altLang="en-US" dirty="0"/>
          </a:p>
          <a:p>
            <a:r>
              <a:rPr lang="en-US" altLang="en-US" dirty="0"/>
              <a:t>Make spare test pass</a:t>
            </a:r>
          </a:p>
          <a:p>
            <a:r>
              <a:rPr lang="en-US" altLang="en-US" dirty="0"/>
              <a:t>Note, there is not a test for 10 pins across frames, e.g., [0,5] [5,0] 10 pins between frames 1 and 2</a:t>
            </a:r>
          </a:p>
        </p:txBody>
      </p:sp>
    </p:spTree>
    <p:extLst>
      <p:ext uri="{BB962C8B-B14F-4D97-AF65-F5344CB8AC3E}">
        <p14:creationId xmlns:p14="http://schemas.microsoft.com/office/powerpoint/2010/main" val="102499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44</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43</a:t>
            </a:r>
          </a:p>
        </p:txBody>
      </p:sp>
    </p:spTree>
    <p:extLst>
      <p:ext uri="{BB962C8B-B14F-4D97-AF65-F5344CB8AC3E}">
        <p14:creationId xmlns:p14="http://schemas.microsoft.com/office/powerpoint/2010/main" val="152021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AF6600-9EA2-4A54-BAFB-0713D284673D}"/>
              </a:ext>
            </a:extLst>
          </p:cNvPr>
          <p:cNvSpPr>
            <a:spLocks noGrp="1" noChangeArrowheads="1"/>
          </p:cNvSpPr>
          <p:nvPr>
            <p:ph type="sldNum" sz="quarter" idx="5"/>
          </p:nvPr>
        </p:nvSpPr>
        <p:spPr>
          <a:ln/>
        </p:spPr>
        <p:txBody>
          <a:bodyPr/>
          <a:lstStyle/>
          <a:p>
            <a:fld id="{836CB1BC-FD67-47D2-B7C5-A47C44012948}" type="slidenum">
              <a:rPr lang="en-US" altLang="en-US"/>
              <a:pPr/>
              <a:t>6</a:t>
            </a:fld>
            <a:endParaRPr lang="en-US" altLang="en-US"/>
          </a:p>
        </p:txBody>
      </p:sp>
      <p:sp>
        <p:nvSpPr>
          <p:cNvPr id="22530" name="Rectangle 2">
            <a:extLst>
              <a:ext uri="{FF2B5EF4-FFF2-40B4-BE49-F238E27FC236}">
                <a16:creationId xmlns:a16="http://schemas.microsoft.com/office/drawing/2014/main" id="{922A37A1-4FDE-4ABD-A219-F2FD359F741E}"/>
              </a:ext>
            </a:extLst>
          </p:cNvPr>
          <p:cNvSpPr>
            <a:spLocks noGrp="1" noRot="1" noChangeAspect="1" noChangeArrowheads="1" noTextEdit="1"/>
          </p:cNvSpPr>
          <p:nvPr>
            <p:ph type="sldImg"/>
          </p:nvPr>
        </p:nvSpPr>
        <p:spPr>
          <a:xfrm>
            <a:off x="381000" y="685800"/>
            <a:ext cx="6096000" cy="3429000"/>
          </a:xfrm>
          <a:ln/>
        </p:spPr>
      </p:sp>
      <p:sp>
        <p:nvSpPr>
          <p:cNvPr id="22531" name="Rectangle 3">
            <a:extLst>
              <a:ext uri="{FF2B5EF4-FFF2-40B4-BE49-F238E27FC236}">
                <a16:creationId xmlns:a16="http://schemas.microsoft.com/office/drawing/2014/main" id="{A4CA49F0-FCB4-40FC-B7B7-87EF0D7FD21F}"/>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mn-cs"/>
              </a:rPr>
              <a:t>Why implementation is completely different from design ?</a:t>
            </a:r>
            <a:br>
              <a:rPr lang="en-US" dirty="0"/>
            </a:br>
            <a:r>
              <a:rPr lang="en-US" sz="1200" b="0" i="1" u="none" strike="noStrike" kern="1200" dirty="0">
                <a:solidFill>
                  <a:schemeClr val="tx1"/>
                </a:solidFill>
                <a:effectLst/>
                <a:latin typeface="Arial" panose="020B0604020202020204" pitchFamily="34" charset="0"/>
                <a:ea typeface="+mn-ea"/>
                <a:cs typeface="+mn-cs"/>
              </a:rPr>
              <a:t>Excellent question! It's because we could not see how simple the solution really was when we drew that design! == UB</a:t>
            </a:r>
            <a:endParaRPr lang="en-US" sz="1200" b="0" i="0" u="none" strike="noStrike" kern="1200" dirty="0">
              <a:solidFill>
                <a:schemeClr val="tx1"/>
              </a:solidFill>
              <a:effectLst/>
              <a:latin typeface="Arial" panose="020B0604020202020204" pitchFamily="34" charset="0"/>
              <a:ea typeface="+mn-ea"/>
              <a:cs typeface="+mn-cs"/>
            </a:endParaRPr>
          </a:p>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45</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44</a:t>
            </a:r>
          </a:p>
          <a:p>
            <a:r>
              <a:rPr lang="en-US" altLang="en-US" dirty="0"/>
              <a:t>Renames </a:t>
            </a:r>
            <a:r>
              <a:rPr lang="en-US" altLang="en-US" dirty="0" err="1"/>
              <a:t>i</a:t>
            </a:r>
            <a:r>
              <a:rPr lang="en-US" altLang="en-US" dirty="0"/>
              <a:t> to </a:t>
            </a:r>
            <a:r>
              <a:rPr lang="en-US" altLang="en-US" dirty="0" err="1">
                <a:latin typeface="Consolas" panose="020B0609020204030204" pitchFamily="49" charset="0"/>
              </a:rPr>
              <a:t>frameIndex</a:t>
            </a:r>
            <a:endParaRPr lang="en-US" altLang="en-US" dirty="0">
              <a:latin typeface="Consolas" panose="020B0609020204030204" pitchFamily="49" charset="0"/>
            </a:endParaRPr>
          </a:p>
        </p:txBody>
      </p:sp>
    </p:spTree>
    <p:extLst>
      <p:ext uri="{BB962C8B-B14F-4D97-AF65-F5344CB8AC3E}">
        <p14:creationId xmlns:p14="http://schemas.microsoft.com/office/powerpoint/2010/main" val="3320909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46</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45</a:t>
            </a:r>
          </a:p>
          <a:p>
            <a:r>
              <a:rPr lang="en-US" altLang="en-US" dirty="0"/>
              <a:t>extract method </a:t>
            </a:r>
            <a:r>
              <a:rPr lang="en-US" altLang="en-US" dirty="0" err="1"/>
              <a:t>IsSpareFrame</a:t>
            </a:r>
            <a:r>
              <a:rPr lang="en-US" altLang="en-US" dirty="0"/>
              <a:t>(</a:t>
            </a:r>
            <a:r>
              <a:rPr lang="en-US" altLang="en-US" dirty="0" err="1"/>
              <a:t>int</a:t>
            </a:r>
            <a:r>
              <a:rPr lang="en-US" altLang="en-US" dirty="0"/>
              <a:t>)</a:t>
            </a:r>
          </a:p>
          <a:p>
            <a:endParaRPr lang="en-US" altLang="en-US" dirty="0"/>
          </a:p>
        </p:txBody>
      </p:sp>
    </p:spTree>
    <p:extLst>
      <p:ext uri="{BB962C8B-B14F-4D97-AF65-F5344CB8AC3E}">
        <p14:creationId xmlns:p14="http://schemas.microsoft.com/office/powerpoint/2010/main" val="650525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47</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46</a:t>
            </a:r>
          </a:p>
          <a:p>
            <a:r>
              <a:rPr lang="en-US" altLang="en-US" dirty="0"/>
              <a:t>Extract method </a:t>
            </a:r>
            <a:r>
              <a:rPr lang="en-US" altLang="en-US" dirty="0" err="1"/>
              <a:t>RollSpare</a:t>
            </a:r>
            <a:r>
              <a:rPr lang="en-US" altLang="en-US" dirty="0"/>
              <a:t>()</a:t>
            </a:r>
          </a:p>
        </p:txBody>
      </p:sp>
    </p:spTree>
    <p:extLst>
      <p:ext uri="{BB962C8B-B14F-4D97-AF65-F5344CB8AC3E}">
        <p14:creationId xmlns:p14="http://schemas.microsoft.com/office/powerpoint/2010/main" val="3555907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48</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46</a:t>
            </a:r>
          </a:p>
          <a:p>
            <a:r>
              <a:rPr lang="en-US" altLang="en-US" dirty="0"/>
              <a:t>Extract method </a:t>
            </a:r>
            <a:r>
              <a:rPr lang="en-US" altLang="en-US" dirty="0" err="1"/>
              <a:t>RollSpare</a:t>
            </a:r>
            <a:r>
              <a:rPr lang="en-US" altLang="en-US" dirty="0"/>
              <a:t>()</a:t>
            </a:r>
          </a:p>
        </p:txBody>
      </p:sp>
    </p:spTree>
    <p:extLst>
      <p:ext uri="{BB962C8B-B14F-4D97-AF65-F5344CB8AC3E}">
        <p14:creationId xmlns:p14="http://schemas.microsoft.com/office/powerpoint/2010/main" val="341383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50</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05351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51</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Add scoring logic to handle strikes</a:t>
            </a:r>
          </a:p>
          <a:p>
            <a:r>
              <a:rPr lang="en-US" altLang="en-US" dirty="0"/>
              <a:t>Now we have three ugly expressions to calculate scores; strikes, spares and normal</a:t>
            </a:r>
          </a:p>
        </p:txBody>
      </p:sp>
    </p:spTree>
    <p:extLst>
      <p:ext uri="{BB962C8B-B14F-4D97-AF65-F5344CB8AC3E}">
        <p14:creationId xmlns:p14="http://schemas.microsoft.com/office/powerpoint/2010/main" val="3137224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52</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Replace score calculation expression with </a:t>
            </a:r>
            <a:r>
              <a:rPr lang="en-US" altLang="en-US" dirty="0" err="1"/>
              <a:t>StrikeBonus</a:t>
            </a:r>
            <a:r>
              <a:rPr lang="en-US" altLang="en-US" dirty="0"/>
              <a:t>() method</a:t>
            </a:r>
          </a:p>
        </p:txBody>
      </p:sp>
    </p:spTree>
    <p:extLst>
      <p:ext uri="{BB962C8B-B14F-4D97-AF65-F5344CB8AC3E}">
        <p14:creationId xmlns:p14="http://schemas.microsoft.com/office/powerpoint/2010/main" val="1289125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53</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916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54</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48087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55</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r>
              <a:rPr lang="en-US" altLang="en-US" dirty="0"/>
              <a:t>Replaces expression with </a:t>
            </a:r>
            <a:r>
              <a:rPr lang="en-US" altLang="en-US" dirty="0" err="1"/>
              <a:t>IsStrike</a:t>
            </a:r>
            <a:r>
              <a:rPr lang="en-US" altLang="en-US" dirty="0"/>
              <a:t>()</a:t>
            </a:r>
          </a:p>
        </p:txBody>
      </p:sp>
    </p:spTree>
    <p:extLst>
      <p:ext uri="{BB962C8B-B14F-4D97-AF65-F5344CB8AC3E}">
        <p14:creationId xmlns:p14="http://schemas.microsoft.com/office/powerpoint/2010/main" val="300589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2AB345-90CB-4529-93D6-1D8902000419}"/>
              </a:ext>
            </a:extLst>
          </p:cNvPr>
          <p:cNvSpPr>
            <a:spLocks noGrp="1" noChangeArrowheads="1"/>
          </p:cNvSpPr>
          <p:nvPr>
            <p:ph type="sldNum" sz="quarter" idx="5"/>
          </p:nvPr>
        </p:nvSpPr>
        <p:spPr>
          <a:ln/>
        </p:spPr>
        <p:txBody>
          <a:bodyPr/>
          <a:lstStyle/>
          <a:p>
            <a:fld id="{EF9CE79A-5835-4F96-AE79-005C6D62F22E}" type="slidenum">
              <a:rPr lang="en-US" altLang="en-US"/>
              <a:pPr/>
              <a:t>7</a:t>
            </a:fld>
            <a:endParaRPr lang="en-US" altLang="en-US"/>
          </a:p>
        </p:txBody>
      </p:sp>
      <p:sp>
        <p:nvSpPr>
          <p:cNvPr id="24578" name="Rectangle 2">
            <a:extLst>
              <a:ext uri="{FF2B5EF4-FFF2-40B4-BE49-F238E27FC236}">
                <a16:creationId xmlns:a16="http://schemas.microsoft.com/office/drawing/2014/main" id="{7746C2A9-B6C7-48FC-9362-3263C1FB7E5C}"/>
              </a:ext>
            </a:extLst>
          </p:cNvPr>
          <p:cNvSpPr>
            <a:spLocks noGrp="1" noRot="1" noChangeAspect="1" noChangeArrowheads="1" noTextEdit="1"/>
          </p:cNvSpPr>
          <p:nvPr>
            <p:ph type="sldImg"/>
          </p:nvPr>
        </p:nvSpPr>
        <p:spPr>
          <a:xfrm>
            <a:off x="381000" y="685800"/>
            <a:ext cx="6096000" cy="3429000"/>
          </a:xfrm>
          <a:ln/>
        </p:spPr>
      </p:sp>
      <p:sp>
        <p:nvSpPr>
          <p:cNvPr id="24579" name="Rectangle 3">
            <a:extLst>
              <a:ext uri="{FF2B5EF4-FFF2-40B4-BE49-F238E27FC236}">
                <a16:creationId xmlns:a16="http://schemas.microsoft.com/office/drawing/2014/main" id="{B6EDAFFB-BDA3-4012-B032-053263703E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05F92-7C58-4967-94FB-CC82B6197DA9}"/>
              </a:ext>
            </a:extLst>
          </p:cNvPr>
          <p:cNvSpPr>
            <a:spLocks noGrp="1" noChangeArrowheads="1"/>
          </p:cNvSpPr>
          <p:nvPr>
            <p:ph type="sldNum" sz="quarter" idx="5"/>
          </p:nvPr>
        </p:nvSpPr>
        <p:spPr>
          <a:ln/>
        </p:spPr>
        <p:txBody>
          <a:bodyPr/>
          <a:lstStyle/>
          <a:p>
            <a:fld id="{FE8CFCE0-8E02-49AF-8F72-3D83A88D7401}" type="slidenum">
              <a:rPr lang="en-US" altLang="en-US"/>
              <a:pPr/>
              <a:t>56</a:t>
            </a:fld>
            <a:endParaRPr lang="en-US" altLang="en-US"/>
          </a:p>
        </p:txBody>
      </p:sp>
      <p:sp>
        <p:nvSpPr>
          <p:cNvPr id="101378" name="Rectangle 2">
            <a:extLst>
              <a:ext uri="{FF2B5EF4-FFF2-40B4-BE49-F238E27FC236}">
                <a16:creationId xmlns:a16="http://schemas.microsoft.com/office/drawing/2014/main" id="{FEFA5698-7EAA-42F3-9077-D705DECCC471}"/>
              </a:ext>
            </a:extLst>
          </p:cNvPr>
          <p:cNvSpPr>
            <a:spLocks noGrp="1" noRot="1" noChangeAspect="1" noChangeArrowheads="1" noTextEdit="1"/>
          </p:cNvSpPr>
          <p:nvPr>
            <p:ph type="sldImg"/>
          </p:nvPr>
        </p:nvSpPr>
        <p:spPr>
          <a:xfrm>
            <a:off x="381000" y="685800"/>
            <a:ext cx="6096000" cy="3429000"/>
          </a:xfrm>
          <a:ln/>
        </p:spPr>
      </p:sp>
      <p:sp>
        <p:nvSpPr>
          <p:cNvPr id="101379" name="Rectangle 3">
            <a:extLst>
              <a:ext uri="{FF2B5EF4-FFF2-40B4-BE49-F238E27FC236}">
                <a16:creationId xmlns:a16="http://schemas.microsoft.com/office/drawing/2014/main" id="{6E9947DB-58DC-4018-96DA-A382481F39A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16192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EDFC7A-6A80-49BB-840E-D22D09DA06B6}"/>
              </a:ext>
            </a:extLst>
          </p:cNvPr>
          <p:cNvSpPr>
            <a:spLocks noGrp="1" noChangeArrowheads="1"/>
          </p:cNvSpPr>
          <p:nvPr>
            <p:ph type="sldNum" sz="quarter" idx="5"/>
          </p:nvPr>
        </p:nvSpPr>
        <p:spPr>
          <a:ln/>
        </p:spPr>
        <p:txBody>
          <a:bodyPr/>
          <a:lstStyle/>
          <a:p>
            <a:fld id="{A8224011-735C-4343-A7E2-2041B5DF847F}" type="slidenum">
              <a:rPr lang="en-US" altLang="en-US"/>
              <a:pPr/>
              <a:t>58</a:t>
            </a:fld>
            <a:endParaRPr lang="en-US" altLang="en-US"/>
          </a:p>
        </p:txBody>
      </p:sp>
      <p:sp>
        <p:nvSpPr>
          <p:cNvPr id="129026" name="Rectangle 2">
            <a:extLst>
              <a:ext uri="{FF2B5EF4-FFF2-40B4-BE49-F238E27FC236}">
                <a16:creationId xmlns:a16="http://schemas.microsoft.com/office/drawing/2014/main" id="{4D34311D-97DF-45B1-8BA3-7A4751CD8D46}"/>
              </a:ext>
            </a:extLst>
          </p:cNvPr>
          <p:cNvSpPr>
            <a:spLocks noGrp="1" noRot="1" noChangeAspect="1" noChangeArrowheads="1" noTextEdit="1"/>
          </p:cNvSpPr>
          <p:nvPr>
            <p:ph type="sldImg"/>
          </p:nvPr>
        </p:nvSpPr>
        <p:spPr>
          <a:xfrm>
            <a:off x="381000" y="685800"/>
            <a:ext cx="6096000" cy="3429000"/>
          </a:xfrm>
          <a:ln/>
        </p:spPr>
      </p:sp>
      <p:sp>
        <p:nvSpPr>
          <p:cNvPr id="129027" name="Rectangle 3">
            <a:extLst>
              <a:ext uri="{FF2B5EF4-FFF2-40B4-BE49-F238E27FC236}">
                <a16:creationId xmlns:a16="http://schemas.microsoft.com/office/drawing/2014/main" id="{79CDADDF-7DD4-477D-98DC-D72BC2DDACF6}"/>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24332D-14C8-4F2B-9A71-5E280A4ED646}"/>
              </a:ext>
            </a:extLst>
          </p:cNvPr>
          <p:cNvSpPr>
            <a:spLocks noGrp="1" noChangeArrowheads="1"/>
          </p:cNvSpPr>
          <p:nvPr>
            <p:ph type="sldNum" sz="quarter" idx="5"/>
          </p:nvPr>
        </p:nvSpPr>
        <p:spPr>
          <a:ln/>
        </p:spPr>
        <p:txBody>
          <a:bodyPr/>
          <a:lstStyle/>
          <a:p>
            <a:fld id="{79F19DA8-F143-4A53-B8B5-E8C39FDE4446}" type="slidenum">
              <a:rPr lang="en-US" altLang="en-US"/>
              <a:pPr/>
              <a:t>8</a:t>
            </a:fld>
            <a:endParaRPr lang="en-US" altLang="en-US"/>
          </a:p>
        </p:txBody>
      </p:sp>
      <p:sp>
        <p:nvSpPr>
          <p:cNvPr id="25602" name="Rectangle 2">
            <a:extLst>
              <a:ext uri="{FF2B5EF4-FFF2-40B4-BE49-F238E27FC236}">
                <a16:creationId xmlns:a16="http://schemas.microsoft.com/office/drawing/2014/main" id="{8A4D8277-B934-4885-AE14-199BE249D752}"/>
              </a:ext>
            </a:extLst>
          </p:cNvPr>
          <p:cNvSpPr>
            <a:spLocks noGrp="1" noRot="1" noChangeAspect="1" noChangeArrowheads="1" noTextEdit="1"/>
          </p:cNvSpPr>
          <p:nvPr>
            <p:ph type="sldImg"/>
          </p:nvPr>
        </p:nvSpPr>
        <p:spPr>
          <a:xfrm>
            <a:off x="381000" y="685800"/>
            <a:ext cx="6096000" cy="3429000"/>
          </a:xfrm>
          <a:ln/>
        </p:spPr>
      </p:sp>
      <p:sp>
        <p:nvSpPr>
          <p:cNvPr id="25603" name="Rectangle 3">
            <a:extLst>
              <a:ext uri="{FF2B5EF4-FFF2-40B4-BE49-F238E27FC236}">
                <a16:creationId xmlns:a16="http://schemas.microsoft.com/office/drawing/2014/main" id="{5D186E4D-B612-41FB-B6BA-9B038A0E58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A49B4F-390F-48A3-BF4D-EDFBAB9608BB}"/>
              </a:ext>
            </a:extLst>
          </p:cNvPr>
          <p:cNvSpPr>
            <a:spLocks noGrp="1" noChangeArrowheads="1"/>
          </p:cNvSpPr>
          <p:nvPr>
            <p:ph type="sldNum" sz="quarter" idx="5"/>
          </p:nvPr>
        </p:nvSpPr>
        <p:spPr>
          <a:ln/>
        </p:spPr>
        <p:txBody>
          <a:bodyPr/>
          <a:lstStyle/>
          <a:p>
            <a:fld id="{0C67053D-A7AF-4118-853F-096BB0E79A71}" type="slidenum">
              <a:rPr lang="en-US" altLang="en-US"/>
              <a:pPr/>
              <a:t>9</a:t>
            </a:fld>
            <a:endParaRPr lang="en-US" altLang="en-US"/>
          </a:p>
        </p:txBody>
      </p:sp>
      <p:sp>
        <p:nvSpPr>
          <p:cNvPr id="26626" name="Rectangle 2">
            <a:extLst>
              <a:ext uri="{FF2B5EF4-FFF2-40B4-BE49-F238E27FC236}">
                <a16:creationId xmlns:a16="http://schemas.microsoft.com/office/drawing/2014/main" id="{C466CE90-976F-4A05-81FE-02738A071E49}"/>
              </a:ext>
            </a:extLst>
          </p:cNvPr>
          <p:cNvSpPr>
            <a:spLocks noGrp="1" noRot="1" noChangeAspect="1" noChangeArrowheads="1" noTextEdit="1"/>
          </p:cNvSpPr>
          <p:nvPr>
            <p:ph type="sldImg"/>
          </p:nvPr>
        </p:nvSpPr>
        <p:spPr>
          <a:xfrm>
            <a:off x="381000" y="685800"/>
            <a:ext cx="6096000" cy="3429000"/>
          </a:xfrm>
          <a:ln/>
        </p:spPr>
      </p:sp>
      <p:sp>
        <p:nvSpPr>
          <p:cNvPr id="26627" name="Rectangle 3">
            <a:extLst>
              <a:ext uri="{FF2B5EF4-FFF2-40B4-BE49-F238E27FC236}">
                <a16:creationId xmlns:a16="http://schemas.microsoft.com/office/drawing/2014/main" id="{A51A2633-6BC5-4E7E-BAE8-C869C1C2C1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C58AAD-4C56-4E66-AD79-C419741F3CDB}"/>
              </a:ext>
            </a:extLst>
          </p:cNvPr>
          <p:cNvSpPr>
            <a:spLocks noGrp="1" noChangeArrowheads="1"/>
          </p:cNvSpPr>
          <p:nvPr>
            <p:ph type="sldNum" sz="quarter" idx="5"/>
          </p:nvPr>
        </p:nvSpPr>
        <p:spPr>
          <a:ln/>
        </p:spPr>
        <p:txBody>
          <a:bodyPr/>
          <a:lstStyle/>
          <a:p>
            <a:fld id="{493F79CC-7F2A-44E3-A961-39F5F84AD2A0}" type="slidenum">
              <a:rPr lang="en-US" altLang="en-US"/>
              <a:pPr/>
              <a:t>10</a:t>
            </a:fld>
            <a:endParaRPr lang="en-US" altLang="en-US"/>
          </a:p>
        </p:txBody>
      </p:sp>
      <p:sp>
        <p:nvSpPr>
          <p:cNvPr id="27650" name="Rectangle 2">
            <a:extLst>
              <a:ext uri="{FF2B5EF4-FFF2-40B4-BE49-F238E27FC236}">
                <a16:creationId xmlns:a16="http://schemas.microsoft.com/office/drawing/2014/main" id="{F527A8AE-BBA0-4533-B5BC-2A3DF07ACF81}"/>
              </a:ext>
            </a:extLst>
          </p:cNvPr>
          <p:cNvSpPr>
            <a:spLocks noGrp="1" noRot="1" noChangeAspect="1" noChangeArrowheads="1" noTextEdit="1"/>
          </p:cNvSpPr>
          <p:nvPr>
            <p:ph type="sldImg"/>
          </p:nvPr>
        </p:nvSpPr>
        <p:spPr>
          <a:xfrm>
            <a:off x="381000" y="685800"/>
            <a:ext cx="6096000" cy="3429000"/>
          </a:xfrm>
          <a:ln/>
        </p:spPr>
      </p:sp>
      <p:sp>
        <p:nvSpPr>
          <p:cNvPr id="27651" name="Rectangle 3">
            <a:extLst>
              <a:ext uri="{FF2B5EF4-FFF2-40B4-BE49-F238E27FC236}">
                <a16:creationId xmlns:a16="http://schemas.microsoft.com/office/drawing/2014/main" id="{1C2A0644-59BA-476A-8C7F-D85FC91889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A38AF1-9B42-4021-AEE7-331FBAEB21B0}"/>
              </a:ext>
            </a:extLst>
          </p:cNvPr>
          <p:cNvSpPr>
            <a:spLocks noGrp="1" noChangeArrowheads="1"/>
          </p:cNvSpPr>
          <p:nvPr>
            <p:ph type="sldNum" sz="quarter" idx="5"/>
          </p:nvPr>
        </p:nvSpPr>
        <p:spPr>
          <a:ln/>
        </p:spPr>
        <p:txBody>
          <a:bodyPr/>
          <a:lstStyle/>
          <a:p>
            <a:fld id="{7DE0EA5D-7BAB-46F9-B27E-C13549C29BF4}" type="slidenum">
              <a:rPr lang="en-US" altLang="en-US"/>
              <a:pPr/>
              <a:t>11</a:t>
            </a:fld>
            <a:endParaRPr lang="en-US" altLang="en-US"/>
          </a:p>
        </p:txBody>
      </p:sp>
      <p:sp>
        <p:nvSpPr>
          <p:cNvPr id="28674" name="Rectangle 2">
            <a:extLst>
              <a:ext uri="{FF2B5EF4-FFF2-40B4-BE49-F238E27FC236}">
                <a16:creationId xmlns:a16="http://schemas.microsoft.com/office/drawing/2014/main" id="{C3965F50-9D45-41F3-8104-805830C35500}"/>
              </a:ext>
            </a:extLst>
          </p:cNvPr>
          <p:cNvSpPr>
            <a:spLocks noGrp="1" noRot="1" noChangeAspect="1" noChangeArrowheads="1" noTextEdit="1"/>
          </p:cNvSpPr>
          <p:nvPr>
            <p:ph type="sldImg"/>
          </p:nvPr>
        </p:nvSpPr>
        <p:spPr>
          <a:xfrm>
            <a:off x="381000" y="685800"/>
            <a:ext cx="6096000" cy="3429000"/>
          </a:xfrm>
          <a:ln/>
        </p:spPr>
      </p:sp>
      <p:sp>
        <p:nvSpPr>
          <p:cNvPr id="28675" name="Rectangle 3">
            <a:extLst>
              <a:ext uri="{FF2B5EF4-FFF2-40B4-BE49-F238E27FC236}">
                <a16:creationId xmlns:a16="http://schemas.microsoft.com/office/drawing/2014/main" id="{DB4DAB28-B60C-473E-920C-D6C9F670B7A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6D4C3A7-F727-4637-A5E9-653DB0C18361}" type="slidenum">
              <a:rPr lang="en-US" altLang="en-US" smtClean="0"/>
              <a:pPr/>
              <a:t>‹#›</a:t>
            </a:fld>
            <a:endParaRPr lang="en-US" altLang="en-US"/>
          </a:p>
        </p:txBody>
      </p:sp>
    </p:spTree>
    <p:extLst>
      <p:ext uri="{BB962C8B-B14F-4D97-AF65-F5344CB8AC3E}">
        <p14:creationId xmlns:p14="http://schemas.microsoft.com/office/powerpoint/2010/main" val="5963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2C8B9C6-4E9A-49BC-B45D-95A2D9A0092A}" type="slidenum">
              <a:rPr lang="en-US" altLang="en-US" smtClean="0"/>
              <a:pPr/>
              <a:t>‹#›</a:t>
            </a:fld>
            <a:endParaRPr lang="en-US" altLang="en-US"/>
          </a:p>
        </p:txBody>
      </p:sp>
    </p:spTree>
    <p:extLst>
      <p:ext uri="{BB962C8B-B14F-4D97-AF65-F5344CB8AC3E}">
        <p14:creationId xmlns:p14="http://schemas.microsoft.com/office/powerpoint/2010/main" val="8614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50B33A1-289B-44B8-AFA5-F74A2437E2C6}" type="slidenum">
              <a:rPr lang="en-US" altLang="en-US" smtClean="0"/>
              <a:pPr/>
              <a:t>‹#›</a:t>
            </a:fld>
            <a:endParaRPr lang="en-US" altLang="en-US"/>
          </a:p>
        </p:txBody>
      </p:sp>
    </p:spTree>
    <p:extLst>
      <p:ext uri="{BB962C8B-B14F-4D97-AF65-F5344CB8AC3E}">
        <p14:creationId xmlns:p14="http://schemas.microsoft.com/office/powerpoint/2010/main" val="105713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BA69BB8-D20E-4DE7-8195-4A71EF750C9A}" type="slidenum">
              <a:rPr lang="en-US" altLang="en-US" smtClean="0"/>
              <a:pPr/>
              <a:t>‹#›</a:t>
            </a:fld>
            <a:endParaRPr lang="en-US" altLang="en-US"/>
          </a:p>
        </p:txBody>
      </p:sp>
    </p:spTree>
    <p:extLst>
      <p:ext uri="{BB962C8B-B14F-4D97-AF65-F5344CB8AC3E}">
        <p14:creationId xmlns:p14="http://schemas.microsoft.com/office/powerpoint/2010/main" val="378135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5697837-853A-442C-B639-A96C1AB65B99}" type="slidenum">
              <a:rPr lang="en-US" altLang="en-US" smtClean="0"/>
              <a:pPr/>
              <a:t>‹#›</a:t>
            </a:fld>
            <a:endParaRPr lang="en-US" altLang="en-US"/>
          </a:p>
        </p:txBody>
      </p:sp>
    </p:spTree>
    <p:extLst>
      <p:ext uri="{BB962C8B-B14F-4D97-AF65-F5344CB8AC3E}">
        <p14:creationId xmlns:p14="http://schemas.microsoft.com/office/powerpoint/2010/main" val="148012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E48336D-44FD-4AFF-B85D-49906494B6BC}" type="slidenum">
              <a:rPr lang="en-US" altLang="en-US" smtClean="0"/>
              <a:pPr/>
              <a:t>‹#›</a:t>
            </a:fld>
            <a:endParaRPr lang="en-US" altLang="en-US"/>
          </a:p>
        </p:txBody>
      </p:sp>
    </p:spTree>
    <p:extLst>
      <p:ext uri="{BB962C8B-B14F-4D97-AF65-F5344CB8AC3E}">
        <p14:creationId xmlns:p14="http://schemas.microsoft.com/office/powerpoint/2010/main" val="392311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C51A0D2-2078-47BA-80D8-038EC463EB48}" type="slidenum">
              <a:rPr lang="en-US" altLang="en-US" smtClean="0"/>
              <a:pPr/>
              <a:t>‹#›</a:t>
            </a:fld>
            <a:endParaRPr lang="en-US" altLang="en-US"/>
          </a:p>
        </p:txBody>
      </p:sp>
    </p:spTree>
    <p:extLst>
      <p:ext uri="{BB962C8B-B14F-4D97-AF65-F5344CB8AC3E}">
        <p14:creationId xmlns:p14="http://schemas.microsoft.com/office/powerpoint/2010/main" val="387102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79A5BEB-B82E-489D-9C15-8FF4A9EE7C8E}" type="slidenum">
              <a:rPr lang="en-US" altLang="en-US" smtClean="0"/>
              <a:pPr/>
              <a:t>‹#›</a:t>
            </a:fld>
            <a:endParaRPr lang="en-US" altLang="en-US"/>
          </a:p>
        </p:txBody>
      </p:sp>
    </p:spTree>
    <p:extLst>
      <p:ext uri="{BB962C8B-B14F-4D97-AF65-F5344CB8AC3E}">
        <p14:creationId xmlns:p14="http://schemas.microsoft.com/office/powerpoint/2010/main" val="427443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8905F3E-2D6E-4EB0-B498-7A9285186CCC}" type="slidenum">
              <a:rPr lang="en-US" altLang="en-US" smtClean="0"/>
              <a:pPr/>
              <a:t>‹#›</a:t>
            </a:fld>
            <a:endParaRPr lang="en-US" altLang="en-US"/>
          </a:p>
        </p:txBody>
      </p:sp>
    </p:spTree>
    <p:extLst>
      <p:ext uri="{BB962C8B-B14F-4D97-AF65-F5344CB8AC3E}">
        <p14:creationId xmlns:p14="http://schemas.microsoft.com/office/powerpoint/2010/main" val="318859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385AFAC-2EB6-4626-8016-1030A53D966F}" type="slidenum">
              <a:rPr lang="en-US" altLang="en-US" smtClean="0"/>
              <a:pPr/>
              <a:t>‹#›</a:t>
            </a:fld>
            <a:endParaRPr lang="en-US" altLang="en-US"/>
          </a:p>
        </p:txBody>
      </p:sp>
    </p:spTree>
    <p:extLst>
      <p:ext uri="{BB962C8B-B14F-4D97-AF65-F5344CB8AC3E}">
        <p14:creationId xmlns:p14="http://schemas.microsoft.com/office/powerpoint/2010/main" val="292634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5A65B7D-E76D-420A-826E-3EA50577261A}" type="slidenum">
              <a:rPr lang="en-US" altLang="en-US" smtClean="0"/>
              <a:pPr/>
              <a:t>‹#›</a:t>
            </a:fld>
            <a:endParaRPr lang="en-US" altLang="en-US"/>
          </a:p>
        </p:txBody>
      </p:sp>
    </p:spTree>
    <p:extLst>
      <p:ext uri="{BB962C8B-B14F-4D97-AF65-F5344CB8AC3E}">
        <p14:creationId xmlns:p14="http://schemas.microsoft.com/office/powerpoint/2010/main" val="24074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54B38-6C31-4BBC-8319-3F6F0BB8D28F}" type="slidenum">
              <a:rPr lang="en-US" altLang="en-US" smtClean="0"/>
              <a:pPr/>
              <a:t>‹#›</a:t>
            </a:fld>
            <a:endParaRPr lang="en-US" altLang="en-US"/>
          </a:p>
        </p:txBody>
      </p:sp>
    </p:spTree>
    <p:extLst>
      <p:ext uri="{BB962C8B-B14F-4D97-AF65-F5344CB8AC3E}">
        <p14:creationId xmlns:p14="http://schemas.microsoft.com/office/powerpoint/2010/main" val="1213713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BD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7">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EC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891F035-385A-47DB-AA5A-A621ACD4EB60}"/>
              </a:ext>
            </a:extLst>
          </p:cNvPr>
          <p:cNvPicPr>
            <a:picLocks noChangeAspect="1"/>
          </p:cNvPicPr>
          <p:nvPr/>
        </p:nvPicPr>
        <p:blipFill rotWithShape="1">
          <a:blip r:embed="rId2">
            <a:extLst>
              <a:ext uri="{28A0092B-C50C-407E-A947-70E740481C1C}">
                <a14:useLocalDpi xmlns:a14="http://schemas.microsoft.com/office/drawing/2010/main" val="0"/>
              </a:ext>
            </a:extLst>
          </a:blip>
          <a:srcRect l="6271" r="-1"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4" name="Title 3">
            <a:extLst>
              <a:ext uri="{FF2B5EF4-FFF2-40B4-BE49-F238E27FC236}">
                <a16:creationId xmlns:a16="http://schemas.microsoft.com/office/drawing/2014/main" id="{04E9C3D9-C6C1-41B1-B736-9E4DA56E8140}"/>
              </a:ext>
            </a:extLst>
          </p:cNvPr>
          <p:cNvSpPr>
            <a:spLocks noGrp="1"/>
          </p:cNvSpPr>
          <p:nvPr>
            <p:ph type="ctrTitle"/>
          </p:nvPr>
        </p:nvSpPr>
        <p:spPr>
          <a:xfrm>
            <a:off x="642257" y="4525347"/>
            <a:ext cx="6939722" cy="1737360"/>
          </a:xfrm>
        </p:spPr>
        <p:txBody>
          <a:bodyPr anchor="ctr">
            <a:normAutofit/>
          </a:bodyPr>
          <a:lstStyle/>
          <a:p>
            <a:pPr algn="r"/>
            <a:r>
              <a:rPr lang="en-US"/>
              <a:t>Bowling Game Kata</a:t>
            </a:r>
          </a:p>
        </p:txBody>
      </p:sp>
      <p:sp>
        <p:nvSpPr>
          <p:cNvPr id="5" name="Subtitle 4">
            <a:extLst>
              <a:ext uri="{FF2B5EF4-FFF2-40B4-BE49-F238E27FC236}">
                <a16:creationId xmlns:a16="http://schemas.microsoft.com/office/drawing/2014/main" id="{A459963D-D1E8-43D2-97E7-BB4DA01464F7}"/>
              </a:ext>
            </a:extLst>
          </p:cNvPr>
          <p:cNvSpPr>
            <a:spLocks noGrp="1"/>
          </p:cNvSpPr>
          <p:nvPr>
            <p:ph type="subTitle" idx="1"/>
          </p:nvPr>
        </p:nvSpPr>
        <p:spPr>
          <a:xfrm>
            <a:off x="8050762" y="4525347"/>
            <a:ext cx="3211288" cy="1737360"/>
          </a:xfrm>
        </p:spPr>
        <p:txBody>
          <a:bodyPr anchor="ctr">
            <a:normAutofit/>
          </a:bodyPr>
          <a:lstStyle/>
          <a:p>
            <a:pPr algn="l"/>
            <a:r>
              <a:rPr lang="en-US"/>
              <a:t>In C# with NUnit</a:t>
            </a:r>
          </a:p>
        </p:txBody>
      </p:sp>
    </p:spTree>
    <p:extLst>
      <p:ext uri="{BB962C8B-B14F-4D97-AF65-F5344CB8AC3E}">
        <p14:creationId xmlns:p14="http://schemas.microsoft.com/office/powerpoint/2010/main" val="39993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06E458-53A5-4428-A198-DD28034D8498}"/>
              </a:ext>
            </a:extLst>
          </p:cNvPr>
          <p:cNvSpPr>
            <a:spLocks noGrp="1" noChangeArrowheads="1"/>
          </p:cNvSpPr>
          <p:nvPr>
            <p:ph type="title"/>
          </p:nvPr>
        </p:nvSpPr>
        <p:spPr/>
        <p:txBody>
          <a:bodyPr/>
          <a:lstStyle/>
          <a:p>
            <a:r>
              <a:rPr lang="en-US" altLang="en-US"/>
              <a:t>A quick design session</a:t>
            </a:r>
          </a:p>
        </p:txBody>
      </p:sp>
      <p:graphicFrame>
        <p:nvGraphicFramePr>
          <p:cNvPr id="19459" name="Object 3">
            <a:extLst>
              <a:ext uri="{FF2B5EF4-FFF2-40B4-BE49-F238E27FC236}">
                <a16:creationId xmlns:a16="http://schemas.microsoft.com/office/drawing/2014/main" id="{F4E8448E-87B6-43CB-B34E-DA7A281A9A47}"/>
              </a:ext>
            </a:extLst>
          </p:cNvPr>
          <p:cNvGraphicFramePr>
            <a:graphicFrameLocks noGrp="1" noChangeAspect="1"/>
          </p:cNvGraphicFramePr>
          <p:nvPr>
            <p:ph idx="1"/>
            <p:extLst>
              <p:ext uri="{D42A27DB-BD31-4B8C-83A1-F6EECF244321}">
                <p14:modId xmlns:p14="http://schemas.microsoft.com/office/powerpoint/2010/main" val="27778798"/>
              </p:ext>
            </p:extLst>
          </p:nvPr>
        </p:nvGraphicFramePr>
        <p:xfrm>
          <a:off x="3200400" y="2209800"/>
          <a:ext cx="5867400" cy="3167063"/>
        </p:xfrm>
        <a:graphic>
          <a:graphicData uri="http://schemas.openxmlformats.org/presentationml/2006/ole">
            <mc:AlternateContent xmlns:mc="http://schemas.openxmlformats.org/markup-compatibility/2006">
              <mc:Choice xmlns:v="urn:schemas-microsoft-com:vml" Requires="v">
                <p:oleObj spid="_x0000_s19715" name="VISIO" r:id="rId4" imgW="4126680" imgH="2227320" progId="Visio.Drawing.5">
                  <p:embed/>
                </p:oleObj>
              </mc:Choice>
              <mc:Fallback>
                <p:oleObj name="VISIO" r:id="rId4" imgW="4126680" imgH="222732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2098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a:extLst>
              <a:ext uri="{FF2B5EF4-FFF2-40B4-BE49-F238E27FC236}">
                <a16:creationId xmlns:a16="http://schemas.microsoft.com/office/drawing/2014/main" id="{8E457B4B-31A9-4273-A720-611FB0A99815}"/>
              </a:ext>
            </a:extLst>
          </p:cNvPr>
          <p:cNvSpPr txBox="1">
            <a:spLocks noChangeArrowheads="1"/>
          </p:cNvSpPr>
          <p:nvPr/>
        </p:nvSpPr>
        <p:spPr bwMode="auto">
          <a:xfrm>
            <a:off x="2133600" y="3962400"/>
            <a:ext cx="2622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The score function must</a:t>
            </a:r>
          </a:p>
          <a:p>
            <a:r>
              <a:rPr lang="en-US" altLang="en-US" dirty="0">
                <a:latin typeface="Arial" panose="020B0604020202020204" pitchFamily="34" charset="0"/>
              </a:rPr>
              <a:t>iterate through all the</a:t>
            </a:r>
          </a:p>
          <a:p>
            <a:r>
              <a:rPr lang="en-US" altLang="en-US" dirty="0">
                <a:latin typeface="Arial" panose="020B0604020202020204" pitchFamily="34" charset="0"/>
              </a:rPr>
              <a:t>frames, and calculate</a:t>
            </a:r>
          </a:p>
          <a:p>
            <a:r>
              <a:rPr lang="en-US" altLang="en-US" dirty="0">
                <a:latin typeface="Arial" panose="020B0604020202020204" pitchFamily="34" charset="0"/>
              </a:rPr>
              <a:t>all their scores.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C0D4C35-07F3-4F59-9400-4F12E9980A87}"/>
              </a:ext>
            </a:extLst>
          </p:cNvPr>
          <p:cNvSpPr>
            <a:spLocks noGrp="1" noChangeArrowheads="1"/>
          </p:cNvSpPr>
          <p:nvPr>
            <p:ph type="title"/>
          </p:nvPr>
        </p:nvSpPr>
        <p:spPr/>
        <p:txBody>
          <a:bodyPr/>
          <a:lstStyle/>
          <a:p>
            <a:r>
              <a:rPr lang="en-US" altLang="en-US"/>
              <a:t>A quick design session</a:t>
            </a:r>
          </a:p>
        </p:txBody>
      </p:sp>
      <p:graphicFrame>
        <p:nvGraphicFramePr>
          <p:cNvPr id="20483" name="Object 3">
            <a:extLst>
              <a:ext uri="{FF2B5EF4-FFF2-40B4-BE49-F238E27FC236}">
                <a16:creationId xmlns:a16="http://schemas.microsoft.com/office/drawing/2014/main" id="{12361239-0FB4-4C8F-8C80-DE10984C6A0B}"/>
              </a:ext>
            </a:extLst>
          </p:cNvPr>
          <p:cNvGraphicFramePr>
            <a:graphicFrameLocks noGrp="1" noChangeAspect="1"/>
          </p:cNvGraphicFramePr>
          <p:nvPr>
            <p:ph idx="1"/>
            <p:extLst>
              <p:ext uri="{D42A27DB-BD31-4B8C-83A1-F6EECF244321}">
                <p14:modId xmlns:p14="http://schemas.microsoft.com/office/powerpoint/2010/main" val="1068223623"/>
              </p:ext>
            </p:extLst>
          </p:nvPr>
        </p:nvGraphicFramePr>
        <p:xfrm>
          <a:off x="3048000" y="2667000"/>
          <a:ext cx="5867400" cy="3167063"/>
        </p:xfrm>
        <a:graphic>
          <a:graphicData uri="http://schemas.openxmlformats.org/presentationml/2006/ole">
            <mc:AlternateContent xmlns:mc="http://schemas.openxmlformats.org/markup-compatibility/2006">
              <mc:Choice xmlns:v="urn:schemas-microsoft-com:vml" Requires="v">
                <p:oleObj spid="_x0000_s20739" name="VISIO" r:id="rId4" imgW="4126680" imgH="2227320" progId="Visio.Drawing.5">
                  <p:embed/>
                </p:oleObj>
              </mc:Choice>
              <mc:Fallback>
                <p:oleObj name="VISIO" r:id="rId4" imgW="4126680" imgH="222732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6670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Text Box 4">
            <a:extLst>
              <a:ext uri="{FF2B5EF4-FFF2-40B4-BE49-F238E27FC236}">
                <a16:creationId xmlns:a16="http://schemas.microsoft.com/office/drawing/2014/main" id="{B303901E-DF16-4C0D-A7F8-A433C1A209B1}"/>
              </a:ext>
            </a:extLst>
          </p:cNvPr>
          <p:cNvSpPr txBox="1">
            <a:spLocks noChangeArrowheads="1"/>
          </p:cNvSpPr>
          <p:nvPr/>
        </p:nvSpPr>
        <p:spPr bwMode="auto">
          <a:xfrm>
            <a:off x="6858000" y="183853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latin typeface="Arial" panose="020B0604020202020204" pitchFamily="34" charset="0"/>
              </a:rPr>
              <a:t>The score for a spare or a strike depends on the frame’s successor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E675146-E231-4028-941C-61E14CEF1FE2}"/>
              </a:ext>
            </a:extLst>
          </p:cNvPr>
          <p:cNvSpPr>
            <a:spLocks noGrp="1" noChangeArrowheads="1"/>
          </p:cNvSpPr>
          <p:nvPr>
            <p:ph type="title"/>
          </p:nvPr>
        </p:nvSpPr>
        <p:spPr/>
        <p:txBody>
          <a:bodyPr/>
          <a:lstStyle/>
          <a:p>
            <a:r>
              <a:rPr lang="en-US" altLang="en-US" dirty="0"/>
              <a:t>Begin</a:t>
            </a:r>
          </a:p>
        </p:txBody>
      </p:sp>
      <p:sp>
        <p:nvSpPr>
          <p:cNvPr id="30723" name="Rectangle 3">
            <a:extLst>
              <a:ext uri="{FF2B5EF4-FFF2-40B4-BE49-F238E27FC236}">
                <a16:creationId xmlns:a16="http://schemas.microsoft.com/office/drawing/2014/main" id="{DE8611C1-487B-4DCD-AB9D-11A489B30DE0}"/>
              </a:ext>
            </a:extLst>
          </p:cNvPr>
          <p:cNvSpPr>
            <a:spLocks noGrp="1" noChangeArrowheads="1"/>
          </p:cNvSpPr>
          <p:nvPr>
            <p:ph idx="1"/>
          </p:nvPr>
        </p:nvSpPr>
        <p:spPr/>
        <p:txBody>
          <a:bodyPr>
            <a:normAutofit/>
          </a:bodyPr>
          <a:lstStyle/>
          <a:p>
            <a:pPr marL="514350" indent="-514350">
              <a:buFont typeface="+mj-lt"/>
              <a:buAutoNum type="arabicPeriod"/>
            </a:pPr>
            <a:r>
              <a:rPr lang="en-US" altLang="en-US" sz="2000" dirty="0"/>
              <a:t>Create a Class Library project named </a:t>
            </a:r>
            <a:r>
              <a:rPr lang="en-US" altLang="en-US" sz="2000" dirty="0" err="1">
                <a:latin typeface="Consolas" panose="020B0609020204030204" pitchFamily="49" charset="0"/>
              </a:rPr>
              <a:t>BowlingGame</a:t>
            </a:r>
            <a:endParaRPr lang="en-US" altLang="en-US" sz="2000" dirty="0">
              <a:latin typeface="Consolas" panose="020B0609020204030204" pitchFamily="49" charset="0"/>
            </a:endParaRPr>
          </a:p>
          <a:p>
            <a:pPr marL="514350" indent="-514350">
              <a:buFont typeface="+mj-lt"/>
              <a:buAutoNum type="arabicPeriod"/>
            </a:pPr>
            <a:r>
              <a:rPr lang="en-US" altLang="en-US" sz="2000" dirty="0"/>
              <a:t>Add </a:t>
            </a:r>
            <a:r>
              <a:rPr lang="en-US" altLang="en-US" sz="2000" dirty="0" err="1"/>
              <a:t>NUnit</a:t>
            </a:r>
            <a:r>
              <a:rPr lang="en-US" altLang="en-US" sz="2000" dirty="0"/>
              <a:t> NuGet package</a:t>
            </a:r>
          </a:p>
          <a:p>
            <a:pPr marL="514350" indent="-514350">
              <a:buFont typeface="+mj-lt"/>
              <a:buAutoNum type="arabicPeriod"/>
            </a:pPr>
            <a:r>
              <a:rPr lang="en-US" altLang="en-US" sz="2000" dirty="0"/>
              <a:t>Create a unit test class named </a:t>
            </a:r>
            <a:r>
              <a:rPr lang="en-US" altLang="en-US" sz="2000" dirty="0" err="1">
                <a:latin typeface="Consolas" panose="020B0609020204030204" pitchFamily="49" charset="0"/>
              </a:rPr>
              <a:t>BowlingGameTest</a:t>
            </a:r>
            <a:endParaRPr lang="en-US" altLang="en-US" sz="2000" dirty="0">
              <a:latin typeface="Consolas" panose="020B0609020204030204" pitchFamily="49" charset="0"/>
            </a:endParaRPr>
          </a:p>
        </p:txBody>
      </p:sp>
      <p:graphicFrame>
        <p:nvGraphicFramePr>
          <p:cNvPr id="3" name="Diagram 2">
            <a:extLst>
              <a:ext uri="{FF2B5EF4-FFF2-40B4-BE49-F238E27FC236}">
                <a16:creationId xmlns:a16="http://schemas.microsoft.com/office/drawing/2014/main" id="{0BADB50D-AE56-471D-B793-216EBBE8D2E2}"/>
              </a:ext>
            </a:extLst>
          </p:cNvPr>
          <p:cNvGraphicFramePr/>
          <p:nvPr>
            <p:extLst>
              <p:ext uri="{D42A27DB-BD31-4B8C-83A1-F6EECF244321}">
                <p14:modId xmlns:p14="http://schemas.microsoft.com/office/powerpoint/2010/main" val="383175965"/>
              </p:ext>
            </p:extLst>
          </p:nvPr>
        </p:nvGraphicFramePr>
        <p:xfrm>
          <a:off x="6490855" y="2705630"/>
          <a:ext cx="4876800" cy="3471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B1772C5-8D5F-4D5F-8842-7CEE70DA147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The First Test</a:t>
            </a:r>
          </a:p>
        </p:txBody>
      </p:sp>
      <p:sp>
        <p:nvSpPr>
          <p:cNvPr id="5" name="Text Placeholder 4">
            <a:extLst>
              <a:ext uri="{FF2B5EF4-FFF2-40B4-BE49-F238E27FC236}">
                <a16:creationId xmlns:a16="http://schemas.microsoft.com/office/drawing/2014/main" id="{288E2F47-88D7-41CE-8814-626EBCF7DC08}"/>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dirty="0">
                <a:solidFill>
                  <a:schemeClr val="tx1"/>
                </a:solidFill>
                <a:latin typeface="+mn-lt"/>
                <a:ea typeface="+mn-ea"/>
                <a:cs typeface="+mn-cs"/>
              </a:rPr>
              <a:t>Gutter game</a:t>
            </a:r>
          </a:p>
        </p:txBody>
      </p:sp>
    </p:spTree>
    <p:extLst>
      <p:ext uri="{BB962C8B-B14F-4D97-AF65-F5344CB8AC3E}">
        <p14:creationId xmlns:p14="http://schemas.microsoft.com/office/powerpoint/2010/main" val="410936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FB65D2A-212A-48D4-B47E-415DD143871E}"/>
              </a:ext>
            </a:extLst>
          </p:cNvPr>
          <p:cNvSpPr>
            <a:spLocks noChangeArrowheads="1"/>
          </p:cNvSpPr>
          <p:nvPr/>
        </p:nvSpPr>
        <p:spPr bwMode="auto">
          <a:xfrm>
            <a:off x="990600" y="723528"/>
            <a:ext cx="5073467" cy="7848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using</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NUnit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Framework</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C7FE9F4-28CD-418D-AD67-4107BC719C9B}"/>
              </a:ext>
            </a:extLst>
          </p:cNvPr>
          <p:cNvSpPr>
            <a:spLocks noChangeArrowheads="1"/>
          </p:cNvSpPr>
          <p:nvPr/>
        </p:nvSpPr>
        <p:spPr bwMode="auto">
          <a:xfrm>
            <a:off x="1325812"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No tests found in </a:t>
            </a:r>
            <a:r>
              <a:rPr lang="en-US" altLang="en-US" dirty="0" err="1">
                <a:latin typeface="Consolas" panose="020B0609020204030204" pitchFamily="49" charset="0"/>
              </a:rPr>
              <a:t>BowlingGameTest</a:t>
            </a:r>
            <a:endParaRPr lang="en-US" altLang="en-US" dirty="0">
              <a:latin typeface="Consolas" panose="020B0609020204030204" pitchFamily="49" charset="0"/>
            </a:endParaRPr>
          </a:p>
        </p:txBody>
      </p:sp>
      <p:sp>
        <p:nvSpPr>
          <p:cNvPr id="12" name="Line 6">
            <a:extLst>
              <a:ext uri="{FF2B5EF4-FFF2-40B4-BE49-F238E27FC236}">
                <a16:creationId xmlns:a16="http://schemas.microsoft.com/office/drawing/2014/main" id="{F41B5333-898A-4DE1-BC4F-5C4FFC40EF7C}"/>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Rectangle 5">
            <a:extLst>
              <a:ext uri="{FF2B5EF4-FFF2-40B4-BE49-F238E27FC236}">
                <a16:creationId xmlns:a16="http://schemas.microsoft.com/office/drawing/2014/main" id="{18E9C5AB-C4C2-49DD-A4CF-BCEBF3AD9CF8}"/>
              </a:ext>
            </a:extLst>
          </p:cNvPr>
          <p:cNvSpPr>
            <a:spLocks noChangeArrowheads="1"/>
          </p:cNvSpPr>
          <p:nvPr/>
        </p:nvSpPr>
        <p:spPr bwMode="auto">
          <a:xfrm>
            <a:off x="6470854" y="762000"/>
            <a:ext cx="5073467" cy="707886"/>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569CD6"/>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569CD6"/>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4823" name="Text Box 7">
            <a:extLst>
              <a:ext uri="{FF2B5EF4-FFF2-40B4-BE49-F238E27FC236}">
                <a16:creationId xmlns:a16="http://schemas.microsoft.com/office/drawing/2014/main" id="{70DD0E29-5D40-4032-9067-CA0A2933C94F}"/>
              </a:ext>
            </a:extLst>
          </p:cNvPr>
          <p:cNvSpPr txBox="1">
            <a:spLocks noChangeArrowheads="1"/>
          </p:cNvSpPr>
          <p:nvPr/>
        </p:nvSpPr>
        <p:spPr bwMode="auto">
          <a:xfrm>
            <a:off x="6324600" y="1295401"/>
            <a:ext cx="403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000"/>
          </a:p>
        </p:txBody>
      </p:sp>
      <p:sp>
        <p:nvSpPr>
          <p:cNvPr id="5" name="Rectangle 10">
            <a:extLst>
              <a:ext uri="{FF2B5EF4-FFF2-40B4-BE49-F238E27FC236}">
                <a16:creationId xmlns:a16="http://schemas.microsoft.com/office/drawing/2014/main" id="{9F0EFEED-A01D-4722-A88A-3A514EB62805}"/>
              </a:ext>
            </a:extLst>
          </p:cNvPr>
          <p:cNvSpPr>
            <a:spLocks noChangeArrowheads="1"/>
          </p:cNvSpPr>
          <p:nvPr/>
        </p:nvSpPr>
        <p:spPr bwMode="auto">
          <a:xfrm>
            <a:off x="996788" y="731963"/>
            <a:ext cx="5105400" cy="161582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959595"/>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FF3333"/>
                </a:solidFill>
                <a:latin typeface="Consolas" panose="020B0609020204030204" pitchFamily="49" charset="0"/>
              </a:rPr>
              <a:t>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6" name="Rectangle 5">
            <a:extLst>
              <a:ext uri="{FF2B5EF4-FFF2-40B4-BE49-F238E27FC236}">
                <a16:creationId xmlns:a16="http://schemas.microsoft.com/office/drawing/2014/main" id="{5793ED48-61A9-4982-85D6-F45CC4BFD4F0}"/>
              </a:ext>
            </a:extLst>
          </p:cNvPr>
          <p:cNvSpPr>
            <a:spLocks noChangeArrowheads="1"/>
          </p:cNvSpPr>
          <p:nvPr/>
        </p:nvSpPr>
        <p:spPr bwMode="auto">
          <a:xfrm>
            <a:off x="6432733" y="798946"/>
            <a:ext cx="5073467" cy="707886"/>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569CD6"/>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569CD6"/>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569CD6"/>
              </a:solidFill>
              <a:effectLst/>
              <a:latin typeface="Consolas" panose="020B0609020204030204" pitchFamily="49" charset="0"/>
            </a:endParaRPr>
          </a:p>
        </p:txBody>
      </p:sp>
      <p:sp>
        <p:nvSpPr>
          <p:cNvPr id="7" name="Line 6">
            <a:extLst>
              <a:ext uri="{FF2B5EF4-FFF2-40B4-BE49-F238E27FC236}">
                <a16:creationId xmlns:a16="http://schemas.microsoft.com/office/drawing/2014/main" id="{15B58508-B5EC-486B-B7EC-7D7083865287}"/>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3461AF2-F11B-4017-83B8-9FD078A3C5D8}"/>
              </a:ext>
            </a:extLst>
          </p:cNvPr>
          <p:cNvSpPr>
            <a:spLocks noChangeArrowheads="1"/>
          </p:cNvSpPr>
          <p:nvPr/>
        </p:nvSpPr>
        <p:spPr bwMode="auto">
          <a:xfrm>
            <a:off x="985982" y="675130"/>
            <a:ext cx="5112327" cy="161582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959595"/>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3" name="Rectangle 7">
            <a:extLst>
              <a:ext uri="{FF2B5EF4-FFF2-40B4-BE49-F238E27FC236}">
                <a16:creationId xmlns:a16="http://schemas.microsoft.com/office/drawing/2014/main" id="{3FC8579B-45EA-426C-89AE-E43C723011A3}"/>
              </a:ext>
            </a:extLst>
          </p:cNvPr>
          <p:cNvSpPr>
            <a:spLocks noChangeArrowheads="1"/>
          </p:cNvSpPr>
          <p:nvPr/>
        </p:nvSpPr>
        <p:spPr bwMode="auto">
          <a:xfrm>
            <a:off x="6398492" y="736685"/>
            <a:ext cx="4961495" cy="50783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6" name="Line 6">
            <a:extLst>
              <a:ext uri="{FF2B5EF4-FFF2-40B4-BE49-F238E27FC236}">
                <a16:creationId xmlns:a16="http://schemas.microsoft.com/office/drawing/2014/main" id="{FA56EB66-4AD9-4616-8004-CF1D90D36623}"/>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7">
            <a:extLst>
              <a:ext uri="{FF2B5EF4-FFF2-40B4-BE49-F238E27FC236}">
                <a16:creationId xmlns:a16="http://schemas.microsoft.com/office/drawing/2014/main" id="{B4C08E5D-2871-4606-9DC4-4EA00E44A84F}"/>
              </a:ext>
            </a:extLst>
          </p:cNvPr>
          <p:cNvSpPr>
            <a:spLocks noChangeArrowheads="1"/>
          </p:cNvSpPr>
          <p:nvPr/>
        </p:nvSpPr>
        <p:spPr bwMode="auto">
          <a:xfrm>
            <a:off x="1343117"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C7C5E27E-1BD6-4735-B74A-D906F35D40A4}"/>
              </a:ext>
            </a:extLst>
          </p:cNvPr>
          <p:cNvSpPr>
            <a:spLocks noChangeArrowheads="1"/>
          </p:cNvSpPr>
          <p:nvPr/>
        </p:nvSpPr>
        <p:spPr bwMode="auto">
          <a:xfrm>
            <a:off x="990600" y="635675"/>
            <a:ext cx="5078677" cy="203132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FF3333"/>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p:txBody>
      </p:sp>
      <p:sp>
        <p:nvSpPr>
          <p:cNvPr id="10" name="Rectangle 7">
            <a:extLst>
              <a:ext uri="{FF2B5EF4-FFF2-40B4-BE49-F238E27FC236}">
                <a16:creationId xmlns:a16="http://schemas.microsoft.com/office/drawing/2014/main" id="{B4405746-E4D4-4B87-A5F7-3B3B3ADF0B05}"/>
              </a:ext>
            </a:extLst>
          </p:cNvPr>
          <p:cNvSpPr>
            <a:spLocks noChangeArrowheads="1"/>
          </p:cNvSpPr>
          <p:nvPr/>
        </p:nvSpPr>
        <p:spPr bwMode="auto">
          <a:xfrm>
            <a:off x="6427524" y="685800"/>
            <a:ext cx="4932464" cy="50783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6" name="Line 6">
            <a:extLst>
              <a:ext uri="{FF2B5EF4-FFF2-40B4-BE49-F238E27FC236}">
                <a16:creationId xmlns:a16="http://schemas.microsoft.com/office/drawing/2014/main" id="{2D468DAE-8127-47DE-BE66-96E278CC740C}"/>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C7C721F-CCF4-4329-AC4B-79AF1E1B72DC}"/>
              </a:ext>
            </a:extLst>
          </p:cNvPr>
          <p:cNvSpPr>
            <a:spLocks noChangeArrowheads="1"/>
          </p:cNvSpPr>
          <p:nvPr/>
        </p:nvSpPr>
        <p:spPr bwMode="auto">
          <a:xfrm>
            <a:off x="6400060" y="685800"/>
            <a:ext cx="4959927"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9" name="Rectangle 8">
            <a:extLst>
              <a:ext uri="{FF2B5EF4-FFF2-40B4-BE49-F238E27FC236}">
                <a16:creationId xmlns:a16="http://schemas.microsoft.com/office/drawing/2014/main" id="{253449A3-6923-46E6-9F29-4105CD22775A}"/>
              </a:ext>
            </a:extLst>
          </p:cNvPr>
          <p:cNvSpPr>
            <a:spLocks noChangeArrowheads="1"/>
          </p:cNvSpPr>
          <p:nvPr/>
        </p:nvSpPr>
        <p:spPr bwMode="auto">
          <a:xfrm>
            <a:off x="990600" y="759768"/>
            <a:ext cx="5106140" cy="203132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pPr lvl="0"/>
            <a:r>
              <a:rPr lang="en-US" altLang="en-US" sz="900" dirty="0">
                <a:solidFill>
                  <a:srgbClr val="DCDCDC"/>
                </a:solidFill>
                <a:latin typeface="Consolas" panose="020B0609020204030204" pitchFamily="49" charset="0"/>
              </a:rPr>
              <a:t>    } </a:t>
            </a:r>
          </a:p>
        </p:txBody>
      </p:sp>
      <p:sp>
        <p:nvSpPr>
          <p:cNvPr id="6" name="Line 6">
            <a:extLst>
              <a:ext uri="{FF2B5EF4-FFF2-40B4-BE49-F238E27FC236}">
                <a16:creationId xmlns:a16="http://schemas.microsoft.com/office/drawing/2014/main" id="{F3AF1F4A-2C2A-4F7C-B172-0403A1950197}"/>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6FAE76-9F53-4D23-AE70-420489BF919F}"/>
              </a:ext>
            </a:extLst>
          </p:cNvPr>
          <p:cNvSpPr>
            <a:spLocks noChangeArrowheads="1"/>
          </p:cNvSpPr>
          <p:nvPr/>
        </p:nvSpPr>
        <p:spPr bwMode="auto">
          <a:xfrm>
            <a:off x="990600" y="739676"/>
            <a:ext cx="5106140" cy="2308324"/>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FF3333"/>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pPr lvl="0"/>
            <a:r>
              <a:rPr lang="en-US" altLang="en-US" sz="900" dirty="0">
                <a:solidFill>
                  <a:srgbClr val="DCDCDC"/>
                </a:solidFill>
                <a:latin typeface="Consolas" panose="020B0609020204030204" pitchFamily="49" charset="0"/>
              </a:rPr>
              <a:t>    } </a:t>
            </a:r>
          </a:p>
        </p:txBody>
      </p:sp>
      <p:sp>
        <p:nvSpPr>
          <p:cNvPr id="11" name="Rectangle 6">
            <a:extLst>
              <a:ext uri="{FF2B5EF4-FFF2-40B4-BE49-F238E27FC236}">
                <a16:creationId xmlns:a16="http://schemas.microsoft.com/office/drawing/2014/main" id="{512C8E00-25CD-44A9-A3F4-D2B95619BD57}"/>
              </a:ext>
            </a:extLst>
          </p:cNvPr>
          <p:cNvSpPr>
            <a:spLocks noChangeArrowheads="1"/>
          </p:cNvSpPr>
          <p:nvPr/>
        </p:nvSpPr>
        <p:spPr bwMode="auto">
          <a:xfrm>
            <a:off x="6400060" y="685800"/>
            <a:ext cx="4959927"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6" name="Line 6">
            <a:extLst>
              <a:ext uri="{FF2B5EF4-FFF2-40B4-BE49-F238E27FC236}">
                <a16:creationId xmlns:a16="http://schemas.microsoft.com/office/drawing/2014/main" id="{F04C5710-8994-403C-BDF4-2FFABEDDB3F6}"/>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F3A8E935-E34A-443C-A227-AEE6ED842BB1}"/>
              </a:ext>
            </a:extLst>
          </p:cNvPr>
          <p:cNvSpPr>
            <a:spLocks noGrp="1" noChangeArrowheads="1"/>
          </p:cNvSpPr>
          <p:nvPr>
            <p:ph type="ctrTitle"/>
          </p:nvPr>
        </p:nvSpPr>
        <p:spPr>
          <a:xfrm>
            <a:off x="2209800" y="685801"/>
            <a:ext cx="7772400" cy="1470025"/>
          </a:xfrm>
        </p:spPr>
        <p:txBody>
          <a:bodyPr anchor="ctr"/>
          <a:lstStyle/>
          <a:p>
            <a:r>
              <a:rPr lang="en-US" altLang="en-US" sz="4400">
                <a:solidFill>
                  <a:schemeClr val="bg1"/>
                </a:solidFill>
              </a:rPr>
              <a:t>Bowling Game Kata</a:t>
            </a:r>
          </a:p>
        </p:txBody>
      </p:sp>
      <p:pic>
        <p:nvPicPr>
          <p:cNvPr id="132100" name="Picture 4" descr="omaLogoMedium">
            <a:extLst>
              <a:ext uri="{FF2B5EF4-FFF2-40B4-BE49-F238E27FC236}">
                <a16:creationId xmlns:a16="http://schemas.microsoft.com/office/drawing/2014/main" id="{5DE14C32-5143-4A43-A8F5-EB7F56099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480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2101" name="Rectangle 5">
            <a:extLst>
              <a:ext uri="{FF2B5EF4-FFF2-40B4-BE49-F238E27FC236}">
                <a16:creationId xmlns:a16="http://schemas.microsoft.com/office/drawing/2014/main" id="{FE0AF6FD-7CBA-4F67-961B-9F5A0276BD01}"/>
              </a:ext>
            </a:extLst>
          </p:cNvPr>
          <p:cNvSpPr>
            <a:spLocks noChangeArrowheads="1"/>
          </p:cNvSpPr>
          <p:nvPr/>
        </p:nvSpPr>
        <p:spPr bwMode="auto">
          <a:xfrm>
            <a:off x="2203450" y="3200400"/>
            <a:ext cx="6102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r>
              <a:rPr lang="en-US" altLang="en-US">
                <a:solidFill>
                  <a:schemeClr val="bg1"/>
                </a:solidFill>
              </a:rPr>
              <a:t>Object Mentor, Inc.</a:t>
            </a:r>
          </a:p>
        </p:txBody>
      </p:sp>
      <p:sp>
        <p:nvSpPr>
          <p:cNvPr id="132102" name="Rectangle 6" descr="Stationery">
            <a:extLst>
              <a:ext uri="{FF2B5EF4-FFF2-40B4-BE49-F238E27FC236}">
                <a16:creationId xmlns:a16="http://schemas.microsoft.com/office/drawing/2014/main" id="{C1F3B151-1028-4913-B04E-E85DD2133B3D}"/>
              </a:ext>
            </a:extLst>
          </p:cNvPr>
          <p:cNvSpPr>
            <a:spLocks noChangeArrowheads="1"/>
          </p:cNvSpPr>
          <p:nvPr/>
        </p:nvSpPr>
        <p:spPr bwMode="auto">
          <a:xfrm>
            <a:off x="2286000" y="6048375"/>
            <a:ext cx="1371600" cy="584775"/>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eaLnBrk="0" hangingPunct="0">
              <a:lnSpc>
                <a:spcPct val="200000"/>
              </a:lnSpc>
              <a:spcBef>
                <a:spcPct val="50000"/>
              </a:spcBef>
            </a:pPr>
            <a:r>
              <a:rPr lang="en-US" altLang="en-US" sz="1600" b="1">
                <a:solidFill>
                  <a:schemeClr val="bg1"/>
                </a:solidFill>
                <a:latin typeface="Arial" panose="020B0604020202020204" pitchFamily="34" charset="0"/>
              </a:rPr>
              <a:t>fitnesse.org</a:t>
            </a:r>
          </a:p>
        </p:txBody>
      </p:sp>
      <p:pic>
        <p:nvPicPr>
          <p:cNvPr id="132103" name="Picture 7" descr="FitNesseLogo">
            <a:extLst>
              <a:ext uri="{FF2B5EF4-FFF2-40B4-BE49-F238E27FC236}">
                <a16:creationId xmlns:a16="http://schemas.microsoft.com/office/drawing/2014/main" id="{56F5464B-C1A3-4A32-A806-A0B9821EE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5334000"/>
            <a:ext cx="933450" cy="933450"/>
          </a:xfrm>
          <a:prstGeom prst="rect">
            <a:avLst/>
          </a:prstGeom>
          <a:noFill/>
          <a:extLst>
            <a:ext uri="{909E8E84-426E-40DD-AFC4-6F175D3DCCD1}">
              <a14:hiddenFill xmlns:a14="http://schemas.microsoft.com/office/drawing/2010/main">
                <a:solidFill>
                  <a:srgbClr val="FFFFFF"/>
                </a:solidFill>
              </a14:hiddenFill>
            </a:ext>
          </a:extLst>
        </p:spPr>
      </p:pic>
      <p:sp>
        <p:nvSpPr>
          <p:cNvPr id="132104" name="Text Box 8">
            <a:extLst>
              <a:ext uri="{FF2B5EF4-FFF2-40B4-BE49-F238E27FC236}">
                <a16:creationId xmlns:a16="http://schemas.microsoft.com/office/drawing/2014/main" id="{2E8C26CD-2982-4252-952F-80DAAA66DDD7}"/>
              </a:ext>
            </a:extLst>
          </p:cNvPr>
          <p:cNvSpPr txBox="1">
            <a:spLocks noChangeArrowheads="1"/>
          </p:cNvSpPr>
          <p:nvPr/>
        </p:nvSpPr>
        <p:spPr bwMode="auto">
          <a:xfrm>
            <a:off x="8382000" y="6490772"/>
            <a:ext cx="2286000" cy="36933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900">
                <a:solidFill>
                  <a:schemeClr val="bg1"/>
                </a:solidFill>
                <a:latin typeface="Times New Roman" panose="02020603050405020304" pitchFamily="18" charset="0"/>
              </a:rPr>
              <a:t>Copyright </a:t>
            </a:r>
            <a:r>
              <a:rPr lang="en-US" altLang="en-US" sz="900">
                <a:solidFill>
                  <a:schemeClr val="bg1"/>
                </a:solidFill>
                <a:latin typeface="Times New Roman" panose="02020603050405020304" pitchFamily="18" charset="0"/>
                <a:sym typeface="Symbol" panose="05050102010706020507" pitchFamily="18" charset="2"/>
              </a:rPr>
              <a:t> 2005  by Object Mentor, Inc</a:t>
            </a:r>
          </a:p>
          <a:p>
            <a:pPr algn="ctr" eaLnBrk="0" hangingPunct="0"/>
            <a:r>
              <a:rPr lang="en-US" altLang="en-US" sz="900">
                <a:solidFill>
                  <a:schemeClr val="bg1"/>
                </a:solidFill>
                <a:latin typeface="Times New Roman" panose="02020603050405020304" pitchFamily="18" charset="0"/>
                <a:sym typeface="Symbol" panose="05050102010706020507" pitchFamily="18" charset="2"/>
              </a:rPr>
              <a:t>All copies must retain this page unchanged.</a:t>
            </a:r>
            <a:endParaRPr lang="en-US" altLang="en-US" sz="900">
              <a:solidFill>
                <a:schemeClr val="bg1"/>
              </a:solidFill>
              <a:latin typeface="Times New Roman" panose="02020603050405020304" pitchFamily="18" charset="0"/>
            </a:endParaRPr>
          </a:p>
        </p:txBody>
      </p:sp>
      <p:pic>
        <p:nvPicPr>
          <p:cNvPr id="132105" name="Picture 9" descr="XPlogo">
            <a:extLst>
              <a:ext uri="{FF2B5EF4-FFF2-40B4-BE49-F238E27FC236}">
                <a16:creationId xmlns:a16="http://schemas.microsoft.com/office/drawing/2014/main" id="{F22E2634-15B0-4B55-80A2-3F96EDAE42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5765800"/>
            <a:ext cx="25146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32106" name="Picture 10" descr="JUlogo">
            <a:extLst>
              <a:ext uri="{FF2B5EF4-FFF2-40B4-BE49-F238E27FC236}">
                <a16:creationId xmlns:a16="http://schemas.microsoft.com/office/drawing/2014/main" id="{A156DB6D-5AAD-4138-9FED-BAB5FD86E6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3" y="5715001"/>
            <a:ext cx="1295400" cy="587375"/>
          </a:xfrm>
          <a:prstGeom prst="rect">
            <a:avLst/>
          </a:prstGeom>
          <a:noFill/>
          <a:extLst>
            <a:ext uri="{909E8E84-426E-40DD-AFC4-6F175D3DCCD1}">
              <a14:hiddenFill xmlns:a14="http://schemas.microsoft.com/office/drawing/2010/main">
                <a:solidFill>
                  <a:srgbClr val="FFFFFF"/>
                </a:solidFill>
              </a14:hiddenFill>
            </a:ext>
          </a:extLst>
        </p:spPr>
      </p:pic>
      <p:sp>
        <p:nvSpPr>
          <p:cNvPr id="132107" name="Rectangle 11" descr="Stationery">
            <a:extLst>
              <a:ext uri="{FF2B5EF4-FFF2-40B4-BE49-F238E27FC236}">
                <a16:creationId xmlns:a16="http://schemas.microsoft.com/office/drawing/2014/main" id="{9D23EBB3-75D9-470B-85C9-F56D9730A859}"/>
              </a:ext>
            </a:extLst>
          </p:cNvPr>
          <p:cNvSpPr>
            <a:spLocks noChangeArrowheads="1"/>
          </p:cNvSpPr>
          <p:nvPr/>
        </p:nvSpPr>
        <p:spPr bwMode="auto">
          <a:xfrm>
            <a:off x="6469064" y="6057900"/>
            <a:ext cx="1531937" cy="584775"/>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eaLnBrk="0" hangingPunct="0">
              <a:lnSpc>
                <a:spcPct val="200000"/>
              </a:lnSpc>
              <a:spcBef>
                <a:spcPct val="50000"/>
              </a:spcBef>
            </a:pPr>
            <a:r>
              <a:rPr lang="en-US" altLang="en-US" sz="1600" b="1">
                <a:solidFill>
                  <a:schemeClr val="bg1"/>
                </a:solidFill>
                <a:latin typeface="Arial" panose="020B0604020202020204" pitchFamily="34" charset="0"/>
              </a:rPr>
              <a:t>www.junit.org</a:t>
            </a:r>
          </a:p>
        </p:txBody>
      </p:sp>
      <p:sp>
        <p:nvSpPr>
          <p:cNvPr id="132108" name="Rectangle 12" descr="Stationery">
            <a:extLst>
              <a:ext uri="{FF2B5EF4-FFF2-40B4-BE49-F238E27FC236}">
                <a16:creationId xmlns:a16="http://schemas.microsoft.com/office/drawing/2014/main" id="{AA8E8263-E3C1-427E-AC67-F5E970C6EE9D}"/>
              </a:ext>
            </a:extLst>
          </p:cNvPr>
          <p:cNvSpPr>
            <a:spLocks noChangeArrowheads="1"/>
          </p:cNvSpPr>
          <p:nvPr/>
        </p:nvSpPr>
        <p:spPr bwMode="auto">
          <a:xfrm>
            <a:off x="3879850" y="3657601"/>
            <a:ext cx="2667000" cy="581025"/>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eaLnBrk="0" hangingPunct="0"/>
            <a:r>
              <a:rPr lang="en-US" altLang="en-US" sz="1600" b="1" dirty="0">
                <a:solidFill>
                  <a:schemeClr val="bg1"/>
                </a:solidFill>
                <a:latin typeface="Arial" panose="020B0604020202020204" pitchFamily="34" charset="0"/>
              </a:rPr>
              <a:t>www.objectmentor.com</a:t>
            </a:r>
          </a:p>
          <a:p>
            <a:pPr algn="ctr" eaLnBrk="0" hangingPunct="0"/>
            <a:r>
              <a:rPr lang="en-US" altLang="en-US" sz="1600" b="1" dirty="0">
                <a:solidFill>
                  <a:schemeClr val="bg1"/>
                </a:solidFill>
                <a:latin typeface="Arial" panose="020B0604020202020204" pitchFamily="34" charset="0"/>
              </a:rPr>
              <a:t>blog.objectmentor.com</a:t>
            </a:r>
          </a:p>
        </p:txBody>
      </p:sp>
      <p:sp>
        <p:nvSpPr>
          <p:cNvPr id="132109" name="Line 13">
            <a:extLst>
              <a:ext uri="{FF2B5EF4-FFF2-40B4-BE49-F238E27FC236}">
                <a16:creationId xmlns:a16="http://schemas.microsoft.com/office/drawing/2014/main" id="{BD8C8026-BB0D-4CD4-9287-11B5FBDF4094}"/>
              </a:ext>
            </a:extLst>
          </p:cNvPr>
          <p:cNvSpPr>
            <a:spLocks noChangeShapeType="1"/>
          </p:cNvSpPr>
          <p:nvPr/>
        </p:nvSpPr>
        <p:spPr bwMode="auto">
          <a:xfrm>
            <a:off x="2209800" y="2514600"/>
            <a:ext cx="8001000" cy="0"/>
          </a:xfrm>
          <a:prstGeom prst="line">
            <a:avLst/>
          </a:prstGeom>
          <a:noFill/>
          <a:ln w="381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5302" name="Rectangle 6">
            <a:extLst>
              <a:ext uri="{FF2B5EF4-FFF2-40B4-BE49-F238E27FC236}">
                <a16:creationId xmlns:a16="http://schemas.microsoft.com/office/drawing/2014/main" id="{540C2B39-DE5F-492B-A481-9D54C4DB0CDE}"/>
              </a:ext>
            </a:extLst>
          </p:cNvPr>
          <p:cNvSpPr>
            <a:spLocks noChangeArrowheads="1"/>
          </p:cNvSpPr>
          <p:nvPr/>
        </p:nvSpPr>
        <p:spPr bwMode="auto">
          <a:xfrm>
            <a:off x="1333870"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expected:0 but was: -1</a:t>
            </a:r>
          </a:p>
        </p:txBody>
      </p:sp>
      <p:sp>
        <p:nvSpPr>
          <p:cNvPr id="10" name="Rectangle 6">
            <a:extLst>
              <a:ext uri="{FF2B5EF4-FFF2-40B4-BE49-F238E27FC236}">
                <a16:creationId xmlns:a16="http://schemas.microsoft.com/office/drawing/2014/main" id="{82FCF9F8-C102-4469-930B-1AE9EA4301E7}"/>
              </a:ext>
            </a:extLst>
          </p:cNvPr>
          <p:cNvSpPr>
            <a:spLocks noChangeArrowheads="1"/>
          </p:cNvSpPr>
          <p:nvPr/>
        </p:nvSpPr>
        <p:spPr bwMode="auto">
          <a:xfrm>
            <a:off x="6400430" y="740406"/>
            <a:ext cx="4959558" cy="161582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a:p>
            <a:endParaRPr lang="en-US" altLang="en-US" sz="900" dirty="0">
              <a:solidFill>
                <a:srgbClr val="DCDCDC"/>
              </a:solidFill>
              <a:latin typeface="Consolas" panose="020B0609020204030204" pitchFamily="49" charset="0"/>
            </a:endParaRPr>
          </a:p>
          <a:p>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7" name="Line 6">
            <a:extLst>
              <a:ext uri="{FF2B5EF4-FFF2-40B4-BE49-F238E27FC236}">
                <a16:creationId xmlns:a16="http://schemas.microsoft.com/office/drawing/2014/main" id="{F3CA097C-ED8C-47E9-B89E-D921764B325F}"/>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7">
            <a:extLst>
              <a:ext uri="{FF2B5EF4-FFF2-40B4-BE49-F238E27FC236}">
                <a16:creationId xmlns:a16="http://schemas.microsoft.com/office/drawing/2014/main" id="{47C7747D-83F5-422D-A8C0-55E62CDD0A12}"/>
              </a:ext>
            </a:extLst>
          </p:cNvPr>
          <p:cNvSpPr>
            <a:spLocks noChangeArrowheads="1"/>
          </p:cNvSpPr>
          <p:nvPr/>
        </p:nvSpPr>
        <p:spPr bwMode="auto">
          <a:xfrm>
            <a:off x="990600" y="739676"/>
            <a:ext cx="5106140" cy="2308324"/>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FF3333"/>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pPr lvl="0"/>
            <a:r>
              <a:rPr lang="en-US" altLang="en-US" sz="900" dirty="0">
                <a:solidFill>
                  <a:srgbClr val="DCDCDC"/>
                </a:solidFill>
                <a:latin typeface="Consolas" panose="020B0609020204030204" pitchFamily="49" charset="0"/>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fade">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6861AE9-A80C-4590-996C-A1B648435A82}"/>
              </a:ext>
            </a:extLst>
          </p:cNvPr>
          <p:cNvSpPr>
            <a:spLocks noChangeArrowheads="1"/>
          </p:cNvSpPr>
          <p:nvPr/>
        </p:nvSpPr>
        <p:spPr bwMode="auto">
          <a:xfrm>
            <a:off x="1371785"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a:extLst>
              <a:ext uri="{FF2B5EF4-FFF2-40B4-BE49-F238E27FC236}">
                <a16:creationId xmlns:a16="http://schemas.microsoft.com/office/drawing/2014/main" id="{2E88E01E-4EFB-4A52-A018-1007741E0672}"/>
              </a:ext>
            </a:extLst>
          </p:cNvPr>
          <p:cNvSpPr>
            <a:spLocks noChangeArrowheads="1"/>
          </p:cNvSpPr>
          <p:nvPr/>
        </p:nvSpPr>
        <p:spPr bwMode="auto">
          <a:xfrm>
            <a:off x="990600" y="762001"/>
            <a:ext cx="5029571" cy="2308324"/>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using</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NUnit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Framework</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pPr lvl="0"/>
            <a:r>
              <a:rPr lang="en-US" altLang="en-US" sz="900" dirty="0">
                <a:solidFill>
                  <a:srgbClr val="DCDCDC"/>
                </a:solidFill>
                <a:latin typeface="Consolas" panose="020B0609020204030204" pitchFamily="49" charset="0"/>
              </a:rPr>
              <a:t>    } </a:t>
            </a:r>
          </a:p>
        </p:txBody>
      </p:sp>
      <p:sp>
        <p:nvSpPr>
          <p:cNvPr id="13" name="Rectangle 6">
            <a:extLst>
              <a:ext uri="{FF2B5EF4-FFF2-40B4-BE49-F238E27FC236}">
                <a16:creationId xmlns:a16="http://schemas.microsoft.com/office/drawing/2014/main" id="{7AE1A1F4-354F-4659-B924-C7407D46634F}"/>
              </a:ext>
            </a:extLst>
          </p:cNvPr>
          <p:cNvSpPr>
            <a:spLocks noChangeArrowheads="1"/>
          </p:cNvSpPr>
          <p:nvPr/>
        </p:nvSpPr>
        <p:spPr bwMode="auto">
          <a:xfrm>
            <a:off x="6400430" y="746373"/>
            <a:ext cx="4959558" cy="161582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a:p>
            <a:endParaRPr lang="en-US" altLang="en-US" sz="900" dirty="0">
              <a:solidFill>
                <a:srgbClr val="DCDCDC"/>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10" name="Line 6">
            <a:extLst>
              <a:ext uri="{FF2B5EF4-FFF2-40B4-BE49-F238E27FC236}">
                <a16:creationId xmlns:a16="http://schemas.microsoft.com/office/drawing/2014/main" id="{03BA5C07-43D6-4510-B2C3-1C2BA9D1ED4F}"/>
              </a:ext>
            </a:extLst>
          </p:cNvPr>
          <p:cNvSpPr>
            <a:spLocks noChangeShapeType="1"/>
          </p:cNvSpPr>
          <p:nvPr/>
        </p:nvSpPr>
        <p:spPr bwMode="auto">
          <a:xfrm>
            <a:off x="6248400" y="381000"/>
            <a:ext cx="0" cy="6172200"/>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B1772C5-8D5F-4D5F-8842-7CEE70DA147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The Second Test</a:t>
            </a:r>
          </a:p>
        </p:txBody>
      </p:sp>
      <p:sp>
        <p:nvSpPr>
          <p:cNvPr id="5" name="Text Placeholder 4">
            <a:extLst>
              <a:ext uri="{FF2B5EF4-FFF2-40B4-BE49-F238E27FC236}">
                <a16:creationId xmlns:a16="http://schemas.microsoft.com/office/drawing/2014/main" id="{288E2F47-88D7-41CE-8814-626EBCF7DC08}"/>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Single pins</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412036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567B0-6BE8-4445-BDB4-3BE23445DF76}"/>
              </a:ext>
            </a:extLst>
          </p:cNvPr>
          <p:cNvSpPr>
            <a:spLocks noChangeArrowheads="1"/>
          </p:cNvSpPr>
          <p:nvPr/>
        </p:nvSpPr>
        <p:spPr bwMode="auto">
          <a:xfrm>
            <a:off x="914400" y="622280"/>
            <a:ext cx="5095425" cy="341632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a:p>
            <a:pPr lvl="0"/>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Rolling_All_ones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pPr lvl="0"/>
            <a:r>
              <a:rPr lang="en-US" altLang="en-US" sz="900" dirty="0">
                <a:solidFill>
                  <a:srgbClr val="DCDCDC"/>
                </a:solidFill>
                <a:latin typeface="Consolas" panose="020B0609020204030204" pitchFamily="49" charset="0"/>
              </a:rPr>
              <a:t>    </a:t>
            </a:r>
          </a:p>
          <a:p>
            <a:pPr lvl="0"/>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a:endParaRPr lang="en-US" altLang="en-US" sz="900" dirty="0">
              <a:solidFill>
                <a:srgbClr val="DCDCDC"/>
              </a:solidFill>
              <a:latin typeface="Consolas" panose="020B0609020204030204" pitchFamily="49" charset="0"/>
            </a:endParaRPr>
          </a:p>
          <a:p>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p>
          <a:p>
            <a:pPr lvl="0"/>
            <a:r>
              <a:rPr lang="en-US" altLang="en-US" sz="900" dirty="0">
                <a:solidFill>
                  <a:srgbClr val="DCDCDC"/>
                </a:solidFill>
                <a:latin typeface="Consolas" panose="020B0609020204030204" pitchFamily="49" charset="0"/>
              </a:rPr>
              <a:t>        } </a:t>
            </a:r>
          </a:p>
          <a:p>
            <a:pPr lvl="0"/>
            <a:r>
              <a:rPr lang="en-US" altLang="en-US" sz="900" dirty="0">
                <a:solidFill>
                  <a:srgbClr val="DCDCDC"/>
                </a:solidFill>
                <a:latin typeface="Consolas" panose="020B0609020204030204" pitchFamily="49" charset="0"/>
              </a:rPr>
              <a:t>    }</a:t>
            </a:r>
          </a:p>
        </p:txBody>
      </p:sp>
      <p:sp>
        <p:nvSpPr>
          <p:cNvPr id="9" name="Rectangle 6">
            <a:extLst>
              <a:ext uri="{FF2B5EF4-FFF2-40B4-BE49-F238E27FC236}">
                <a16:creationId xmlns:a16="http://schemas.microsoft.com/office/drawing/2014/main" id="{1341DA9F-D464-412D-A883-C27827188BAE}"/>
              </a:ext>
            </a:extLst>
          </p:cNvPr>
          <p:cNvSpPr>
            <a:spLocks noChangeArrowheads="1"/>
          </p:cNvSpPr>
          <p:nvPr/>
        </p:nvSpPr>
        <p:spPr bwMode="auto">
          <a:xfrm>
            <a:off x="6424261" y="672166"/>
            <a:ext cx="4924552" cy="161582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a:p>
            <a:endParaRPr lang="en-US" altLang="en-US" sz="900" dirty="0">
              <a:solidFill>
                <a:srgbClr val="DCDCDC"/>
              </a:solidFill>
              <a:latin typeface="Consolas" panose="020B0609020204030204" pitchFamily="49" charset="0"/>
            </a:endParaRP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p:txBody>
      </p:sp>
      <p:sp>
        <p:nvSpPr>
          <p:cNvPr id="10" name="Line 6">
            <a:extLst>
              <a:ext uri="{FF2B5EF4-FFF2-40B4-BE49-F238E27FC236}">
                <a16:creationId xmlns:a16="http://schemas.microsoft.com/office/drawing/2014/main" id="{1DC0B303-39D8-46C9-A639-AED2C4F915B4}"/>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Callout: Line with Accent Bar 10">
            <a:extLst>
              <a:ext uri="{FF2B5EF4-FFF2-40B4-BE49-F238E27FC236}">
                <a16:creationId xmlns:a16="http://schemas.microsoft.com/office/drawing/2014/main" id="{79F02F03-3101-437C-8D9C-9E1CD75446E6}"/>
              </a:ext>
            </a:extLst>
          </p:cNvPr>
          <p:cNvSpPr/>
          <p:nvPr/>
        </p:nvSpPr>
        <p:spPr>
          <a:xfrm>
            <a:off x="4162506" y="2431955"/>
            <a:ext cx="1997964" cy="304800"/>
          </a:xfrm>
          <a:prstGeom prst="accentCallout1">
            <a:avLst>
              <a:gd name="adj1" fmla="val 18750"/>
              <a:gd name="adj2" fmla="val -8333"/>
              <a:gd name="adj3" fmla="val 155902"/>
              <a:gd name="adj4" fmla="val -508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Game creation is duplicated</a:t>
            </a:r>
          </a:p>
        </p:txBody>
      </p:sp>
      <p:sp>
        <p:nvSpPr>
          <p:cNvPr id="12" name="Rectangle 6">
            <a:extLst>
              <a:ext uri="{FF2B5EF4-FFF2-40B4-BE49-F238E27FC236}">
                <a16:creationId xmlns:a16="http://schemas.microsoft.com/office/drawing/2014/main" id="{FA08490F-91DF-413A-8412-EB3174FDD145}"/>
              </a:ext>
            </a:extLst>
          </p:cNvPr>
          <p:cNvSpPr>
            <a:spLocks noChangeArrowheads="1"/>
          </p:cNvSpPr>
          <p:nvPr/>
        </p:nvSpPr>
        <p:spPr bwMode="auto">
          <a:xfrm>
            <a:off x="1347355"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expected:20 but was: 0</a:t>
            </a:r>
          </a:p>
        </p:txBody>
      </p:sp>
      <p:sp>
        <p:nvSpPr>
          <p:cNvPr id="13" name="Text Box 7">
            <a:extLst>
              <a:ext uri="{FF2B5EF4-FFF2-40B4-BE49-F238E27FC236}">
                <a16:creationId xmlns:a16="http://schemas.microsoft.com/office/drawing/2014/main" id="{6D305998-7B8A-40F0-B9AA-494034A65655}"/>
              </a:ext>
            </a:extLst>
          </p:cNvPr>
          <p:cNvSpPr txBox="1">
            <a:spLocks noChangeArrowheads="1"/>
          </p:cNvSpPr>
          <p:nvPr/>
        </p:nvSpPr>
        <p:spPr bwMode="auto">
          <a:xfrm>
            <a:off x="2090512" y="0"/>
            <a:ext cx="2743200" cy="523220"/>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Game creation is duplicated</a:t>
            </a:r>
          </a:p>
          <a:p>
            <a:r>
              <a:rPr lang="en-US" altLang="en-US" sz="1400" dirty="0">
                <a:solidFill>
                  <a:schemeClr val="tx1">
                    <a:lumMod val="75000"/>
                    <a:lumOff val="25000"/>
                  </a:schemeClr>
                </a:solidFill>
              </a:rPr>
              <a:t>Roll loop is duplicated</a:t>
            </a:r>
          </a:p>
        </p:txBody>
      </p:sp>
      <p:sp>
        <p:nvSpPr>
          <p:cNvPr id="14" name="Callout: Line with Accent Bar 13">
            <a:extLst>
              <a:ext uri="{FF2B5EF4-FFF2-40B4-BE49-F238E27FC236}">
                <a16:creationId xmlns:a16="http://schemas.microsoft.com/office/drawing/2014/main" id="{96864B52-D618-4673-8E92-2BFC4FBC4EA9}"/>
              </a:ext>
            </a:extLst>
          </p:cNvPr>
          <p:cNvSpPr/>
          <p:nvPr/>
        </p:nvSpPr>
        <p:spPr>
          <a:xfrm>
            <a:off x="4162506" y="2915469"/>
            <a:ext cx="1997964" cy="304800"/>
          </a:xfrm>
          <a:prstGeom prst="accentCallout1">
            <a:avLst>
              <a:gd name="adj1" fmla="val 18750"/>
              <a:gd name="adj2" fmla="val -8333"/>
              <a:gd name="adj3" fmla="val 93265"/>
              <a:gd name="adj4" fmla="val -3388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Roll loop is duplicated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FEC3048-85D0-4421-9949-D5ACE5C2D305}"/>
              </a:ext>
            </a:extLst>
          </p:cNvPr>
          <p:cNvSpPr>
            <a:spLocks noChangeArrowheads="1"/>
          </p:cNvSpPr>
          <p:nvPr/>
        </p:nvSpPr>
        <p:spPr bwMode="auto">
          <a:xfrm>
            <a:off x="6440424" y="595966"/>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highlight>
                  <a:srgbClr val="33CC33"/>
                </a:highligh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highlight>
                  <a:srgbClr val="33CC33"/>
                </a:highligh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6" name="Text Box 7">
            <a:extLst>
              <a:ext uri="{FF2B5EF4-FFF2-40B4-BE49-F238E27FC236}">
                <a16:creationId xmlns:a16="http://schemas.microsoft.com/office/drawing/2014/main" id="{9115CDAE-DB3B-4AE8-9FC9-E28C5CF48FFE}"/>
              </a:ext>
            </a:extLst>
          </p:cNvPr>
          <p:cNvSpPr txBox="1">
            <a:spLocks noChangeArrowheads="1"/>
          </p:cNvSpPr>
          <p:nvPr/>
        </p:nvSpPr>
        <p:spPr bwMode="auto">
          <a:xfrm>
            <a:off x="2180937" y="0"/>
            <a:ext cx="2743200" cy="523220"/>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Game creation is duplicated</a:t>
            </a:r>
          </a:p>
          <a:p>
            <a:r>
              <a:rPr lang="en-US" altLang="en-US" sz="1400"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30829022-E060-4DB5-8962-7291CA08E5C8}"/>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6">
            <a:extLst>
              <a:ext uri="{FF2B5EF4-FFF2-40B4-BE49-F238E27FC236}">
                <a16:creationId xmlns:a16="http://schemas.microsoft.com/office/drawing/2014/main" id="{AB0358A2-3FC5-4529-8F29-3C5D8F780520}"/>
              </a:ext>
            </a:extLst>
          </p:cNvPr>
          <p:cNvSpPr>
            <a:spLocks noChangeArrowheads="1"/>
          </p:cNvSpPr>
          <p:nvPr/>
        </p:nvSpPr>
        <p:spPr bwMode="auto">
          <a:xfrm>
            <a:off x="1342737"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expected:20 but was: 0</a:t>
            </a:r>
          </a:p>
        </p:txBody>
      </p:sp>
      <p:sp>
        <p:nvSpPr>
          <p:cNvPr id="10" name="Rectangle 7">
            <a:extLst>
              <a:ext uri="{FF2B5EF4-FFF2-40B4-BE49-F238E27FC236}">
                <a16:creationId xmlns:a16="http://schemas.microsoft.com/office/drawing/2014/main" id="{C12952F7-91A0-4657-9E84-A6E00998E763}"/>
              </a:ext>
            </a:extLst>
          </p:cNvPr>
          <p:cNvSpPr>
            <a:spLocks noChangeArrowheads="1"/>
          </p:cNvSpPr>
          <p:nvPr/>
        </p:nvSpPr>
        <p:spPr bwMode="auto">
          <a:xfrm>
            <a:off x="1342737"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a:extLst>
              <a:ext uri="{FF2B5EF4-FFF2-40B4-BE49-F238E27FC236}">
                <a16:creationId xmlns:a16="http://schemas.microsoft.com/office/drawing/2014/main" id="{44066853-F40E-4B72-87F0-2A945EE29A7A}"/>
              </a:ext>
            </a:extLst>
          </p:cNvPr>
          <p:cNvSpPr>
            <a:spLocks noChangeArrowheads="1"/>
          </p:cNvSpPr>
          <p:nvPr/>
        </p:nvSpPr>
        <p:spPr bwMode="auto">
          <a:xfrm>
            <a:off x="914400" y="622280"/>
            <a:ext cx="5095425" cy="341632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TestFixture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class</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BowlingGameTest</a:t>
            </a:r>
            <a:endParaRPr lang="en-US" altLang="en-US" sz="900" dirty="0">
              <a:solidFill>
                <a:srgbClr val="4EC9B0"/>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   </a:t>
            </a:r>
          </a:p>
          <a:p>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Gutter_game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endParaRPr lang="en-US" altLang="en-US" sz="900" dirty="0">
              <a:solidFill>
                <a:srgbClr val="DCDCDC"/>
              </a:solidFill>
              <a:latin typeface="Consolas" panose="020B0609020204030204" pitchFamily="49" charset="0"/>
            </a:endParaRPr>
          </a:p>
          <a:p>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r>
              <a:rPr lang="en-US" altLang="en-US" sz="900" dirty="0">
                <a:solidFill>
                  <a:srgbClr val="DCDCDC"/>
                </a:solidFill>
                <a:latin typeface="Consolas" panose="020B0609020204030204" pitchFamily="49" charset="0"/>
              </a:rPr>
              <a:t>       }</a:t>
            </a:r>
          </a:p>
          <a:p>
            <a:r>
              <a:rPr lang="en-US" altLang="en-US" sz="900" dirty="0">
                <a:solidFill>
                  <a:srgbClr val="DCDCDC"/>
                </a:solidFill>
                <a:latin typeface="Consolas" panose="020B0609020204030204" pitchFamily="49" charset="0"/>
              </a:rPr>
              <a:t> </a:t>
            </a:r>
          </a:p>
          <a:p>
            <a:pPr lvl="0"/>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Rolling_All_ones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game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a:solidFill>
                  <a:srgbClr val="4EC9B0"/>
                </a:solidFill>
                <a:latin typeface="Consolas" panose="020B0609020204030204" pitchFamily="49" charset="0"/>
              </a:rPr>
              <a:t>Game</a:t>
            </a:r>
            <a:r>
              <a:rPr lang="en-US" altLang="en-US" sz="900" dirty="0">
                <a:solidFill>
                  <a:srgbClr val="DCDCDC"/>
                </a:solidFill>
                <a:latin typeface="Consolas" panose="020B0609020204030204" pitchFamily="49" charset="0"/>
              </a:rPr>
              <a:t>();</a:t>
            </a:r>
          </a:p>
          <a:p>
            <a:pPr lvl="0"/>
            <a:r>
              <a:rPr lang="en-US" altLang="en-US" sz="900" dirty="0">
                <a:solidFill>
                  <a:srgbClr val="DCDCDC"/>
                </a:solidFill>
                <a:latin typeface="Consolas" panose="020B0609020204030204" pitchFamily="49" charset="0"/>
              </a:rPr>
              <a:t>     </a:t>
            </a:r>
          </a:p>
          <a:p>
            <a:pPr lvl="0"/>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game.Roll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a:endParaRPr lang="en-US" altLang="en-US" sz="900" dirty="0">
              <a:solidFill>
                <a:srgbClr val="DCDCDC"/>
              </a:solidFill>
              <a:latin typeface="Consolas" panose="020B0609020204030204" pitchFamily="49" charset="0"/>
            </a:endParaRPr>
          </a:p>
          <a:p>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game.Score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p>
          <a:p>
            <a:pPr lvl="0"/>
            <a:r>
              <a:rPr lang="en-US" altLang="en-US" sz="900" dirty="0">
                <a:solidFill>
                  <a:srgbClr val="DCDCDC"/>
                </a:solidFill>
                <a:latin typeface="Consolas" panose="020B0609020204030204" pitchFamily="49" charset="0"/>
              </a:rPr>
              <a:t>        } </a:t>
            </a:r>
          </a:p>
          <a:p>
            <a:pPr lvl="0"/>
            <a:r>
              <a:rPr lang="en-US" altLang="en-US" sz="900" dirty="0">
                <a:solidFill>
                  <a:srgbClr val="DCDCDC"/>
                </a:solidFill>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xit"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02C32ED-867A-47DD-905D-7B40A5CF9A76}"/>
              </a:ext>
            </a:extLst>
          </p:cNvPr>
          <p:cNvSpPr>
            <a:spLocks noChangeArrowheads="1"/>
          </p:cNvSpPr>
          <p:nvPr/>
        </p:nvSpPr>
        <p:spPr bwMode="auto">
          <a:xfrm>
            <a:off x="1040059" y="539383"/>
            <a:ext cx="5065777" cy="410881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i="0" u="none" strike="noStrike" cap="none" normalizeH="0" baseline="0" dirty="0">
                <a:ln>
                  <a:noFill/>
                </a:ln>
                <a:solidFill>
                  <a:srgbClr val="DCDCDC"/>
                </a:solidFill>
                <a:effectLst/>
                <a:highlight>
                  <a:srgbClr val="33CC33"/>
                </a:highlight>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i="0" u="none" strike="noStrike" cap="none" normalizeH="0" baseline="0" dirty="0">
                <a:ln>
                  <a:noFill/>
                </a:ln>
                <a:solidFill>
                  <a:srgbClr val="D0D2D3"/>
                </a:solidFill>
                <a:effectLst/>
                <a:highlight>
                  <a:srgbClr val="33CC33"/>
                </a:highlight>
                <a:latin typeface="Consolas" panose="020B0609020204030204" pitchFamily="49" charset="0"/>
              </a:rPr>
              <a:t> </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for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var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&lt;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for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var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&lt;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1</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p:txBody>
      </p:sp>
      <p:sp>
        <p:nvSpPr>
          <p:cNvPr id="10" name="Rectangle 7">
            <a:extLst>
              <a:ext uri="{FF2B5EF4-FFF2-40B4-BE49-F238E27FC236}">
                <a16:creationId xmlns:a16="http://schemas.microsoft.com/office/drawing/2014/main" id="{C12952F7-91A0-4657-9E84-A6E00998E763}"/>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F91EF73D-F2D5-4A5E-A872-CF70EBBC826F}"/>
              </a:ext>
            </a:extLst>
          </p:cNvPr>
          <p:cNvSpPr txBox="1">
            <a:spLocks noChangeArrowheads="1"/>
          </p:cNvSpPr>
          <p:nvPr/>
        </p:nvSpPr>
        <p:spPr bwMode="auto">
          <a:xfrm>
            <a:off x="2151888" y="-3253"/>
            <a:ext cx="2743200" cy="523220"/>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strike="sngStrike" dirty="0">
                <a:solidFill>
                  <a:schemeClr val="tx1">
                    <a:lumMod val="75000"/>
                    <a:lumOff val="25000"/>
                  </a:schemeClr>
                </a:solidFill>
              </a:rPr>
              <a:t>Game creation is duplicated</a:t>
            </a:r>
          </a:p>
          <a:p>
            <a:r>
              <a:rPr lang="en-US" altLang="en-US" sz="1400" dirty="0">
                <a:solidFill>
                  <a:schemeClr val="tx1">
                    <a:lumMod val="75000"/>
                    <a:lumOff val="25000"/>
                  </a:schemeClr>
                </a:solidFill>
              </a:rPr>
              <a:t>Roll loop is duplicated</a:t>
            </a:r>
          </a:p>
        </p:txBody>
      </p:sp>
      <p:sp>
        <p:nvSpPr>
          <p:cNvPr id="11" name="Line 6">
            <a:extLst>
              <a:ext uri="{FF2B5EF4-FFF2-40B4-BE49-F238E27FC236}">
                <a16:creationId xmlns:a16="http://schemas.microsoft.com/office/drawing/2014/main" id="{F60F83DB-9A1A-4F23-AED5-4B0A8506E7BD}"/>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Rectangle 9">
            <a:extLst>
              <a:ext uri="{FF2B5EF4-FFF2-40B4-BE49-F238E27FC236}">
                <a16:creationId xmlns:a16="http://schemas.microsoft.com/office/drawing/2014/main" id="{8EC0138A-4D41-4B2C-AEBF-B9052D465D72}"/>
              </a:ext>
            </a:extLst>
          </p:cNvPr>
          <p:cNvSpPr>
            <a:spLocks noChangeArrowheads="1"/>
          </p:cNvSpPr>
          <p:nvPr/>
        </p:nvSpPr>
        <p:spPr bwMode="auto">
          <a:xfrm>
            <a:off x="6440424" y="615583"/>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60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9C14809-161F-4023-9717-37B14FD0D95E}"/>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81085"/>
            <a:ext cx="5065777" cy="452431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for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var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&lt;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1</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7C131228-AFEE-46EB-A4EE-76CD424D5301}"/>
              </a:ext>
            </a:extLst>
          </p:cNvPr>
          <p:cNvSpPr txBox="1">
            <a:spLocks noChangeArrowheads="1"/>
          </p:cNvSpPr>
          <p:nvPr/>
        </p:nvSpPr>
        <p:spPr bwMode="auto">
          <a:xfrm>
            <a:off x="2151888" y="0"/>
            <a:ext cx="27432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F2B366B0-83F6-4992-BB14-E707C5311711}"/>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9">
            <a:extLst>
              <a:ext uri="{FF2B5EF4-FFF2-40B4-BE49-F238E27FC236}">
                <a16:creationId xmlns:a16="http://schemas.microsoft.com/office/drawing/2014/main" id="{CB4C55F7-E928-46D9-9A3B-6984EA5A99EC}"/>
              </a:ext>
            </a:extLst>
          </p:cNvPr>
          <p:cNvSpPr>
            <a:spLocks noChangeArrowheads="1"/>
          </p:cNvSpPr>
          <p:nvPr/>
        </p:nvSpPr>
        <p:spPr bwMode="auto">
          <a:xfrm>
            <a:off x="6440424" y="609600"/>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9C14809-161F-4023-9717-37B14FD0D95E}"/>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74387"/>
            <a:ext cx="5065777" cy="521681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for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var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&lt;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1</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7C131228-AFEE-46EB-A4EE-76CD424D5301}"/>
              </a:ext>
            </a:extLst>
          </p:cNvPr>
          <p:cNvSpPr txBox="1">
            <a:spLocks noChangeArrowheads="1"/>
          </p:cNvSpPr>
          <p:nvPr/>
        </p:nvSpPr>
        <p:spPr bwMode="auto">
          <a:xfrm>
            <a:off x="2151888" y="0"/>
            <a:ext cx="27432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85C94860-E03C-48D1-A502-C557EB12AAD4}"/>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9">
            <a:extLst>
              <a:ext uri="{FF2B5EF4-FFF2-40B4-BE49-F238E27FC236}">
                <a16:creationId xmlns:a16="http://schemas.microsoft.com/office/drawing/2014/main" id="{C20F0AAC-4633-4E69-A9ED-0BFD71B52A78}"/>
              </a:ext>
            </a:extLst>
          </p:cNvPr>
          <p:cNvSpPr>
            <a:spLocks noChangeArrowheads="1"/>
          </p:cNvSpPr>
          <p:nvPr/>
        </p:nvSpPr>
        <p:spPr bwMode="auto">
          <a:xfrm>
            <a:off x="6440424" y="574387"/>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2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9C14809-161F-4023-9717-37B14FD0D95E}"/>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599" y="608886"/>
            <a:ext cx="5065777" cy="4801314"/>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for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var</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&lt;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i</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1</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7C131228-AFEE-46EB-A4EE-76CD424D5301}"/>
              </a:ext>
            </a:extLst>
          </p:cNvPr>
          <p:cNvSpPr txBox="1">
            <a:spLocks noChangeArrowheads="1"/>
          </p:cNvSpPr>
          <p:nvPr/>
        </p:nvSpPr>
        <p:spPr bwMode="auto">
          <a:xfrm>
            <a:off x="2151887" y="8829"/>
            <a:ext cx="27432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40EF1AAB-DA9F-4E7E-B268-24490AEDFB82}"/>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9">
            <a:extLst>
              <a:ext uri="{FF2B5EF4-FFF2-40B4-BE49-F238E27FC236}">
                <a16:creationId xmlns:a16="http://schemas.microsoft.com/office/drawing/2014/main" id="{320428D8-2C04-4879-ABB6-A6F12A0C3ED4}"/>
              </a:ext>
            </a:extLst>
          </p:cNvPr>
          <p:cNvSpPr>
            <a:spLocks noChangeArrowheads="1"/>
          </p:cNvSpPr>
          <p:nvPr/>
        </p:nvSpPr>
        <p:spPr bwMode="auto">
          <a:xfrm>
            <a:off x="6440424" y="598868"/>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98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9C14809-161F-4023-9717-37B14FD0D95E}"/>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1004454" y="581085"/>
            <a:ext cx="5065777" cy="452431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600" b="0" i="0" u="none" strike="noStrike" cap="none" normalizeH="0" baseline="0" dirty="0">
                <a:ln>
                  <a:noFill/>
                </a:ln>
                <a:solidFill>
                  <a:srgbClr val="DCDCDC"/>
                </a:solidFill>
                <a:effectLst/>
                <a:highlight>
                  <a:srgbClr val="33CC33"/>
                </a:highligh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7C131228-AFEE-46EB-A4EE-76CD424D5301}"/>
              </a:ext>
            </a:extLst>
          </p:cNvPr>
          <p:cNvSpPr txBox="1">
            <a:spLocks noChangeArrowheads="1"/>
          </p:cNvSpPr>
          <p:nvPr/>
        </p:nvSpPr>
        <p:spPr bwMode="auto">
          <a:xfrm>
            <a:off x="2151888" y="12214"/>
            <a:ext cx="27432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2B1FCE8D-7BB0-433E-8F54-8B4F189A720C}"/>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9">
            <a:extLst>
              <a:ext uri="{FF2B5EF4-FFF2-40B4-BE49-F238E27FC236}">
                <a16:creationId xmlns:a16="http://schemas.microsoft.com/office/drawing/2014/main" id="{7EF3FFE1-9B4A-4687-B6E6-01701BD13EAE}"/>
              </a:ext>
            </a:extLst>
          </p:cNvPr>
          <p:cNvSpPr>
            <a:spLocks noChangeArrowheads="1"/>
          </p:cNvSpPr>
          <p:nvPr/>
        </p:nvSpPr>
        <p:spPr bwMode="auto">
          <a:xfrm>
            <a:off x="6440424" y="620302"/>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3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85782F4-EE85-451B-B9AD-7565F3D5ED41}"/>
              </a:ext>
            </a:extLst>
          </p:cNvPr>
          <p:cNvSpPr>
            <a:spLocks noGrp="1" noChangeArrowheads="1"/>
          </p:cNvSpPr>
          <p:nvPr>
            <p:ph type="title"/>
          </p:nvPr>
        </p:nvSpPr>
        <p:spPr/>
        <p:txBody>
          <a:bodyPr/>
          <a:lstStyle/>
          <a:p>
            <a:r>
              <a:rPr lang="en-US" altLang="en-US" dirty="0"/>
              <a:t>Scoring Bowling</a:t>
            </a:r>
          </a:p>
        </p:txBody>
      </p:sp>
      <p:graphicFrame>
        <p:nvGraphicFramePr>
          <p:cNvPr id="3084" name="Object 12">
            <a:extLst>
              <a:ext uri="{FF2B5EF4-FFF2-40B4-BE49-F238E27FC236}">
                <a16:creationId xmlns:a16="http://schemas.microsoft.com/office/drawing/2014/main" id="{F5F61617-C6D7-40B2-998F-D2555CD4986C}"/>
              </a:ext>
            </a:extLst>
          </p:cNvPr>
          <p:cNvGraphicFramePr>
            <a:graphicFrameLocks noGrp="1" noChangeAspect="1"/>
          </p:cNvGraphicFramePr>
          <p:nvPr>
            <p:ph idx="1"/>
            <p:extLst>
              <p:ext uri="{D42A27DB-BD31-4B8C-83A1-F6EECF244321}">
                <p14:modId xmlns:p14="http://schemas.microsoft.com/office/powerpoint/2010/main" val="3073814832"/>
              </p:ext>
            </p:extLst>
          </p:nvPr>
        </p:nvGraphicFramePr>
        <p:xfrm>
          <a:off x="3657600" y="1788968"/>
          <a:ext cx="4719637" cy="465138"/>
        </p:xfrm>
        <a:graphic>
          <a:graphicData uri="http://schemas.openxmlformats.org/presentationml/2006/ole">
            <mc:AlternateContent xmlns:mc="http://schemas.openxmlformats.org/markup-compatibility/2006">
              <mc:Choice xmlns:v="urn:schemas-microsoft-com:vml" Requires="v">
                <p:oleObj spid="_x0000_s3341" name="VISIO" r:id="rId4" imgW="2544803" imgH="251238" progId="Visio.Drawing.5">
                  <p:embed/>
                </p:oleObj>
              </mc:Choice>
              <mc:Fallback>
                <p:oleObj name="VISIO" r:id="rId4" imgW="2544803" imgH="251238" progId="Visio.Drawing.5">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788968"/>
                        <a:ext cx="471963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6" name="Text Box 14">
            <a:extLst>
              <a:ext uri="{FF2B5EF4-FFF2-40B4-BE49-F238E27FC236}">
                <a16:creationId xmlns:a16="http://schemas.microsoft.com/office/drawing/2014/main" id="{CC6A5F68-DA40-45D2-8ABB-645874BF4612}"/>
              </a:ext>
            </a:extLst>
          </p:cNvPr>
          <p:cNvSpPr txBox="1">
            <a:spLocks noChangeArrowheads="1"/>
          </p:cNvSpPr>
          <p:nvPr/>
        </p:nvSpPr>
        <p:spPr bwMode="auto">
          <a:xfrm>
            <a:off x="819727" y="2438400"/>
            <a:ext cx="10744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Arial" panose="020B0604020202020204" pitchFamily="34" charset="0"/>
              </a:rPr>
              <a:t>The game consists of 10 frames as shown above.  In each frame the player has two opportunities to knock down 10 pins.  The score for the frame is the total number of pins knocked down, plus bonuses for strikes and spares.</a:t>
            </a:r>
          </a:p>
          <a:p>
            <a:endParaRPr lang="en-US" altLang="en-US" dirty="0">
              <a:latin typeface="Arial" panose="020B0604020202020204" pitchFamily="34" charset="0"/>
            </a:endParaRPr>
          </a:p>
          <a:p>
            <a:r>
              <a:rPr lang="en-US" altLang="en-US" dirty="0">
                <a:latin typeface="Arial" panose="020B0604020202020204" pitchFamily="34" charset="0"/>
              </a:rPr>
              <a:t>A spare is when the player knocks down all 10 pins in two tries.  The bonus for that frame is the number of pins knocked down by the next roll.  So in frame 3 above, the score is 10 (the total number knocked down) plus a bonus of 5 (the number of pins knocked down on the next roll.)</a:t>
            </a:r>
          </a:p>
          <a:p>
            <a:endParaRPr lang="en-US" altLang="en-US" dirty="0">
              <a:latin typeface="Arial" panose="020B0604020202020204" pitchFamily="34" charset="0"/>
            </a:endParaRPr>
          </a:p>
          <a:p>
            <a:r>
              <a:rPr lang="en-US" altLang="en-US" dirty="0">
                <a:latin typeface="Arial" panose="020B0604020202020204" pitchFamily="34" charset="0"/>
              </a:rPr>
              <a:t>A strike is when the player knocks down all 10 pins on his first try.  The bonus for that frame is the value of the next two balls rolled.</a:t>
            </a:r>
          </a:p>
          <a:p>
            <a:endParaRPr lang="en-US" altLang="en-US" dirty="0">
              <a:latin typeface="Arial" panose="020B0604020202020204" pitchFamily="34" charset="0"/>
            </a:endParaRPr>
          </a:p>
          <a:p>
            <a:r>
              <a:rPr lang="en-US" altLang="en-US" dirty="0">
                <a:latin typeface="Arial" panose="020B0604020202020204" pitchFamily="34" charset="0"/>
              </a:rPr>
              <a:t>In the tenth frame a player who rolls a spare or strike is allowed to roll the extra balls to complete the frame.  However no more than three balls can be rolled in tenth frame.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9C14809-161F-4023-9717-37B14FD0D95E}"/>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1025236" y="533400"/>
            <a:ext cx="5065777" cy="452431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7C131228-AFEE-46EB-A4EE-76CD424D5301}"/>
              </a:ext>
            </a:extLst>
          </p:cNvPr>
          <p:cNvSpPr txBox="1">
            <a:spLocks noChangeArrowheads="1"/>
          </p:cNvSpPr>
          <p:nvPr/>
        </p:nvSpPr>
        <p:spPr bwMode="auto">
          <a:xfrm>
            <a:off x="2151888" y="0"/>
            <a:ext cx="27432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strike="sngStrike" dirty="0">
                <a:solidFill>
                  <a:schemeClr val="tx1">
                    <a:lumMod val="75000"/>
                    <a:lumOff val="25000"/>
                  </a:schemeClr>
                </a:solidFill>
              </a:rPr>
              <a:t>Roll loop is duplicated</a:t>
            </a:r>
          </a:p>
        </p:txBody>
      </p:sp>
      <p:sp>
        <p:nvSpPr>
          <p:cNvPr id="8" name="Line 6">
            <a:extLst>
              <a:ext uri="{FF2B5EF4-FFF2-40B4-BE49-F238E27FC236}">
                <a16:creationId xmlns:a16="http://schemas.microsoft.com/office/drawing/2014/main" id="{2D73DBA0-46B4-40DD-99FC-E1A1D2D598AA}"/>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9">
            <a:extLst>
              <a:ext uri="{FF2B5EF4-FFF2-40B4-BE49-F238E27FC236}">
                <a16:creationId xmlns:a16="http://schemas.microsoft.com/office/drawing/2014/main" id="{92D959F3-A852-448A-A783-61A41A9F97F9}"/>
              </a:ext>
            </a:extLst>
          </p:cNvPr>
          <p:cNvSpPr>
            <a:spLocks noChangeArrowheads="1"/>
          </p:cNvSpPr>
          <p:nvPr/>
        </p:nvSpPr>
        <p:spPr bwMode="auto">
          <a:xfrm>
            <a:off x="6440424" y="605658"/>
            <a:ext cx="5028460" cy="195438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500" b="0" i="0" u="none" strike="noStrike" cap="none" normalizeH="0" baseline="0" dirty="0">
                <a:ln>
                  <a:noFill/>
                </a:ln>
                <a:solidFill>
                  <a:srgbClr val="569CD6"/>
                </a:solidFill>
                <a:effectLst/>
                <a:latin typeface="Consolas" panose="020B0609020204030204" pitchFamily="49" charset="0"/>
              </a:rPr>
              <a:t> </a:t>
            </a: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569CD6"/>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D0D2D3"/>
                </a:solidFill>
                <a:effectLst/>
                <a:latin typeface="Consolas" panose="020B0609020204030204" pitchFamily="49" charset="0"/>
              </a:rPr>
              <a:t> </a:t>
            </a: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8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8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800" dirty="0">
                <a:solidFill>
                  <a:srgbClr val="DCDCDC"/>
                </a:solidFill>
                <a:latin typeface="Consolas" panose="020B0609020204030204" pitchFamily="49" charset="0"/>
              </a:rPr>
              <a:t>           </a:t>
            </a:r>
            <a:r>
              <a:rPr lang="en-US" altLang="en-US" sz="800" dirty="0">
                <a:solidFill>
                  <a:srgbClr val="569CD6"/>
                </a:solidFill>
                <a:latin typeface="Consolas" panose="020B0609020204030204" pitchFamily="49" charset="0"/>
              </a:rPr>
              <a:t>return</a:t>
            </a:r>
            <a:r>
              <a:rPr lang="en-US" altLang="en-US" sz="800" dirty="0">
                <a:solidFill>
                  <a:srgbClr val="D0D2D3"/>
                </a:solidFill>
                <a:latin typeface="Consolas" panose="020B0609020204030204" pitchFamily="49" charset="0"/>
              </a:rPr>
              <a:t> </a:t>
            </a:r>
            <a:r>
              <a:rPr lang="en-US" altLang="en-US" sz="800" dirty="0">
                <a:solidFill>
                  <a:srgbClr val="C8C8C8"/>
                </a:solidFill>
                <a:latin typeface="Consolas" panose="020B0609020204030204" pitchFamily="49" charset="0"/>
              </a:rPr>
              <a:t>_score</a:t>
            </a:r>
            <a:r>
              <a:rPr lang="en-US" altLang="en-US" sz="800" dirty="0">
                <a:solidFill>
                  <a:srgbClr val="DCDCDC"/>
                </a:solidFill>
                <a:latin typeface="Consolas" panose="020B0609020204030204" pitchFamily="49" charset="0"/>
              </a:rPr>
              <a:t>;</a:t>
            </a:r>
            <a:r>
              <a:rPr lang="en-US" altLang="en-US" sz="800" dirty="0">
                <a:solidFill>
                  <a:srgbClr val="D0D2D3"/>
                </a:solidFill>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8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015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62B783B-4D28-4045-8C0B-FBD9109B1F3F}"/>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The Third Test</a:t>
            </a:r>
          </a:p>
        </p:txBody>
      </p:sp>
      <p:sp>
        <p:nvSpPr>
          <p:cNvPr id="5" name="Text Placeholder 4">
            <a:extLst>
              <a:ext uri="{FF2B5EF4-FFF2-40B4-BE49-F238E27FC236}">
                <a16:creationId xmlns:a16="http://schemas.microsoft.com/office/drawing/2014/main" id="{C7EFC182-7A44-4037-A179-E6919991D394}"/>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A single spare</a:t>
            </a:r>
          </a:p>
        </p:txBody>
      </p:sp>
    </p:spTree>
    <p:extLst>
      <p:ext uri="{BB962C8B-B14F-4D97-AF65-F5344CB8AC3E}">
        <p14:creationId xmlns:p14="http://schemas.microsoft.com/office/powerpoint/2010/main" val="128958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381000"/>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kumimoji="0" lang="en-US" altLang="en-US" sz="600" b="0" i="0" u="none" strike="noStrike" cap="none" normalizeH="0" baseline="0" dirty="0">
                <a:ln>
                  <a:noFill/>
                </a:ln>
                <a:solidFill>
                  <a:srgbClr val="DCDCDC"/>
                </a:solidFill>
                <a:effectLst/>
                <a:highlight>
                  <a:srgbClr val="33CC33"/>
                </a:highligh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7" name="Callout: Line with Accent Bar 6">
            <a:extLst>
              <a:ext uri="{FF2B5EF4-FFF2-40B4-BE49-F238E27FC236}">
                <a16:creationId xmlns:a16="http://schemas.microsoft.com/office/drawing/2014/main" id="{998F35DB-BF95-4C85-9E4B-64D353A8F87A}"/>
              </a:ext>
            </a:extLst>
          </p:cNvPr>
          <p:cNvSpPr/>
          <p:nvPr/>
        </p:nvSpPr>
        <p:spPr>
          <a:xfrm>
            <a:off x="4335595" y="4800600"/>
            <a:ext cx="1655249" cy="646546"/>
          </a:xfrm>
          <a:prstGeom prst="accentCallout1">
            <a:avLst>
              <a:gd name="adj1" fmla="val 18750"/>
              <a:gd name="adj2" fmla="val -8333"/>
              <a:gd name="adj3" fmla="val 88546"/>
              <a:gd name="adj4" fmla="val -582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Comment needed to signify a spare</a:t>
            </a:r>
          </a:p>
        </p:txBody>
      </p:sp>
      <p:sp>
        <p:nvSpPr>
          <p:cNvPr id="8" name="Line 6">
            <a:extLst>
              <a:ext uri="{FF2B5EF4-FFF2-40B4-BE49-F238E27FC236}">
                <a16:creationId xmlns:a16="http://schemas.microsoft.com/office/drawing/2014/main" id="{899EA3BB-5CBA-43A2-A72F-114059CF681A}"/>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8">
            <a:extLst>
              <a:ext uri="{FF2B5EF4-FFF2-40B4-BE49-F238E27FC236}">
                <a16:creationId xmlns:a16="http://schemas.microsoft.com/office/drawing/2014/main" id="{C6AAE429-7E46-4B26-A5BE-6BBA0EE51CE7}"/>
              </a:ext>
            </a:extLst>
          </p:cNvPr>
          <p:cNvSpPr>
            <a:spLocks noChangeArrowheads="1"/>
          </p:cNvSpPr>
          <p:nvPr/>
        </p:nvSpPr>
        <p:spPr bwMode="auto">
          <a:xfrm>
            <a:off x="1313688"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expected:16 but was: 13</a:t>
            </a:r>
          </a:p>
        </p:txBody>
      </p:sp>
      <p:sp>
        <p:nvSpPr>
          <p:cNvPr id="10" name="Text Box 7">
            <a:extLst>
              <a:ext uri="{FF2B5EF4-FFF2-40B4-BE49-F238E27FC236}">
                <a16:creationId xmlns:a16="http://schemas.microsoft.com/office/drawing/2014/main" id="{58037E94-F253-4659-A0F2-D2AF38F762E2}"/>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1" name="Rectangle 9">
            <a:extLst>
              <a:ext uri="{FF2B5EF4-FFF2-40B4-BE49-F238E27FC236}">
                <a16:creationId xmlns:a16="http://schemas.microsoft.com/office/drawing/2014/main" id="{3A92684C-05B9-41F3-B7FD-85B9E3DB05F5}"/>
              </a:ext>
            </a:extLst>
          </p:cNvPr>
          <p:cNvSpPr>
            <a:spLocks noChangeArrowheads="1"/>
          </p:cNvSpPr>
          <p:nvPr/>
        </p:nvSpPr>
        <p:spPr bwMode="auto">
          <a:xfrm>
            <a:off x="6440424" y="730479"/>
            <a:ext cx="5028460" cy="203132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569CD6"/>
                </a:solidFill>
                <a:effectLst/>
                <a:latin typeface="Consolas" panose="020B0609020204030204" pitchFamily="49" charset="0"/>
              </a:rPr>
              <a:t>        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lang="en-US" altLang="en-US" sz="900" dirty="0">
                <a:solidFill>
                  <a:srgbClr val="C8C8C8"/>
                </a:solidFill>
                <a:latin typeface="Consolas" panose="020B0609020204030204" pitchFamily="49" charset="0"/>
              </a:rPr>
              <a:t> 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2" name="Thought Bubble: Cloud 11">
            <a:extLst>
              <a:ext uri="{FF2B5EF4-FFF2-40B4-BE49-F238E27FC236}">
                <a16:creationId xmlns:a16="http://schemas.microsoft.com/office/drawing/2014/main" id="{B3A9D65D-E55D-42D4-A123-D2C1765FF678}"/>
              </a:ext>
            </a:extLst>
          </p:cNvPr>
          <p:cNvSpPr/>
          <p:nvPr/>
        </p:nvSpPr>
        <p:spPr>
          <a:xfrm>
            <a:off x="9056251" y="619306"/>
            <a:ext cx="2623129" cy="1142999"/>
          </a:xfrm>
          <a:prstGeom prst="cloudCallout">
            <a:avLst>
              <a:gd name="adj1" fmla="val -71459"/>
              <a:gd name="adj2" fmla="val 439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en-US" sz="1100" dirty="0">
                <a:solidFill>
                  <a:schemeClr val="bg1"/>
                </a:solidFill>
              </a:rPr>
              <a:t>Tempted to use a flag to remember previous roll.  So design must be wrong.</a:t>
            </a:r>
          </a:p>
          <a:p>
            <a:pPr algn="ctr"/>
            <a:endParaRPr lang="en-US" sz="1100" dirty="0"/>
          </a:p>
        </p:txBody>
      </p:sp>
      <p:sp>
        <p:nvSpPr>
          <p:cNvPr id="15" name="Text Box 7">
            <a:extLst>
              <a:ext uri="{FF2B5EF4-FFF2-40B4-BE49-F238E27FC236}">
                <a16:creationId xmlns:a16="http://schemas.microsoft.com/office/drawing/2014/main" id="{890B9897-4CC0-46B4-9776-CA3ECAE42AF3}"/>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Design is wrong, responsibilities are misplaced</a:t>
            </a:r>
          </a:p>
        </p:txBody>
      </p:sp>
    </p:spTree>
    <p:extLst>
      <p:ext uri="{BB962C8B-B14F-4D97-AF65-F5344CB8AC3E}">
        <p14:creationId xmlns:p14="http://schemas.microsoft.com/office/powerpoint/2010/main" val="158471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1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1211FF7-C9FC-47A4-849F-6FA32E0F783F}"/>
              </a:ext>
            </a:extLst>
          </p:cNvPr>
          <p:cNvSpPr>
            <a:spLocks noChangeArrowheads="1"/>
          </p:cNvSpPr>
          <p:nvPr/>
        </p:nvSpPr>
        <p:spPr bwMode="auto">
          <a:xfrm>
            <a:off x="6440424" y="730479"/>
            <a:ext cx="5028460" cy="203132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569CD6"/>
                </a:solidFill>
                <a:effectLst/>
                <a:latin typeface="Consolas" panose="020B0609020204030204" pitchFamily="49" charset="0"/>
              </a:rPr>
              <a:t>        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3" name="Callout: Line with Accent Bar 2">
            <a:extLst>
              <a:ext uri="{FF2B5EF4-FFF2-40B4-BE49-F238E27FC236}">
                <a16:creationId xmlns:a16="http://schemas.microsoft.com/office/drawing/2014/main" id="{B4967D25-80D3-4A8E-A0B5-44BF6E10636A}"/>
              </a:ext>
            </a:extLst>
          </p:cNvPr>
          <p:cNvSpPr/>
          <p:nvPr/>
        </p:nvSpPr>
        <p:spPr>
          <a:xfrm>
            <a:off x="9372600" y="1111218"/>
            <a:ext cx="1828800" cy="457200"/>
          </a:xfrm>
          <a:prstGeom prst="accentCallout1">
            <a:avLst>
              <a:gd name="adj1" fmla="val 18750"/>
              <a:gd name="adj2" fmla="val -8333"/>
              <a:gd name="adj3" fmla="val 49874"/>
              <a:gd name="adj4" fmla="val -342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Roll() calculates score, but name does not imply that.</a:t>
            </a:r>
          </a:p>
        </p:txBody>
      </p:sp>
      <p:sp>
        <p:nvSpPr>
          <p:cNvPr id="12" name="Callout: Line with Accent Bar 11">
            <a:extLst>
              <a:ext uri="{FF2B5EF4-FFF2-40B4-BE49-F238E27FC236}">
                <a16:creationId xmlns:a16="http://schemas.microsoft.com/office/drawing/2014/main" id="{E352C6B8-87F4-4570-866B-40C8F68F6548}"/>
              </a:ext>
            </a:extLst>
          </p:cNvPr>
          <p:cNvSpPr/>
          <p:nvPr/>
        </p:nvSpPr>
        <p:spPr>
          <a:xfrm>
            <a:off x="9067800" y="1870635"/>
            <a:ext cx="2286000" cy="646546"/>
          </a:xfrm>
          <a:prstGeom prst="accentCallout1">
            <a:avLst>
              <a:gd name="adj1" fmla="val 18750"/>
              <a:gd name="adj2" fmla="val -8333"/>
              <a:gd name="adj3" fmla="val 35689"/>
              <a:gd name="adj4" fmla="val -338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Score() does not calculate score, but name implies that it does.</a:t>
            </a:r>
          </a:p>
        </p:txBody>
      </p:sp>
      <p:sp>
        <p:nvSpPr>
          <p:cNvPr id="10" name="Text Box 7">
            <a:extLst>
              <a:ext uri="{FF2B5EF4-FFF2-40B4-BE49-F238E27FC236}">
                <a16:creationId xmlns:a16="http://schemas.microsoft.com/office/drawing/2014/main" id="{44184156-E7F1-4911-9160-F93BB46382B4}"/>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1" name="Text Box 7">
            <a:extLst>
              <a:ext uri="{FF2B5EF4-FFF2-40B4-BE49-F238E27FC236}">
                <a16:creationId xmlns:a16="http://schemas.microsoft.com/office/drawing/2014/main" id="{866C6532-91E2-4838-AEED-E75630F34534}"/>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Design is wrong, responsibilities are misplaced</a:t>
            </a:r>
          </a:p>
        </p:txBody>
      </p:sp>
      <p:sp>
        <p:nvSpPr>
          <p:cNvPr id="17" name="Line 6">
            <a:extLst>
              <a:ext uri="{FF2B5EF4-FFF2-40B4-BE49-F238E27FC236}">
                <a16:creationId xmlns:a16="http://schemas.microsoft.com/office/drawing/2014/main" id="{EF030C95-977E-4AE4-A016-D89563EF66D1}"/>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
            <a:extLst>
              <a:ext uri="{FF2B5EF4-FFF2-40B4-BE49-F238E27FC236}">
                <a16:creationId xmlns:a16="http://schemas.microsoft.com/office/drawing/2014/main" id="{8F9838DB-BF4A-45B8-B887-EF497B1B134D}"/>
              </a:ext>
            </a:extLst>
          </p:cNvPr>
          <p:cNvSpPr>
            <a:spLocks noChangeArrowheads="1"/>
          </p:cNvSpPr>
          <p:nvPr/>
        </p:nvSpPr>
        <p:spPr bwMode="auto">
          <a:xfrm>
            <a:off x="990600" y="381000"/>
            <a:ext cx="5065777"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A8CC96B2-AB55-4577-8E82-BC8AF88C2679}"/>
              </a:ext>
            </a:extLst>
          </p:cNvPr>
          <p:cNvSpPr>
            <a:spLocks noChangeArrowheads="1"/>
          </p:cNvSpPr>
          <p:nvPr/>
        </p:nvSpPr>
        <p:spPr bwMode="auto">
          <a:xfrm>
            <a:off x="1313688"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expected:16 but was: 13</a:t>
            </a:r>
          </a:p>
        </p:txBody>
      </p:sp>
    </p:spTree>
    <p:extLst>
      <p:ext uri="{BB962C8B-B14F-4D97-AF65-F5344CB8AC3E}">
        <p14:creationId xmlns:p14="http://schemas.microsoft.com/office/powerpoint/2010/main" val="154412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73637"/>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i="0" u="none" strike="noStrike" cap="none" normalizeH="0" baseline="0" dirty="0">
                <a:ln>
                  <a:noFill/>
                </a:ln>
                <a:solidFill>
                  <a:srgbClr val="DCDCDC"/>
                </a:solidFill>
                <a:effectLs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kumimoji="0" lang="en-US" altLang="en-US" sz="90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20FC05-8C52-4D69-9238-E93C3926FDF9}"/>
              </a:ext>
            </a:extLst>
          </p:cNvPr>
          <p:cNvSpPr>
            <a:spLocks noChangeArrowheads="1"/>
          </p:cNvSpPr>
          <p:nvPr/>
        </p:nvSpPr>
        <p:spPr bwMode="auto">
          <a:xfrm>
            <a:off x="1313688" y="6553845"/>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FC0DD7CD-7C12-4F50-A31A-5E45DC42AC97}"/>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Text Box 7">
            <a:extLst>
              <a:ext uri="{FF2B5EF4-FFF2-40B4-BE49-F238E27FC236}">
                <a16:creationId xmlns:a16="http://schemas.microsoft.com/office/drawing/2014/main" id="{C0D9A341-137D-43A3-BBB4-74A19D5C8548}"/>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Design is wrong, responsibilities are misplaced</a:t>
            </a:r>
          </a:p>
        </p:txBody>
      </p:sp>
      <p:sp>
        <p:nvSpPr>
          <p:cNvPr id="11" name="Line 6">
            <a:extLst>
              <a:ext uri="{FF2B5EF4-FFF2-40B4-BE49-F238E27FC236}">
                <a16:creationId xmlns:a16="http://schemas.microsoft.com/office/drawing/2014/main" id="{3E572C69-5945-47AD-86EB-411C3056549C}"/>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9">
            <a:extLst>
              <a:ext uri="{FF2B5EF4-FFF2-40B4-BE49-F238E27FC236}">
                <a16:creationId xmlns:a16="http://schemas.microsoft.com/office/drawing/2014/main" id="{C45BFE29-CC7D-4342-BAAF-0D7375B2E269}"/>
              </a:ext>
            </a:extLst>
          </p:cNvPr>
          <p:cNvSpPr>
            <a:spLocks noChangeArrowheads="1"/>
          </p:cNvSpPr>
          <p:nvPr/>
        </p:nvSpPr>
        <p:spPr bwMode="auto">
          <a:xfrm>
            <a:off x="6440424" y="730479"/>
            <a:ext cx="5028460" cy="203132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569CD6"/>
                </a:solidFill>
                <a:effectLst/>
                <a:latin typeface="Consolas" panose="020B0609020204030204" pitchFamily="49" charset="0"/>
              </a:rPr>
              <a:t>        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65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1211FF7-C9FC-47A4-849F-6FA32E0F783F}"/>
              </a:ext>
            </a:extLst>
          </p:cNvPr>
          <p:cNvSpPr>
            <a:spLocks noChangeArrowheads="1"/>
          </p:cNvSpPr>
          <p:nvPr/>
        </p:nvSpPr>
        <p:spPr bwMode="auto">
          <a:xfrm>
            <a:off x="6440424" y="746626"/>
            <a:ext cx="5028460" cy="2446824"/>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569CD6"/>
                </a:solidFill>
                <a:effectLst/>
                <a:latin typeface="Consolas" panose="020B0609020204030204" pitchFamily="49" charset="0"/>
              </a:rPr>
              <a:t>        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5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600" b="0" i="0" u="none" strike="noStrike" cap="none" normalizeH="0" baseline="0" dirty="0">
                <a:ln>
                  <a:noFill/>
                </a:ln>
                <a:solidFill>
                  <a:srgbClr val="D0D2D3"/>
                </a:solidFill>
                <a:effectLst/>
                <a:highlight>
                  <a:srgbClr val="33CC33"/>
                </a:highligh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20FC05-8C52-4D69-9238-E93C3926FDF9}"/>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4D60DC97-DF20-4A95-A194-19C09273E609}"/>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Text Box 7">
            <a:extLst>
              <a:ext uri="{FF2B5EF4-FFF2-40B4-BE49-F238E27FC236}">
                <a16:creationId xmlns:a16="http://schemas.microsoft.com/office/drawing/2014/main" id="{01058FC4-36B6-4507-AE1C-4ED40A502262}"/>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Design is wrong, responsibilities are misplaced</a:t>
            </a:r>
          </a:p>
        </p:txBody>
      </p:sp>
      <p:sp>
        <p:nvSpPr>
          <p:cNvPr id="11" name="Rectangle 1">
            <a:extLst>
              <a:ext uri="{FF2B5EF4-FFF2-40B4-BE49-F238E27FC236}">
                <a16:creationId xmlns:a16="http://schemas.microsoft.com/office/drawing/2014/main" id="{F21555C6-8880-4A6B-AFC2-846629FC142F}"/>
              </a:ext>
            </a:extLst>
          </p:cNvPr>
          <p:cNvSpPr>
            <a:spLocks noChangeArrowheads="1"/>
          </p:cNvSpPr>
          <p:nvPr/>
        </p:nvSpPr>
        <p:spPr bwMode="auto">
          <a:xfrm>
            <a:off x="990600" y="573637"/>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i="0" u="none" strike="noStrike" cap="none" normalizeH="0" baseline="0" dirty="0">
                <a:ln>
                  <a:noFill/>
                </a:ln>
                <a:solidFill>
                  <a:srgbClr val="DCDCDC"/>
                </a:solidFill>
                <a:effectLs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kumimoji="0" lang="en-US" altLang="en-US" sz="90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7" name="Line 6">
            <a:extLst>
              <a:ext uri="{FF2B5EF4-FFF2-40B4-BE49-F238E27FC236}">
                <a16:creationId xmlns:a16="http://schemas.microsoft.com/office/drawing/2014/main" id="{1A9F5D99-CBC9-4AC2-81E7-1399CFAC39B4}"/>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39567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1211FF7-C9FC-47A4-849F-6FA32E0F783F}"/>
              </a:ext>
            </a:extLst>
          </p:cNvPr>
          <p:cNvSpPr>
            <a:spLocks noChangeArrowheads="1"/>
          </p:cNvSpPr>
          <p:nvPr/>
        </p:nvSpPr>
        <p:spPr bwMode="auto">
          <a:xfrm>
            <a:off x="6440424" y="735220"/>
            <a:ext cx="5028460" cy="300082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569CD6"/>
                </a:solidFill>
                <a:effectLst/>
                <a:latin typeface="Consolas" panose="020B0609020204030204" pitchFamily="49" charset="0"/>
              </a:rPr>
              <a:t>        private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 _score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_score</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9B9B9B"/>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rolls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Length</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73637"/>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p>
          <a:p>
            <a:pPr lvl="0" defTabSz="914400" fontAlgn="base">
              <a:spcBef>
                <a:spcPct val="0"/>
              </a:spcBef>
              <a:spcAft>
                <a:spcPct val="0"/>
              </a:spcAft>
            </a:pPr>
            <a:r>
              <a:rPr lang="en-US" altLang="en-US" sz="900" dirty="0">
                <a:solidFill>
                  <a:srgbClr val="57A64A"/>
                </a:solidFill>
                <a:latin typeface="Consolas" panose="020B0609020204030204" pitchFamily="49" charset="0"/>
              </a:rPr>
              <a:t>        //public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20FC05-8C52-4D69-9238-E93C3926FDF9}"/>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875E8252-C920-421F-A89F-14DBE3DC239A}"/>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Text Box 7">
            <a:extLst>
              <a:ext uri="{FF2B5EF4-FFF2-40B4-BE49-F238E27FC236}">
                <a16:creationId xmlns:a16="http://schemas.microsoft.com/office/drawing/2014/main" id="{F78389E3-C7D4-4D67-B770-53B226E566C2}"/>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Design is wrong, responsibilities are misplaced</a:t>
            </a:r>
          </a:p>
        </p:txBody>
      </p:sp>
      <p:sp>
        <p:nvSpPr>
          <p:cNvPr id="11" name="Line 6">
            <a:extLst>
              <a:ext uri="{FF2B5EF4-FFF2-40B4-BE49-F238E27FC236}">
                <a16:creationId xmlns:a16="http://schemas.microsoft.com/office/drawing/2014/main" id="{9A20B120-CBD8-4246-977E-3B190AEEE28B}"/>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173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73637"/>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p>
          <a:p>
            <a:pPr lvl="0" defTabSz="914400" fontAlgn="base">
              <a:spcBef>
                <a:spcPct val="0"/>
              </a:spcBef>
              <a:spcAft>
                <a:spcPct val="0"/>
              </a:spcAft>
            </a:pPr>
            <a:r>
              <a:rPr lang="en-US" altLang="en-US" sz="900" dirty="0">
                <a:solidFill>
                  <a:srgbClr val="57A64A"/>
                </a:solidFill>
                <a:latin typeface="Consolas" panose="020B0609020204030204" pitchFamily="49" charset="0"/>
              </a:rPr>
              <a:t>        //public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20FC05-8C52-4D69-9238-E93C3926FDF9}"/>
              </a:ext>
            </a:extLst>
          </p:cNvPr>
          <p:cNvSpPr>
            <a:spLocks noChangeArrowheads="1"/>
          </p:cNvSpPr>
          <p:nvPr/>
        </p:nvSpPr>
        <p:spPr bwMode="auto">
          <a:xfrm>
            <a:off x="1313688" y="6550891"/>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AEBD85E4-A201-43E3-9293-66A497B45741}"/>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Text Box 7">
            <a:extLst>
              <a:ext uri="{FF2B5EF4-FFF2-40B4-BE49-F238E27FC236}">
                <a16:creationId xmlns:a16="http://schemas.microsoft.com/office/drawing/2014/main" id="{B878AC7C-D6D3-4194-B907-2BF5E126159D}"/>
              </a:ext>
            </a:extLst>
          </p:cNvPr>
          <p:cNvSpPr txBox="1">
            <a:spLocks noChangeArrowheads="1"/>
          </p:cNvSpPr>
          <p:nvPr/>
        </p:nvSpPr>
        <p:spPr bwMode="auto">
          <a:xfrm>
            <a:off x="7628865"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strike="sngStrike" dirty="0">
                <a:solidFill>
                  <a:schemeClr val="tx1">
                    <a:lumMod val="75000"/>
                    <a:lumOff val="25000"/>
                  </a:schemeClr>
                </a:solidFill>
              </a:rPr>
              <a:t>Design is wrong, responsibilities are misplaced</a:t>
            </a:r>
          </a:p>
        </p:txBody>
      </p:sp>
      <p:sp>
        <p:nvSpPr>
          <p:cNvPr id="11" name="Rectangle 9">
            <a:extLst>
              <a:ext uri="{FF2B5EF4-FFF2-40B4-BE49-F238E27FC236}">
                <a16:creationId xmlns:a16="http://schemas.microsoft.com/office/drawing/2014/main" id="{82027B9B-2CEA-4BE2-B1CC-BA870741CEE3}"/>
              </a:ext>
            </a:extLst>
          </p:cNvPr>
          <p:cNvSpPr>
            <a:spLocks noChangeArrowheads="1"/>
          </p:cNvSpPr>
          <p:nvPr/>
        </p:nvSpPr>
        <p:spPr bwMode="auto">
          <a:xfrm>
            <a:off x="6440424" y="685800"/>
            <a:ext cx="5028460" cy="272382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C8C8C8"/>
                </a:solidFill>
                <a:latin typeface="Consolas" panose="020B0609020204030204" pitchFamily="49" charset="0"/>
              </a:rPr>
              <a:t>            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rolls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Length</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2" name="Line 6">
            <a:extLst>
              <a:ext uri="{FF2B5EF4-FFF2-40B4-BE49-F238E27FC236}">
                <a16:creationId xmlns:a16="http://schemas.microsoft.com/office/drawing/2014/main" id="{3B90FE8F-ADFA-4469-9A77-37B372AD3324}"/>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8842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81364" y="512082"/>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5438178-152C-49EC-8724-AA20BC24AFC7}"/>
              </a:ext>
            </a:extLst>
          </p:cNvPr>
          <p:cNvSpPr>
            <a:spLocks noChangeArrowheads="1"/>
          </p:cNvSpPr>
          <p:nvPr/>
        </p:nvSpPr>
        <p:spPr bwMode="auto">
          <a:xfrm>
            <a:off x="1304452"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expected:16 but was: 13</a:t>
            </a:r>
          </a:p>
        </p:txBody>
      </p:sp>
      <p:sp>
        <p:nvSpPr>
          <p:cNvPr id="9" name="Text Box 7">
            <a:extLst>
              <a:ext uri="{FF2B5EF4-FFF2-40B4-BE49-F238E27FC236}">
                <a16:creationId xmlns:a16="http://schemas.microsoft.com/office/drawing/2014/main" id="{F39850CF-AFB6-4D69-9E7A-48D05F9D9FBD}"/>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Rectangle 9">
            <a:extLst>
              <a:ext uri="{FF2B5EF4-FFF2-40B4-BE49-F238E27FC236}">
                <a16:creationId xmlns:a16="http://schemas.microsoft.com/office/drawing/2014/main" id="{FB767E8A-CD3D-4516-958A-D54C62484339}"/>
              </a:ext>
            </a:extLst>
          </p:cNvPr>
          <p:cNvSpPr>
            <a:spLocks noChangeArrowheads="1"/>
          </p:cNvSpPr>
          <p:nvPr/>
        </p:nvSpPr>
        <p:spPr bwMode="auto">
          <a:xfrm>
            <a:off x="6440424" y="685800"/>
            <a:ext cx="5028460" cy="2862322"/>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C8C8C8"/>
                </a:solidFill>
                <a:latin typeface="Consolas" panose="020B0609020204030204" pitchFamily="49" charset="0"/>
              </a:rPr>
              <a:t>            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rolls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Length</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1" name="Line 6">
            <a:extLst>
              <a:ext uri="{FF2B5EF4-FFF2-40B4-BE49-F238E27FC236}">
                <a16:creationId xmlns:a16="http://schemas.microsoft.com/office/drawing/2014/main" id="{5D987E2E-CEA6-4ACC-A7DF-0AEA383040F4}"/>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838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1211FF7-C9FC-47A4-849F-6FA32E0F783F}"/>
              </a:ext>
            </a:extLst>
          </p:cNvPr>
          <p:cNvSpPr>
            <a:spLocks noChangeArrowheads="1"/>
          </p:cNvSpPr>
          <p:nvPr/>
        </p:nvSpPr>
        <p:spPr bwMode="auto">
          <a:xfrm>
            <a:off x="6449660" y="622280"/>
            <a:ext cx="5028460" cy="341632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rolls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Length</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spare</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569CD6"/>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81364" y="458571"/>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1" name="Callout: Line with Accent Bar 10">
            <a:extLst>
              <a:ext uri="{FF2B5EF4-FFF2-40B4-BE49-F238E27FC236}">
                <a16:creationId xmlns:a16="http://schemas.microsoft.com/office/drawing/2014/main" id="{1BFE18D4-2C31-4BDE-9A38-5E88601BCD5B}"/>
              </a:ext>
            </a:extLst>
          </p:cNvPr>
          <p:cNvSpPr/>
          <p:nvPr/>
        </p:nvSpPr>
        <p:spPr>
          <a:xfrm>
            <a:off x="9739742" y="3276601"/>
            <a:ext cx="2140897" cy="1523999"/>
          </a:xfrm>
          <a:prstGeom prst="accentCallout1">
            <a:avLst>
              <a:gd name="adj1" fmla="val 18750"/>
              <a:gd name="adj2" fmla="val -8333"/>
              <a:gd name="adj3" fmla="val -7983"/>
              <a:gd name="adj4" fmla="val -5677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This isn’t going to work because </a:t>
            </a:r>
            <a:r>
              <a:rPr lang="en-US" sz="1200" dirty="0" err="1">
                <a:latin typeface="Consolas" panose="020B0609020204030204" pitchFamily="49" charset="0"/>
              </a:rPr>
              <a:t>i</a:t>
            </a:r>
            <a:r>
              <a:rPr lang="en-US" sz="1200" dirty="0"/>
              <a:t> might not refer to the first ball of the frame.</a:t>
            </a:r>
          </a:p>
          <a:p>
            <a:pPr algn="ctr"/>
            <a:endParaRPr lang="en-US" sz="1200" dirty="0"/>
          </a:p>
          <a:p>
            <a:pPr algn="ctr"/>
            <a:r>
              <a:rPr lang="en-US" sz="1200" dirty="0"/>
              <a:t>Design is still wrong.</a:t>
            </a:r>
          </a:p>
          <a:p>
            <a:pPr algn="ctr"/>
            <a:endParaRPr lang="en-US" sz="1200" dirty="0"/>
          </a:p>
          <a:p>
            <a:pPr algn="ctr"/>
            <a:r>
              <a:rPr lang="en-US" sz="1200" dirty="0"/>
              <a:t>Need to walk through array two balls (one frame) at a time.</a:t>
            </a:r>
          </a:p>
        </p:txBody>
      </p:sp>
      <p:sp>
        <p:nvSpPr>
          <p:cNvPr id="8" name="Text Box 7">
            <a:extLst>
              <a:ext uri="{FF2B5EF4-FFF2-40B4-BE49-F238E27FC236}">
                <a16:creationId xmlns:a16="http://schemas.microsoft.com/office/drawing/2014/main" id="{21BAE316-5B6F-40AC-804A-0785EB79738A}"/>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9" name="Line 6">
            <a:extLst>
              <a:ext uri="{FF2B5EF4-FFF2-40B4-BE49-F238E27FC236}">
                <a16:creationId xmlns:a16="http://schemas.microsoft.com/office/drawing/2014/main" id="{A2F7282C-CF93-40D7-9B41-2079E93B7776}"/>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5346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30F8-351C-49FF-AD62-0D4EA15E28B8}"/>
              </a:ext>
            </a:extLst>
          </p:cNvPr>
          <p:cNvSpPr>
            <a:spLocks noGrp="1"/>
          </p:cNvSpPr>
          <p:nvPr>
            <p:ph type="title"/>
          </p:nvPr>
        </p:nvSpPr>
        <p:spPr>
          <a:xfrm>
            <a:off x="838200" y="365125"/>
            <a:ext cx="10515600" cy="1325563"/>
          </a:xfrm>
        </p:spPr>
        <p:txBody>
          <a:bodyPr/>
          <a:lstStyle/>
          <a:p>
            <a:r>
              <a:rPr lang="en-US" dirty="0"/>
              <a:t>Game Rules Summary</a:t>
            </a:r>
          </a:p>
        </p:txBody>
      </p:sp>
      <p:sp>
        <p:nvSpPr>
          <p:cNvPr id="3" name="Content Placeholder 2">
            <a:extLst>
              <a:ext uri="{FF2B5EF4-FFF2-40B4-BE49-F238E27FC236}">
                <a16:creationId xmlns:a16="http://schemas.microsoft.com/office/drawing/2014/main" id="{90050375-2ECC-4B8D-804B-6AC1CBBF5723}"/>
              </a:ext>
            </a:extLst>
          </p:cNvPr>
          <p:cNvSpPr>
            <a:spLocks noGrp="1"/>
          </p:cNvSpPr>
          <p:nvPr>
            <p:ph idx="1"/>
          </p:nvPr>
        </p:nvSpPr>
        <p:spPr>
          <a:xfrm>
            <a:off x="838200" y="1825625"/>
            <a:ext cx="10515600" cy="4351338"/>
          </a:xfrm>
        </p:spPr>
        <p:txBody>
          <a:bodyPr/>
          <a:lstStyle/>
          <a:p>
            <a:r>
              <a:rPr lang="en-US" dirty="0"/>
              <a:t>A game has ten frames</a:t>
            </a:r>
          </a:p>
          <a:p>
            <a:r>
              <a:rPr lang="en-US" dirty="0"/>
              <a:t>Frames 1 – 9 have one or two rolls</a:t>
            </a:r>
          </a:p>
          <a:p>
            <a:pPr lvl="1"/>
            <a:r>
              <a:rPr lang="en-US" dirty="0"/>
              <a:t>A strike on the first roll ends the frame</a:t>
            </a:r>
          </a:p>
          <a:p>
            <a:r>
              <a:rPr lang="en-US" dirty="0"/>
              <a:t>The score for a spare or a strike depends on the frame’s successor</a:t>
            </a:r>
          </a:p>
          <a:p>
            <a:pPr lvl="1"/>
            <a:r>
              <a:rPr lang="en-US" dirty="0"/>
              <a:t>A strike earns ten pins plus the pins for the next two balls thrown</a:t>
            </a:r>
          </a:p>
          <a:p>
            <a:pPr lvl="1"/>
            <a:r>
              <a:rPr lang="en-US" dirty="0"/>
              <a:t>A spare earns ten pins plus the pins for the next ball thrown</a:t>
            </a:r>
          </a:p>
          <a:p>
            <a:r>
              <a:rPr lang="en-US" dirty="0"/>
              <a:t>The tenth frame has up to three rolls</a:t>
            </a:r>
          </a:p>
          <a:p>
            <a:pPr lvl="1"/>
            <a:r>
              <a:rPr lang="en-US" dirty="0"/>
              <a:t>You get bonus roll(s) following a strike or spare in the tenth frame</a:t>
            </a:r>
          </a:p>
        </p:txBody>
      </p:sp>
    </p:spTree>
    <p:extLst>
      <p:ext uri="{BB962C8B-B14F-4D97-AF65-F5344CB8AC3E}">
        <p14:creationId xmlns:p14="http://schemas.microsoft.com/office/powerpoint/2010/main" val="2802297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7588" name="Line 4">
            <a:extLst>
              <a:ext uri="{FF2B5EF4-FFF2-40B4-BE49-F238E27FC236}">
                <a16:creationId xmlns:a16="http://schemas.microsoft.com/office/drawing/2014/main" id="{BC20F228-7E19-41EE-82FA-2AA21EF8684F}"/>
              </a:ext>
            </a:extLst>
          </p:cNvPr>
          <p:cNvSpPr>
            <a:spLocks noChangeShapeType="1"/>
          </p:cNvSpPr>
          <p:nvPr/>
        </p:nvSpPr>
        <p:spPr bwMode="auto">
          <a:xfrm>
            <a:off x="6248400" y="121920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Rectangle 1">
            <a:extLst>
              <a:ext uri="{FF2B5EF4-FFF2-40B4-BE49-F238E27FC236}">
                <a16:creationId xmlns:a16="http://schemas.microsoft.com/office/drawing/2014/main" id="{C5441291-F763-499B-8783-A6D838CF3932}"/>
              </a:ext>
            </a:extLst>
          </p:cNvPr>
          <p:cNvSpPr>
            <a:spLocks noChangeArrowheads="1"/>
          </p:cNvSpPr>
          <p:nvPr/>
        </p:nvSpPr>
        <p:spPr bwMode="auto">
          <a:xfrm>
            <a:off x="990600" y="573637"/>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20FC05-8C52-4D69-9238-E93C3926FDF9}"/>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E6539F4C-F191-4A6B-843B-A916A0D79CB9}"/>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Rectangle 9">
            <a:extLst>
              <a:ext uri="{FF2B5EF4-FFF2-40B4-BE49-F238E27FC236}">
                <a16:creationId xmlns:a16="http://schemas.microsoft.com/office/drawing/2014/main" id="{B2888453-E738-4C96-AB45-1A38F4BBD9E3}"/>
              </a:ext>
            </a:extLst>
          </p:cNvPr>
          <p:cNvSpPr>
            <a:spLocks noChangeArrowheads="1"/>
          </p:cNvSpPr>
          <p:nvPr/>
        </p:nvSpPr>
        <p:spPr bwMode="auto">
          <a:xfrm>
            <a:off x="6449660" y="685800"/>
            <a:ext cx="5028460" cy="2862322"/>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rolls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Length</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endParaRPr lang="en-US" altLang="en-US" sz="900" dirty="0">
              <a:solidFill>
                <a:srgbClr val="569CD6"/>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1" name="Line 6">
            <a:extLst>
              <a:ext uri="{FF2B5EF4-FFF2-40B4-BE49-F238E27FC236}">
                <a16:creationId xmlns:a16="http://schemas.microsoft.com/office/drawing/2014/main" id="{001029BC-A055-4C97-820C-D34EFAEE64A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3564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77000" y="714341"/>
            <a:ext cx="5028460" cy="327782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1182623" y="573637"/>
            <a:ext cx="4684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//[Test]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7A64A"/>
                </a:solidFill>
                <a:latin typeface="Consolas" panose="020B0609020204030204" pitchFamily="49" charset="0"/>
              </a:rPr>
              <a:t>    //public void </a:t>
            </a:r>
            <a:r>
              <a:rPr lang="en-US" altLang="en-US" sz="900" dirty="0" err="1">
                <a:solidFill>
                  <a:srgbClr val="57A64A"/>
                </a:solidFill>
                <a:latin typeface="Consolas" panose="020B0609020204030204" pitchFamily="49" charset="0"/>
              </a:rPr>
              <a:t>One_spare</a:t>
            </a:r>
            <a:r>
              <a:rPr lang="en-US" altLang="en-US" sz="900" dirty="0">
                <a:solidFill>
                  <a:srgbClr val="57A64A"/>
                </a:solidFill>
                <a:latin typeface="Consolas" panose="020B0609020204030204" pitchFamily="49" charset="0"/>
              </a:rPr>
              <a:t>()</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(5); //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 _</a:t>
            </a:r>
            <a:r>
              <a:rPr lang="en-US" altLang="en-US" sz="900" dirty="0" err="1">
                <a:solidFill>
                  <a:srgbClr val="57A64A"/>
                </a:solidFill>
                <a:latin typeface="Consolas" panose="020B0609020204030204" pitchFamily="49" charset="0"/>
              </a:rPr>
              <a:t>game.Roll</a:t>
            </a:r>
            <a:r>
              <a:rPr lang="en-US" altLang="en-US" sz="900" dirty="0">
                <a:solidFill>
                  <a:srgbClr val="57A64A"/>
                </a:solidFill>
                <a:latin typeface="Consolas" panose="020B0609020204030204" pitchFamily="49" charset="0"/>
              </a:rPr>
              <a:t>(3);</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RollMany</a:t>
            </a:r>
            <a:r>
              <a:rPr lang="en-US" altLang="en-US" sz="900" dirty="0">
                <a:solidFill>
                  <a:srgbClr val="57A64A"/>
                </a:solidFill>
                <a:latin typeface="Consolas" panose="020B0609020204030204" pitchFamily="49" charset="0"/>
              </a:rPr>
              <a:t>(17, 0);</a:t>
            </a: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r>
              <a:rPr lang="en-US" altLang="en-US" sz="900" dirty="0" err="1">
                <a:solidFill>
                  <a:srgbClr val="57A64A"/>
                </a:solidFill>
                <a:latin typeface="Consolas" panose="020B0609020204030204" pitchFamily="49" charset="0"/>
              </a:rPr>
              <a:t>Assert.That</a:t>
            </a:r>
            <a:r>
              <a:rPr lang="en-US" altLang="en-US" sz="900" dirty="0">
                <a:solidFill>
                  <a:srgbClr val="57A64A"/>
                </a:solidFill>
                <a:latin typeface="Consolas" panose="020B0609020204030204" pitchFamily="49" charset="0"/>
              </a:rPr>
              <a:t>(_</a:t>
            </a:r>
            <a:r>
              <a:rPr lang="en-US" altLang="en-US" sz="900" dirty="0" err="1">
                <a:solidFill>
                  <a:srgbClr val="57A64A"/>
                </a:solidFill>
                <a:latin typeface="Consolas" panose="020B0609020204030204" pitchFamily="49" charset="0"/>
              </a:rPr>
              <a:t>game.Score</a:t>
            </a:r>
            <a:r>
              <a:rPr lang="en-US" altLang="en-US" sz="900" dirty="0">
                <a:solidFill>
                  <a:srgbClr val="57A64A"/>
                </a:solidFill>
                <a:latin typeface="Consolas" panose="020B0609020204030204" pitchFamily="49" charset="0"/>
              </a:rPr>
              <a:t>(), </a:t>
            </a:r>
            <a:r>
              <a:rPr lang="en-US" altLang="en-US" sz="900" dirty="0" err="1">
                <a:solidFill>
                  <a:srgbClr val="57A64A"/>
                </a:solidFill>
                <a:latin typeface="Consolas" panose="020B0609020204030204" pitchFamily="49" charset="0"/>
              </a:rPr>
              <a:t>Is.EqualTo</a:t>
            </a:r>
            <a:r>
              <a:rPr lang="en-US" altLang="en-US" sz="900" dirty="0">
                <a:solidFill>
                  <a:srgbClr val="57A64A"/>
                </a:solidFill>
                <a:latin typeface="Consolas" panose="020B0609020204030204" pitchFamily="49" charset="0"/>
              </a:rPr>
              <a:t>(16));</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650F8061-BB78-47E5-A545-2B9875328084}"/>
              </a:ext>
            </a:extLst>
          </p:cNvPr>
          <p:cNvSpPr>
            <a:spLocks noChangeArrowheads="1"/>
          </p:cNvSpPr>
          <p:nvPr/>
        </p:nvSpPr>
        <p:spPr bwMode="auto">
          <a:xfrm>
            <a:off x="131368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B9BB0DC6-932C-4783-8C66-F89403C90852}"/>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9" name="Line 6">
            <a:extLst>
              <a:ext uri="{FF2B5EF4-FFF2-40B4-BE49-F238E27FC236}">
                <a16:creationId xmlns:a16="http://schemas.microsoft.com/office/drawing/2014/main" id="{C918E591-051F-402E-8296-EA84ED8EE71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54024" y="506592"/>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600" dirty="0">
                <a:solidFill>
                  <a:srgbClr val="57A64A"/>
                </a:solidFill>
                <a:highlight>
                  <a:srgbClr val="33CC33"/>
                </a:highlight>
                <a:latin typeface="Consolas" panose="020B0609020204030204" pitchFamily="49" charset="0"/>
              </a:rPr>
              <a:t> </a:t>
            </a: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346ACC81-7692-49D8-B160-29423DCE5306}"/>
              </a:ext>
            </a:extLst>
          </p:cNvPr>
          <p:cNvSpPr>
            <a:spLocks noChangeArrowheads="1"/>
          </p:cNvSpPr>
          <p:nvPr/>
        </p:nvSpPr>
        <p:spPr bwMode="auto">
          <a:xfrm>
            <a:off x="1277112" y="6553200"/>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expected:16 but was: 13</a:t>
            </a:r>
          </a:p>
        </p:txBody>
      </p:sp>
      <p:sp>
        <p:nvSpPr>
          <p:cNvPr id="9" name="Text Box 7">
            <a:extLst>
              <a:ext uri="{FF2B5EF4-FFF2-40B4-BE49-F238E27FC236}">
                <a16:creationId xmlns:a16="http://schemas.microsoft.com/office/drawing/2014/main" id="{B74ECDDD-7605-4D10-8103-0E3B8119B44E}"/>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Line 6">
            <a:extLst>
              <a:ext uri="{FF2B5EF4-FFF2-40B4-BE49-F238E27FC236}">
                <a16:creationId xmlns:a16="http://schemas.microsoft.com/office/drawing/2014/main" id="{D1E06FBC-1B87-43ED-B809-4A4836ED43F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9">
            <a:extLst>
              <a:ext uri="{FF2B5EF4-FFF2-40B4-BE49-F238E27FC236}">
                <a16:creationId xmlns:a16="http://schemas.microsoft.com/office/drawing/2014/main" id="{86A10496-1421-460F-801E-53EE910C51D6}"/>
              </a:ext>
            </a:extLst>
          </p:cNvPr>
          <p:cNvSpPr>
            <a:spLocks noChangeArrowheads="1"/>
          </p:cNvSpPr>
          <p:nvPr/>
        </p:nvSpPr>
        <p:spPr bwMode="auto">
          <a:xfrm>
            <a:off x="6477000" y="714341"/>
            <a:ext cx="5028460" cy="327782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C8C8C8"/>
                </a:solidFill>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53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35806" y="609600"/>
            <a:ext cx="5028460" cy="4247317"/>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569CD6"/>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99836" y="453481"/>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3195D71D-2947-4AE0-A61E-AC3FF4ACE63B}"/>
              </a:ext>
            </a:extLst>
          </p:cNvPr>
          <p:cNvSpPr>
            <a:spLocks noChangeArrowheads="1"/>
          </p:cNvSpPr>
          <p:nvPr/>
        </p:nvSpPr>
        <p:spPr bwMode="auto">
          <a:xfrm>
            <a:off x="1322924"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8D510E3F-6A3C-48B3-9FC4-23386A7D7714}"/>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0" name="Line 6">
            <a:extLst>
              <a:ext uri="{FF2B5EF4-FFF2-40B4-BE49-F238E27FC236}">
                <a16:creationId xmlns:a16="http://schemas.microsoft.com/office/drawing/2014/main" id="{34A67711-0597-4BC7-98CE-68F078863867}"/>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173578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630140" y="533400"/>
            <a:ext cx="5028460" cy="4524315"/>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5" name="Text Box 7">
            <a:extLst>
              <a:ext uri="{FF2B5EF4-FFF2-40B4-BE49-F238E27FC236}">
                <a16:creationId xmlns:a16="http://schemas.microsoft.com/office/drawing/2014/main" id="{8453E795-949D-4895-90F5-674CCB231D90}"/>
              </a:ext>
            </a:extLst>
          </p:cNvPr>
          <p:cNvSpPr txBox="1">
            <a:spLocks noChangeArrowheads="1"/>
          </p:cNvSpPr>
          <p:nvPr/>
        </p:nvSpPr>
        <p:spPr bwMode="auto">
          <a:xfrm>
            <a:off x="7543800" y="-4465"/>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in conditional</a:t>
            </a:r>
          </a:p>
          <a:p>
            <a:r>
              <a:rPr lang="en-US" altLang="en-US" sz="1200" dirty="0" err="1">
                <a:solidFill>
                  <a:schemeClr val="tx1">
                    <a:lumMod val="75000"/>
                    <a:lumOff val="25000"/>
                  </a:schemeClr>
                </a:solidFill>
                <a:latin typeface="Consolas" panose="020B0609020204030204" pitchFamily="49" charset="0"/>
              </a:rPr>
              <a:t>i</a:t>
            </a:r>
            <a:r>
              <a:rPr lang="en-US" altLang="en-US" sz="1200" dirty="0">
                <a:solidFill>
                  <a:schemeClr val="tx1">
                    <a:lumMod val="75000"/>
                    <a:lumOff val="25000"/>
                  </a:schemeClr>
                </a:solidFill>
              </a:rPr>
              <a:t> is a bad name for this variable</a:t>
            </a:r>
          </a:p>
        </p:txBody>
      </p:sp>
      <p:sp>
        <p:nvSpPr>
          <p:cNvPr id="8" name="Callout: Line with Accent Bar 7">
            <a:extLst>
              <a:ext uri="{FF2B5EF4-FFF2-40B4-BE49-F238E27FC236}">
                <a16:creationId xmlns:a16="http://schemas.microsoft.com/office/drawing/2014/main" id="{48EEFC0B-D8D3-4F0D-B6CD-0E67543CC377}"/>
              </a:ext>
            </a:extLst>
          </p:cNvPr>
          <p:cNvSpPr/>
          <p:nvPr/>
        </p:nvSpPr>
        <p:spPr>
          <a:xfrm>
            <a:off x="8458200" y="1905000"/>
            <a:ext cx="1676030" cy="313659"/>
          </a:xfrm>
          <a:prstGeom prst="accentCallout1">
            <a:avLst>
              <a:gd name="adj1" fmla="val 18750"/>
              <a:gd name="adj2" fmla="val -8333"/>
              <a:gd name="adj3" fmla="val 179374"/>
              <a:gd name="adj4" fmla="val -524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latin typeface="Consolas" panose="020B0609020204030204" pitchFamily="49" charset="0"/>
              </a:rPr>
              <a:t>i</a:t>
            </a:r>
            <a:r>
              <a:rPr lang="en-US" sz="1200" dirty="0"/>
              <a:t> is bad variable name</a:t>
            </a:r>
          </a:p>
        </p:txBody>
      </p:sp>
      <p:sp>
        <p:nvSpPr>
          <p:cNvPr id="10" name="Callout: Line with Accent Bar 9">
            <a:extLst>
              <a:ext uri="{FF2B5EF4-FFF2-40B4-BE49-F238E27FC236}">
                <a16:creationId xmlns:a16="http://schemas.microsoft.com/office/drawing/2014/main" id="{E1828DF7-9B66-4FB3-ABCD-84B1D8C2CE40}"/>
              </a:ext>
            </a:extLst>
          </p:cNvPr>
          <p:cNvSpPr/>
          <p:nvPr/>
        </p:nvSpPr>
        <p:spPr>
          <a:xfrm>
            <a:off x="10647218" y="2438400"/>
            <a:ext cx="1413163" cy="313659"/>
          </a:xfrm>
          <a:prstGeom prst="accentCallout1">
            <a:avLst>
              <a:gd name="adj1" fmla="val 18750"/>
              <a:gd name="adj2" fmla="val -8333"/>
              <a:gd name="adj3" fmla="val 138148"/>
              <a:gd name="adj4" fmla="val -4496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comment</a:t>
            </a:r>
          </a:p>
        </p:txBody>
      </p:sp>
      <p:sp>
        <p:nvSpPr>
          <p:cNvPr id="9" name="Text Box 7">
            <a:extLst>
              <a:ext uri="{FF2B5EF4-FFF2-40B4-BE49-F238E27FC236}">
                <a16:creationId xmlns:a16="http://schemas.microsoft.com/office/drawing/2014/main" id="{4F05F0D6-9B18-452E-9ADB-E15FF3393169}"/>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1" name="Line 6">
            <a:extLst>
              <a:ext uri="{FF2B5EF4-FFF2-40B4-BE49-F238E27FC236}">
                <a16:creationId xmlns:a16="http://schemas.microsoft.com/office/drawing/2014/main" id="{521D766C-03D3-4189-B78E-47919314212F}"/>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
        <p:nvSpPr>
          <p:cNvPr id="12" name="Rectangle 1">
            <a:extLst>
              <a:ext uri="{FF2B5EF4-FFF2-40B4-BE49-F238E27FC236}">
                <a16:creationId xmlns:a16="http://schemas.microsoft.com/office/drawing/2014/main" id="{41E11500-8028-4E44-8C59-88EF3EA2D4AB}"/>
              </a:ext>
            </a:extLst>
          </p:cNvPr>
          <p:cNvSpPr>
            <a:spLocks noChangeArrowheads="1"/>
          </p:cNvSpPr>
          <p:nvPr/>
        </p:nvSpPr>
        <p:spPr bwMode="auto">
          <a:xfrm>
            <a:off x="999836" y="453481"/>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36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10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00800" y="609600"/>
            <a:ext cx="5379812" cy="4385816"/>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BC9AC053-B5D5-4E4E-A6A5-CB2E220F744E}"/>
              </a:ext>
            </a:extLst>
          </p:cNvPr>
          <p:cNvSpPr>
            <a:spLocks noChangeArrowheads="1"/>
          </p:cNvSpPr>
          <p:nvPr/>
        </p:nvSpPr>
        <p:spPr bwMode="auto">
          <a:xfrm>
            <a:off x="1322924"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E12C47B8-5A82-47FF-87E4-5DB1F4409BA2}"/>
              </a:ext>
            </a:extLst>
          </p:cNvPr>
          <p:cNvSpPr txBox="1">
            <a:spLocks noChangeArrowheads="1"/>
          </p:cNvSpPr>
          <p:nvPr/>
        </p:nvSpPr>
        <p:spPr bwMode="auto">
          <a:xfrm>
            <a:off x="7543800" y="-4465"/>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in conditional</a:t>
            </a:r>
          </a:p>
          <a:p>
            <a:r>
              <a:rPr lang="en-US" altLang="en-US" sz="1200" strike="sngStrike" dirty="0" err="1">
                <a:solidFill>
                  <a:schemeClr val="tx1">
                    <a:lumMod val="75000"/>
                    <a:lumOff val="25000"/>
                  </a:schemeClr>
                </a:solidFill>
                <a:latin typeface="Consolas" panose="020B0609020204030204" pitchFamily="49" charset="0"/>
              </a:rPr>
              <a:t>i</a:t>
            </a:r>
            <a:r>
              <a:rPr lang="en-US" altLang="en-US" sz="1200" strike="sngStrike" dirty="0">
                <a:solidFill>
                  <a:schemeClr val="tx1">
                    <a:lumMod val="75000"/>
                    <a:lumOff val="25000"/>
                  </a:schemeClr>
                </a:solidFill>
              </a:rPr>
              <a:t> is a bad name for this variable</a:t>
            </a:r>
          </a:p>
        </p:txBody>
      </p:sp>
      <p:sp>
        <p:nvSpPr>
          <p:cNvPr id="10" name="Text Box 7">
            <a:extLst>
              <a:ext uri="{FF2B5EF4-FFF2-40B4-BE49-F238E27FC236}">
                <a16:creationId xmlns:a16="http://schemas.microsoft.com/office/drawing/2014/main" id="{BDDAE16B-ABA2-4B9C-8591-49BDC825F235}"/>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1" name="Rectangle 1">
            <a:extLst>
              <a:ext uri="{FF2B5EF4-FFF2-40B4-BE49-F238E27FC236}">
                <a16:creationId xmlns:a16="http://schemas.microsoft.com/office/drawing/2014/main" id="{9D38C394-7338-4049-8AC2-DB0677BA2B11}"/>
              </a:ext>
            </a:extLst>
          </p:cNvPr>
          <p:cNvSpPr>
            <a:spLocks noChangeArrowheads="1"/>
          </p:cNvSpPr>
          <p:nvPr/>
        </p:nvSpPr>
        <p:spPr bwMode="auto">
          <a:xfrm>
            <a:off x="999836" y="453481"/>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2" name="Line 6">
            <a:extLst>
              <a:ext uri="{FF2B5EF4-FFF2-40B4-BE49-F238E27FC236}">
                <a16:creationId xmlns:a16="http://schemas.microsoft.com/office/drawing/2014/main" id="{E20B93CE-D746-4931-83F2-2F395576A58C}"/>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6017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80049" y="538863"/>
            <a:ext cx="5028460" cy="521681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ECD76C0B-AE2C-4F2B-92F9-FC167012FF1A}"/>
              </a:ext>
            </a:extLst>
          </p:cNvPr>
          <p:cNvSpPr>
            <a:spLocks noChangeArrowheads="1"/>
          </p:cNvSpPr>
          <p:nvPr/>
        </p:nvSpPr>
        <p:spPr bwMode="auto">
          <a:xfrm>
            <a:off x="1322924"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F1122BEA-24DA-4099-BA57-F2657B422697}"/>
              </a:ext>
            </a:extLst>
          </p:cNvPr>
          <p:cNvSpPr txBox="1">
            <a:spLocks noChangeArrowheads="1"/>
          </p:cNvSpPr>
          <p:nvPr/>
        </p:nvSpPr>
        <p:spPr bwMode="auto">
          <a:xfrm>
            <a:off x="7543800" y="-4465"/>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strike="sngStrike" dirty="0">
                <a:solidFill>
                  <a:schemeClr val="tx1">
                    <a:lumMod val="75000"/>
                    <a:lumOff val="25000"/>
                  </a:schemeClr>
                </a:solidFill>
              </a:rPr>
              <a:t>Ugly comment in conditional</a:t>
            </a:r>
          </a:p>
        </p:txBody>
      </p:sp>
      <p:sp>
        <p:nvSpPr>
          <p:cNvPr id="10" name="Text Box 7">
            <a:extLst>
              <a:ext uri="{FF2B5EF4-FFF2-40B4-BE49-F238E27FC236}">
                <a16:creationId xmlns:a16="http://schemas.microsoft.com/office/drawing/2014/main" id="{04BBF628-11A8-4C5A-B84E-8A35F150DC6C}"/>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dirty="0">
                <a:solidFill>
                  <a:schemeClr val="tx1">
                    <a:lumMod val="75000"/>
                    <a:lumOff val="25000"/>
                  </a:schemeClr>
                </a:solidFill>
              </a:rPr>
              <a:t>Ugly comment</a:t>
            </a:r>
          </a:p>
        </p:txBody>
      </p:sp>
      <p:sp>
        <p:nvSpPr>
          <p:cNvPr id="11" name="Rectangle 1">
            <a:extLst>
              <a:ext uri="{FF2B5EF4-FFF2-40B4-BE49-F238E27FC236}">
                <a16:creationId xmlns:a16="http://schemas.microsoft.com/office/drawing/2014/main" id="{B3AD68AC-7AEB-44C5-87C0-FACE52D90C22}"/>
              </a:ext>
            </a:extLst>
          </p:cNvPr>
          <p:cNvSpPr>
            <a:spLocks noChangeArrowheads="1"/>
          </p:cNvSpPr>
          <p:nvPr/>
        </p:nvSpPr>
        <p:spPr bwMode="auto">
          <a:xfrm>
            <a:off x="999836" y="453481"/>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TestFixture</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BowlingGameTest</a:t>
            </a:r>
            <a:endParaRPr kumimoji="0" lang="en-US" altLang="en-US" sz="9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private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CDCDC"/>
                </a:solidFill>
                <a:effectLst/>
                <a:latin typeface="Consolas" panose="020B0609020204030204" pitchFamily="49" charset="0"/>
              </a:rPr>
              <a:t>        [</a:t>
            </a:r>
            <a:r>
              <a:rPr kumimoji="0" lang="en-US" altLang="en-US" sz="900" i="0" u="none" strike="noStrike" cap="none" normalizeH="0" baseline="0" dirty="0" err="1">
                <a:ln>
                  <a:noFill/>
                </a:ln>
                <a:solidFill>
                  <a:srgbClr val="4EC9B0"/>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public</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void</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err="1">
                <a:ln>
                  <a:noFill/>
                </a:ln>
                <a:solidFill>
                  <a:srgbClr val="C8C8C8"/>
                </a:solidFill>
                <a:effectLst/>
                <a:latin typeface="Consolas" panose="020B0609020204030204" pitchFamily="49" charset="0"/>
              </a:rPr>
              <a:t>SetUp</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C8C8C8"/>
                </a:solidFill>
                <a:effectLst/>
                <a:latin typeface="Consolas" panose="020B0609020204030204" pitchFamily="49" charset="0"/>
              </a:rPr>
              <a:t>_game</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9B9B9B"/>
                </a:solidFill>
                <a:effectLst/>
                <a:latin typeface="Consolas" panose="020B0609020204030204" pitchFamily="49" charset="0"/>
              </a:rPr>
              <a:t>=</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569CD6"/>
                </a:solidFill>
                <a:effectLst/>
                <a:latin typeface="Consolas" panose="020B0609020204030204" pitchFamily="49" charset="0"/>
              </a:rPr>
              <a:t>new</a:t>
            </a:r>
            <a:r>
              <a:rPr kumimoji="0" lang="en-US" altLang="en-US" sz="900" i="0" u="none" strike="noStrike" cap="none" normalizeH="0" baseline="0" dirty="0">
                <a:ln>
                  <a:noFill/>
                </a:ln>
                <a:solidFill>
                  <a:srgbClr val="D0D2D3"/>
                </a:solidFill>
                <a:effectLst/>
                <a:latin typeface="Consolas" panose="020B0609020204030204" pitchFamily="49" charset="0"/>
              </a:rPr>
              <a:t> </a:t>
            </a:r>
            <a:r>
              <a:rPr kumimoji="0" lang="en-US" altLang="en-US" sz="900" i="0" u="none" strike="noStrike" cap="none" normalizeH="0" baseline="0" dirty="0">
                <a:ln>
                  <a:noFill/>
                </a:ln>
                <a:solidFill>
                  <a:srgbClr val="4EC9B0"/>
                </a:solidFill>
                <a:effectLst/>
                <a:latin typeface="Consolas" panose="020B0609020204030204" pitchFamily="49" charset="0"/>
              </a:rPr>
              <a:t>Game</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spare</a:t>
            </a:r>
          </a:p>
          <a:p>
            <a:pPr lvl="0" defTabSz="914400" fontAlgn="base">
              <a:spcBef>
                <a:spcPct val="0"/>
              </a:spcBef>
              <a:spcAft>
                <a:spcPct val="0"/>
              </a:spcAft>
            </a:pPr>
            <a:r>
              <a:rPr lang="en-US" altLang="en-US" sz="900" dirty="0">
                <a:solidFill>
                  <a:srgbClr val="57A64A"/>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2" name="Line 6">
            <a:extLst>
              <a:ext uri="{FF2B5EF4-FFF2-40B4-BE49-F238E27FC236}">
                <a16:creationId xmlns:a16="http://schemas.microsoft.com/office/drawing/2014/main" id="{AE8F299D-B45F-400E-B4DB-08FC58D79C1F}"/>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38108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97527" y="796498"/>
            <a:ext cx="5065777" cy="521681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r>
              <a:rPr kumimoji="0" lang="en-US" altLang="en-US" sz="900" i="0" u="none" strike="noStrike" cap="none" normalizeH="0" baseline="0" dirty="0">
                <a:ln>
                  <a:noFill/>
                </a:ln>
                <a:solidFill>
                  <a:srgbClr val="57A64A"/>
                </a:solidFill>
                <a:effectLst/>
                <a:latin typeface="Consolas" panose="020B0609020204030204" pitchFamily="49" charset="0"/>
              </a:rPr>
              <a:t>    </a:t>
            </a: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9" name="Rectangle 7">
            <a:extLst>
              <a:ext uri="{FF2B5EF4-FFF2-40B4-BE49-F238E27FC236}">
                <a16:creationId xmlns:a16="http://schemas.microsoft.com/office/drawing/2014/main" id="{61594AB7-E2EC-47BE-87BE-113984A87798}"/>
              </a:ext>
            </a:extLst>
          </p:cNvPr>
          <p:cNvSpPr>
            <a:spLocks noChangeArrowheads="1"/>
          </p:cNvSpPr>
          <p:nvPr/>
        </p:nvSpPr>
        <p:spPr bwMode="auto">
          <a:xfrm>
            <a:off x="1322924"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a:extLst>
              <a:ext uri="{FF2B5EF4-FFF2-40B4-BE49-F238E27FC236}">
                <a16:creationId xmlns:a16="http://schemas.microsoft.com/office/drawing/2014/main" id="{3AA222AB-5C22-49D6-BB40-049CF311F3EA}"/>
              </a:ext>
            </a:extLst>
          </p:cNvPr>
          <p:cNvSpPr txBox="1">
            <a:spLocks noChangeArrowheads="1"/>
          </p:cNvSpPr>
          <p:nvPr/>
        </p:nvSpPr>
        <p:spPr bwMode="auto">
          <a:xfrm>
            <a:off x="1618488" y="0"/>
            <a:ext cx="3810000" cy="307777"/>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400" strike="sngStrike" dirty="0">
                <a:solidFill>
                  <a:schemeClr val="tx1">
                    <a:lumMod val="75000"/>
                    <a:lumOff val="25000"/>
                  </a:schemeClr>
                </a:solidFill>
              </a:rPr>
              <a:t>Ugly comment</a:t>
            </a:r>
          </a:p>
        </p:txBody>
      </p:sp>
      <p:sp>
        <p:nvSpPr>
          <p:cNvPr id="7" name="Rectangle 9">
            <a:extLst>
              <a:ext uri="{FF2B5EF4-FFF2-40B4-BE49-F238E27FC236}">
                <a16:creationId xmlns:a16="http://schemas.microsoft.com/office/drawing/2014/main" id="{31D72224-7023-49F1-A9B5-3F8E3BFD41DC}"/>
              </a:ext>
            </a:extLst>
          </p:cNvPr>
          <p:cNvSpPr>
            <a:spLocks noChangeArrowheads="1"/>
          </p:cNvSpPr>
          <p:nvPr/>
        </p:nvSpPr>
        <p:spPr bwMode="auto">
          <a:xfrm>
            <a:off x="6480049" y="538863"/>
            <a:ext cx="502846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0" name="Line 6">
            <a:extLst>
              <a:ext uri="{FF2B5EF4-FFF2-40B4-BE49-F238E27FC236}">
                <a16:creationId xmlns:a16="http://schemas.microsoft.com/office/drawing/2014/main" id="{0B1C644C-A56F-4E67-8EBB-D33177EDFBB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7381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97527" y="865748"/>
            <a:ext cx="5065777" cy="507831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r>
              <a:rPr kumimoji="0" lang="en-US" altLang="en-US" sz="900" i="0" u="none" strike="noStrike" cap="none" normalizeH="0" baseline="0" dirty="0">
                <a:ln>
                  <a:noFill/>
                </a:ln>
                <a:solidFill>
                  <a:srgbClr val="57A64A"/>
                </a:solidFill>
                <a:effectLst/>
                <a:latin typeface="Consolas" panose="020B0609020204030204" pitchFamily="49" charset="0"/>
              </a:rPr>
              <a:t>    </a:t>
            </a: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n</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p:txBody>
      </p:sp>
      <p:sp>
        <p:nvSpPr>
          <p:cNvPr id="9" name="Rectangle 7">
            <a:extLst>
              <a:ext uri="{FF2B5EF4-FFF2-40B4-BE49-F238E27FC236}">
                <a16:creationId xmlns:a16="http://schemas.microsoft.com/office/drawing/2014/main" id="{61594AB7-E2EC-47BE-87BE-113984A87798}"/>
              </a:ext>
            </a:extLst>
          </p:cNvPr>
          <p:cNvSpPr>
            <a:spLocks noChangeArrowheads="1"/>
          </p:cNvSpPr>
          <p:nvPr/>
        </p:nvSpPr>
        <p:spPr bwMode="auto">
          <a:xfrm>
            <a:off x="1322924"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a:extLst>
              <a:ext uri="{FF2B5EF4-FFF2-40B4-BE49-F238E27FC236}">
                <a16:creationId xmlns:a16="http://schemas.microsoft.com/office/drawing/2014/main" id="{31D72224-7023-49F1-A9B5-3F8E3BFD41DC}"/>
              </a:ext>
            </a:extLst>
          </p:cNvPr>
          <p:cNvSpPr>
            <a:spLocks noChangeArrowheads="1"/>
          </p:cNvSpPr>
          <p:nvPr/>
        </p:nvSpPr>
        <p:spPr bwMode="auto">
          <a:xfrm>
            <a:off x="6480049" y="538863"/>
            <a:ext cx="502846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0" name="Line 6">
            <a:extLst>
              <a:ext uri="{FF2B5EF4-FFF2-40B4-BE49-F238E27FC236}">
                <a16:creationId xmlns:a16="http://schemas.microsoft.com/office/drawing/2014/main" id="{0B1C644C-A56F-4E67-8EBB-D33177EDFBB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6892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B951E-DCA1-4141-811A-3238E00BEAAB}"/>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The Fourth Test</a:t>
            </a:r>
          </a:p>
        </p:txBody>
      </p:sp>
      <p:sp>
        <p:nvSpPr>
          <p:cNvPr id="3" name="Text Placeholder 2">
            <a:extLst>
              <a:ext uri="{FF2B5EF4-FFF2-40B4-BE49-F238E27FC236}">
                <a16:creationId xmlns:a16="http://schemas.microsoft.com/office/drawing/2014/main" id="{FE2A00B8-D585-4FD5-A00C-1364FC6B7B49}"/>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Single Strike</a:t>
            </a:r>
          </a:p>
        </p:txBody>
      </p:sp>
    </p:spTree>
    <p:extLst>
      <p:ext uri="{BB962C8B-B14F-4D97-AF65-F5344CB8AC3E}">
        <p14:creationId xmlns:p14="http://schemas.microsoft.com/office/powerpoint/2010/main" val="228759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2D853A2-8BDE-4ED8-A66F-2665B4952764}"/>
              </a:ext>
            </a:extLst>
          </p:cNvPr>
          <p:cNvSpPr>
            <a:spLocks noGrp="1" noChangeArrowheads="1"/>
          </p:cNvSpPr>
          <p:nvPr>
            <p:ph type="title"/>
          </p:nvPr>
        </p:nvSpPr>
        <p:spPr/>
        <p:txBody>
          <a:bodyPr/>
          <a:lstStyle/>
          <a:p>
            <a:r>
              <a:rPr lang="en-US" altLang="en-US" dirty="0"/>
              <a:t>Requirements</a:t>
            </a:r>
          </a:p>
        </p:txBody>
      </p:sp>
      <p:graphicFrame>
        <p:nvGraphicFramePr>
          <p:cNvPr id="9220" name="Object 4">
            <a:extLst>
              <a:ext uri="{FF2B5EF4-FFF2-40B4-BE49-F238E27FC236}">
                <a16:creationId xmlns:a16="http://schemas.microsoft.com/office/drawing/2014/main" id="{67C8AC1F-340A-4A50-BB8B-4F1ACE4150E5}"/>
              </a:ext>
            </a:extLst>
          </p:cNvPr>
          <p:cNvGraphicFramePr>
            <a:graphicFrameLocks noGrp="1" noChangeAspect="1"/>
          </p:cNvGraphicFramePr>
          <p:nvPr>
            <p:ph idx="1"/>
            <p:extLst>
              <p:ext uri="{D42A27DB-BD31-4B8C-83A1-F6EECF244321}">
                <p14:modId xmlns:p14="http://schemas.microsoft.com/office/powerpoint/2010/main" val="3696332893"/>
              </p:ext>
            </p:extLst>
          </p:nvPr>
        </p:nvGraphicFramePr>
        <p:xfrm>
          <a:off x="1219200" y="1690688"/>
          <a:ext cx="1524000" cy="1236663"/>
        </p:xfrm>
        <a:graphic>
          <a:graphicData uri="http://schemas.openxmlformats.org/presentationml/2006/ole">
            <mc:AlternateContent xmlns:mc="http://schemas.openxmlformats.org/markup-compatibility/2006">
              <mc:Choice xmlns:v="urn:schemas-microsoft-com:vml" Requires="v">
                <p:oleObj spid="_x0000_s9477" name="VISIO" r:id="rId4" imgW="926280" imgH="750240" progId="Visio.Drawing.5">
                  <p:embed/>
                </p:oleObj>
              </mc:Choice>
              <mc:Fallback>
                <p:oleObj name="VISIO" r:id="rId4" imgW="926280" imgH="750240" progId="Visio.Drawing.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690688"/>
                        <a:ext cx="15240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Rectangle 6">
            <a:extLst>
              <a:ext uri="{FF2B5EF4-FFF2-40B4-BE49-F238E27FC236}">
                <a16:creationId xmlns:a16="http://schemas.microsoft.com/office/drawing/2014/main" id="{9839402A-C6DD-4E54-8730-D37DE3DFA72E}"/>
              </a:ext>
            </a:extLst>
          </p:cNvPr>
          <p:cNvSpPr>
            <a:spLocks noGrp="1" noChangeArrowheads="1"/>
          </p:cNvSpPr>
          <p:nvPr>
            <p:ph type="body" idx="4294967295"/>
          </p:nvPr>
        </p:nvSpPr>
        <p:spPr>
          <a:xfrm>
            <a:off x="914400" y="2971800"/>
            <a:ext cx="10591800" cy="3276600"/>
          </a:xfrm>
        </p:spPr>
        <p:txBody>
          <a:bodyPr/>
          <a:lstStyle/>
          <a:p>
            <a:pPr marL="0" indent="0">
              <a:buNone/>
            </a:pPr>
            <a:r>
              <a:rPr lang="en-US" altLang="en-US" dirty="0"/>
              <a:t>Write a class named </a:t>
            </a:r>
            <a:r>
              <a:rPr lang="en-US" altLang="en-US" dirty="0">
                <a:latin typeface="Consolas" panose="020B0609020204030204" pitchFamily="49" charset="0"/>
              </a:rPr>
              <a:t>Game</a:t>
            </a:r>
            <a:r>
              <a:rPr lang="en-US" altLang="en-US" dirty="0"/>
              <a:t> that has two methods:</a:t>
            </a:r>
          </a:p>
          <a:p>
            <a:pPr marL="914400" lvl="1" indent="-457200">
              <a:buFont typeface="+mj-lt"/>
              <a:buAutoNum type="arabicPeriod"/>
            </a:pPr>
            <a:r>
              <a:rPr lang="en-US" altLang="en-US" dirty="0">
                <a:latin typeface="Consolas" panose="020B0609020204030204" pitchFamily="49" charset="0"/>
              </a:rPr>
              <a:t>Roll(pins : </a:t>
            </a:r>
            <a:r>
              <a:rPr lang="en-US" altLang="en-US" dirty="0" err="1">
                <a:latin typeface="Consolas" panose="020B0609020204030204" pitchFamily="49" charset="0"/>
              </a:rPr>
              <a:t>int</a:t>
            </a:r>
            <a:r>
              <a:rPr lang="en-US" altLang="en-US" dirty="0">
                <a:latin typeface="Consolas" panose="020B0609020204030204" pitchFamily="49" charset="0"/>
              </a:rPr>
              <a:t>)</a:t>
            </a:r>
          </a:p>
          <a:p>
            <a:pPr lvl="2"/>
            <a:r>
              <a:rPr lang="en-US" altLang="en-US" dirty="0"/>
              <a:t>Called each time the player rolls a ball</a:t>
            </a:r>
          </a:p>
          <a:p>
            <a:pPr lvl="2"/>
            <a:r>
              <a:rPr lang="en-US" altLang="en-US" dirty="0"/>
              <a:t>Pins is the number of pins knocked down</a:t>
            </a:r>
          </a:p>
          <a:p>
            <a:pPr marL="914400" lvl="1" indent="-457200">
              <a:buFont typeface="+mj-lt"/>
              <a:buAutoNum type="arabicPeriod"/>
            </a:pPr>
            <a:r>
              <a:rPr lang="en-US" altLang="en-US" dirty="0">
                <a:latin typeface="Consolas" panose="020B0609020204030204" pitchFamily="49" charset="0"/>
              </a:rPr>
              <a:t>Score() : </a:t>
            </a:r>
            <a:r>
              <a:rPr lang="en-US" altLang="en-US" dirty="0" err="1">
                <a:latin typeface="Consolas" panose="020B0609020204030204" pitchFamily="49" charset="0"/>
              </a:rPr>
              <a:t>int</a:t>
            </a:r>
            <a:endParaRPr lang="en-US" altLang="en-US" dirty="0">
              <a:latin typeface="Consolas" panose="020B0609020204030204" pitchFamily="49" charset="0"/>
            </a:endParaRPr>
          </a:p>
          <a:p>
            <a:pPr lvl="2"/>
            <a:r>
              <a:rPr lang="en-US" altLang="en-US" dirty="0"/>
              <a:t>Called only at the very end of the game</a:t>
            </a:r>
          </a:p>
          <a:p>
            <a:pPr lvl="2"/>
            <a:r>
              <a:rPr lang="en-US" altLang="en-US" dirty="0"/>
              <a:t>Returns the total score for that game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0356" name="Line 4">
            <a:extLst>
              <a:ext uri="{FF2B5EF4-FFF2-40B4-BE49-F238E27FC236}">
                <a16:creationId xmlns:a16="http://schemas.microsoft.com/office/drawing/2014/main" id="{BAF007E2-91FF-4A9C-A926-532209C8A74E}"/>
              </a:ext>
            </a:extLst>
          </p:cNvPr>
          <p:cNvSpPr>
            <a:spLocks noChangeShapeType="1"/>
          </p:cNvSpPr>
          <p:nvPr/>
        </p:nvSpPr>
        <p:spPr bwMode="auto">
          <a:xfrm>
            <a:off x="6248400" y="121920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62520" y="685800"/>
            <a:ext cx="5065777" cy="563231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4EC9B0"/>
                </a:solidFill>
                <a:highlight>
                  <a:srgbClr val="33CC33"/>
                </a:highlight>
                <a:latin typeface="Consolas" panose="020B0609020204030204" pitchFamily="49" charset="0"/>
              </a:rPr>
              <a:t> </a:t>
            </a: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15" name="Text Box 7">
            <a:extLst>
              <a:ext uri="{FF2B5EF4-FFF2-40B4-BE49-F238E27FC236}">
                <a16:creationId xmlns:a16="http://schemas.microsoft.com/office/drawing/2014/main" id="{8453E795-949D-4895-90F5-674CCB231D90}"/>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
        <p:nvSpPr>
          <p:cNvPr id="10" name="Rectangle 9">
            <a:extLst>
              <a:ext uri="{FF2B5EF4-FFF2-40B4-BE49-F238E27FC236}">
                <a16:creationId xmlns:a16="http://schemas.microsoft.com/office/drawing/2014/main" id="{FDB33573-36FE-4A9C-9D73-7DF48003B92F}"/>
              </a:ext>
            </a:extLst>
          </p:cNvPr>
          <p:cNvSpPr>
            <a:spLocks noChangeArrowheads="1"/>
          </p:cNvSpPr>
          <p:nvPr/>
        </p:nvSpPr>
        <p:spPr bwMode="auto">
          <a:xfrm>
            <a:off x="1285608" y="6548582"/>
            <a:ext cx="4419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Consolas" panose="020B0609020204030204" pitchFamily="49" charset="0"/>
              </a:rPr>
              <a:t>expected:24 but was: 17</a:t>
            </a:r>
          </a:p>
        </p:txBody>
      </p:sp>
      <p:sp>
        <p:nvSpPr>
          <p:cNvPr id="11" name="Callout: Line with Accent Bar 10">
            <a:extLst>
              <a:ext uri="{FF2B5EF4-FFF2-40B4-BE49-F238E27FC236}">
                <a16:creationId xmlns:a16="http://schemas.microsoft.com/office/drawing/2014/main" id="{23F11969-ABB6-418F-97B9-8F8DE10C6F07}"/>
              </a:ext>
            </a:extLst>
          </p:cNvPr>
          <p:cNvSpPr/>
          <p:nvPr/>
        </p:nvSpPr>
        <p:spPr>
          <a:xfrm>
            <a:off x="4084042" y="4267200"/>
            <a:ext cx="1295400" cy="313659"/>
          </a:xfrm>
          <a:prstGeom prst="accentCallout1">
            <a:avLst>
              <a:gd name="adj1" fmla="val 18750"/>
              <a:gd name="adj2" fmla="val -8333"/>
              <a:gd name="adj3" fmla="val 129011"/>
              <a:gd name="adj4" fmla="val -667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comment</a:t>
            </a:r>
          </a:p>
        </p:txBody>
      </p:sp>
      <p:sp>
        <p:nvSpPr>
          <p:cNvPr id="8" name="Line 6">
            <a:extLst>
              <a:ext uri="{FF2B5EF4-FFF2-40B4-BE49-F238E27FC236}">
                <a16:creationId xmlns:a16="http://schemas.microsoft.com/office/drawing/2014/main" id="{2E635812-CDCE-4152-947E-976558DEBD21}"/>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
        <p:nvSpPr>
          <p:cNvPr id="16" name="Rectangle 9">
            <a:extLst>
              <a:ext uri="{FF2B5EF4-FFF2-40B4-BE49-F238E27FC236}">
                <a16:creationId xmlns:a16="http://schemas.microsoft.com/office/drawing/2014/main" id="{A1E9B509-1B72-45A3-A48B-872E4C9966F0}"/>
              </a:ext>
            </a:extLst>
          </p:cNvPr>
          <p:cNvSpPr>
            <a:spLocks noChangeArrowheads="1"/>
          </p:cNvSpPr>
          <p:nvPr/>
        </p:nvSpPr>
        <p:spPr bwMode="auto">
          <a:xfrm>
            <a:off x="6632449" y="691263"/>
            <a:ext cx="502846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class</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Game</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new</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21</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77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1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512746" y="762000"/>
            <a:ext cx="5450653" cy="5216813"/>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a:solidFill>
                  <a:srgbClr val="57A64A"/>
                </a:solidFill>
                <a:latin typeface="Consolas" panose="020B0609020204030204" pitchFamily="49" charset="0"/>
              </a:rPr>
              <a:t>// ...</a:t>
            </a:r>
            <a:endParaRPr lang="en-US" altLang="en-US" sz="900" dirty="0">
              <a:solidFill>
                <a:srgbClr val="569CD6"/>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Consolas" panose="020B0609020204030204" pitchFamily="49" charset="0"/>
              </a:rPr>
              <a:t>    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Roll</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pins</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currentRoll</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pins</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62520" y="762000"/>
            <a:ext cx="5065777" cy="563231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15" name="Text Box 7">
            <a:extLst>
              <a:ext uri="{FF2B5EF4-FFF2-40B4-BE49-F238E27FC236}">
                <a16:creationId xmlns:a16="http://schemas.microsoft.com/office/drawing/2014/main" id="{8453E795-949D-4895-90F5-674CCB231D90}"/>
              </a:ext>
            </a:extLst>
          </p:cNvPr>
          <p:cNvSpPr txBox="1">
            <a:spLocks noChangeArrowheads="1"/>
          </p:cNvSpPr>
          <p:nvPr/>
        </p:nvSpPr>
        <p:spPr bwMode="auto">
          <a:xfrm>
            <a:off x="7333072" y="22782"/>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a:p>
            <a:r>
              <a:rPr lang="en-US" altLang="en-US" sz="1200" dirty="0">
                <a:solidFill>
                  <a:schemeClr val="tx1">
                    <a:lumMod val="75000"/>
                    <a:lumOff val="25000"/>
                  </a:schemeClr>
                </a:solidFill>
              </a:rPr>
              <a:t>Ugly expressions to calculate scores (x3)</a:t>
            </a:r>
          </a:p>
        </p:txBody>
      </p:sp>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74051"/>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Callout: Line with Accent Bar 10">
            <a:extLst>
              <a:ext uri="{FF2B5EF4-FFF2-40B4-BE49-F238E27FC236}">
                <a16:creationId xmlns:a16="http://schemas.microsoft.com/office/drawing/2014/main" id="{E94DB11E-8CC6-44A2-B482-3E600AA62701}"/>
              </a:ext>
            </a:extLst>
          </p:cNvPr>
          <p:cNvSpPr/>
          <p:nvPr/>
        </p:nvSpPr>
        <p:spPr>
          <a:xfrm>
            <a:off x="10472238" y="1806802"/>
            <a:ext cx="1219200" cy="313659"/>
          </a:xfrm>
          <a:prstGeom prst="accentCallout1">
            <a:avLst>
              <a:gd name="adj1" fmla="val 18750"/>
              <a:gd name="adj2" fmla="val -8333"/>
              <a:gd name="adj3" fmla="val 279494"/>
              <a:gd name="adj4" fmla="val -711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comment</a:t>
            </a:r>
          </a:p>
        </p:txBody>
      </p:sp>
      <p:sp>
        <p:nvSpPr>
          <p:cNvPr id="12" name="Callout: Line with Accent Bar 11">
            <a:extLst>
              <a:ext uri="{FF2B5EF4-FFF2-40B4-BE49-F238E27FC236}">
                <a16:creationId xmlns:a16="http://schemas.microsoft.com/office/drawing/2014/main" id="{25E5D205-E4EE-4230-A99F-C3392C528275}"/>
              </a:ext>
            </a:extLst>
          </p:cNvPr>
          <p:cNvSpPr/>
          <p:nvPr/>
        </p:nvSpPr>
        <p:spPr>
          <a:xfrm>
            <a:off x="10624774" y="2383670"/>
            <a:ext cx="1183084" cy="313659"/>
          </a:xfrm>
          <a:prstGeom prst="accentCallout1">
            <a:avLst>
              <a:gd name="adj1" fmla="val 18750"/>
              <a:gd name="adj2" fmla="val -8333"/>
              <a:gd name="adj3" fmla="val 197042"/>
              <a:gd name="adj4" fmla="val -798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expression</a:t>
            </a:r>
          </a:p>
        </p:txBody>
      </p:sp>
      <p:sp>
        <p:nvSpPr>
          <p:cNvPr id="17" name="Callout: Line with Accent Bar 16">
            <a:extLst>
              <a:ext uri="{FF2B5EF4-FFF2-40B4-BE49-F238E27FC236}">
                <a16:creationId xmlns:a16="http://schemas.microsoft.com/office/drawing/2014/main" id="{FD4D9CEB-CA5E-425E-8467-979ABCE7C0CD}"/>
              </a:ext>
            </a:extLst>
          </p:cNvPr>
          <p:cNvSpPr/>
          <p:nvPr/>
        </p:nvSpPr>
        <p:spPr>
          <a:xfrm>
            <a:off x="10497376" y="3782584"/>
            <a:ext cx="1183084" cy="313659"/>
          </a:xfrm>
          <a:prstGeom prst="accentCallout1">
            <a:avLst>
              <a:gd name="adj1" fmla="val 18750"/>
              <a:gd name="adj2" fmla="val -8333"/>
              <a:gd name="adj3" fmla="val 158761"/>
              <a:gd name="adj4" fmla="val -844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expression</a:t>
            </a:r>
          </a:p>
        </p:txBody>
      </p:sp>
      <p:sp>
        <p:nvSpPr>
          <p:cNvPr id="18" name="Callout: Line with Accent Bar 17">
            <a:extLst>
              <a:ext uri="{FF2B5EF4-FFF2-40B4-BE49-F238E27FC236}">
                <a16:creationId xmlns:a16="http://schemas.microsoft.com/office/drawing/2014/main" id="{A016B827-B555-43AA-B2DF-19134041BC00}"/>
              </a:ext>
            </a:extLst>
          </p:cNvPr>
          <p:cNvSpPr/>
          <p:nvPr/>
        </p:nvSpPr>
        <p:spPr>
          <a:xfrm>
            <a:off x="10490296" y="3180984"/>
            <a:ext cx="1183084" cy="313659"/>
          </a:xfrm>
          <a:prstGeom prst="accentCallout1">
            <a:avLst>
              <a:gd name="adj1" fmla="val 18750"/>
              <a:gd name="adj2" fmla="val -8333"/>
              <a:gd name="adj3" fmla="val 155815"/>
              <a:gd name="adj4" fmla="val -821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Ugly expression</a:t>
            </a:r>
          </a:p>
        </p:txBody>
      </p:sp>
      <p:sp>
        <p:nvSpPr>
          <p:cNvPr id="20" name="Line 6">
            <a:extLst>
              <a:ext uri="{FF2B5EF4-FFF2-40B4-BE49-F238E27FC236}">
                <a16:creationId xmlns:a16="http://schemas.microsoft.com/office/drawing/2014/main" id="{C8114CA5-279A-4743-B526-2422BF994F55}"/>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
        <p:nvSpPr>
          <p:cNvPr id="21" name="Text Box 7">
            <a:extLst>
              <a:ext uri="{FF2B5EF4-FFF2-40B4-BE49-F238E27FC236}">
                <a16:creationId xmlns:a16="http://schemas.microsoft.com/office/drawing/2014/main" id="{5B5E92C7-A3F1-4A8D-A066-2F95EDC502D9}"/>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Tree>
    <p:extLst>
      <p:ext uri="{BB962C8B-B14F-4D97-AF65-F5344CB8AC3E}">
        <p14:creationId xmlns:p14="http://schemas.microsoft.com/office/powerpoint/2010/main" val="18294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1000"/>
                            </p:stCondLst>
                            <p:childTnLst>
                              <p:par>
                                <p:cTn id="27" presetID="10" presetClass="entr" presetSubtype="0" fill="hold" grpId="0" nodeType="afterEffect">
                                  <p:stCondLst>
                                    <p:cond delay="10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1" grpId="0" animBg="1"/>
      <p:bldP spid="12" grpId="0" animBg="1"/>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512747" y="777390"/>
            <a:ext cx="5028460" cy="5355312"/>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D0D2D3"/>
                </a:solidFill>
                <a:latin typeface="Consolas" panose="020B0609020204030204" pitchFamily="49" charset="0"/>
              </a:rPr>
              <a:t>StrikeBonus</a:t>
            </a:r>
            <a:r>
              <a:rPr lang="en-US" altLang="en-US" sz="900" dirty="0">
                <a:solidFill>
                  <a:srgbClr val="D0D2D3"/>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StrikeBonus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62520" y="609600"/>
            <a:ext cx="5065777" cy="577081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C5C4F9AC-087A-43E3-8BFD-5113B1B4D816}"/>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
        <p:nvSpPr>
          <p:cNvPr id="9" name="Text Box 7">
            <a:extLst>
              <a:ext uri="{FF2B5EF4-FFF2-40B4-BE49-F238E27FC236}">
                <a16:creationId xmlns:a16="http://schemas.microsoft.com/office/drawing/2014/main" id="{521D6C5E-9E4B-4099-9FAD-1DBA0E8138D3}"/>
              </a:ext>
            </a:extLst>
          </p:cNvPr>
          <p:cNvSpPr txBox="1">
            <a:spLocks noChangeArrowheads="1"/>
          </p:cNvSpPr>
          <p:nvPr/>
        </p:nvSpPr>
        <p:spPr bwMode="auto">
          <a:xfrm>
            <a:off x="7333072" y="22782"/>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a:p>
            <a:r>
              <a:rPr lang="en-US" altLang="en-US" sz="1200" dirty="0">
                <a:solidFill>
                  <a:schemeClr val="tx1">
                    <a:lumMod val="75000"/>
                    <a:lumOff val="25000"/>
                  </a:schemeClr>
                </a:solidFill>
              </a:rPr>
              <a:t>Ugly expressions to calculate scores (x2)</a:t>
            </a:r>
          </a:p>
        </p:txBody>
      </p:sp>
      <p:sp>
        <p:nvSpPr>
          <p:cNvPr id="10" name="Line 6">
            <a:extLst>
              <a:ext uri="{FF2B5EF4-FFF2-40B4-BE49-F238E27FC236}">
                <a16:creationId xmlns:a16="http://schemas.microsoft.com/office/drawing/2014/main" id="{F9D236F1-4676-487C-8B97-DE9CE4452C6F}"/>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64507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80049" y="609600"/>
            <a:ext cx="5028460" cy="6047809"/>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D0D2D3"/>
                </a:solidFill>
                <a:latin typeface="Consolas" panose="020B0609020204030204" pitchFamily="49" charset="0"/>
              </a:rPr>
              <a:t>StrikeBonus</a:t>
            </a:r>
            <a:r>
              <a:rPr lang="en-US" altLang="en-US" sz="900" dirty="0">
                <a:solidFill>
                  <a:srgbClr val="D0D2D3"/>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B5CEA8"/>
                </a:solidFill>
                <a:latin typeface="Consolas" panose="020B0609020204030204" pitchFamily="49" charset="0"/>
              </a:rPr>
              <a:t>SpareBonus</a:t>
            </a:r>
            <a:r>
              <a:rPr lang="en-US" altLang="en-US" sz="900" dirty="0">
                <a:solidFill>
                  <a:srgbClr val="B5CEA8"/>
                </a:solidFill>
                <a:latin typeface="Consolas" panose="020B0609020204030204" pitchFamily="49" charset="0"/>
              </a:rPr>
              <a:t>(</a:t>
            </a:r>
            <a:r>
              <a:rPr lang="en-US" altLang="en-US" sz="900" dirty="0" err="1">
                <a:solidFill>
                  <a:srgbClr val="B5CEA8"/>
                </a:solidFill>
                <a:latin typeface="Consolas" panose="020B0609020204030204" pitchFamily="49" charset="0"/>
              </a:rPr>
              <a:t>frameindex</a:t>
            </a:r>
            <a:r>
              <a:rPr lang="en-US" altLang="en-US" sz="900" dirty="0">
                <a:solidFill>
                  <a:srgbClr val="B5CEA8"/>
                </a:solidFill>
                <a:latin typeface="Consolas" panose="020B0609020204030204" pitchFamily="49" charset="0"/>
              </a:rPr>
              <a:t>);</a:t>
            </a: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StrikeBonus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SpareBonus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62520" y="609600"/>
            <a:ext cx="5065777" cy="590931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7A64A"/>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kumimoji="0" lang="en-US" altLang="en-US" sz="900" b="0" i="0" u="none" strike="noStrike" cap="none" normalizeH="0" baseline="0" dirty="0">
                <a:ln>
                  <a:noFill/>
                </a:ln>
                <a:solidFill>
                  <a:schemeClr val="tx1"/>
                </a:solidFill>
                <a:effectLst/>
                <a:latin typeface="Arial" panose="020B0604020202020204" pitchFamily="34" charset="0"/>
              </a:rPr>
              <a:t> </a:t>
            </a:r>
          </a:p>
        </p:txBody>
      </p:sp>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07895ABE-01B2-4517-AF3D-27AAA2035F2A}"/>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
        <p:nvSpPr>
          <p:cNvPr id="9" name="Text Box 7">
            <a:extLst>
              <a:ext uri="{FF2B5EF4-FFF2-40B4-BE49-F238E27FC236}">
                <a16:creationId xmlns:a16="http://schemas.microsoft.com/office/drawing/2014/main" id="{958B5DF4-CBD8-4454-AF11-28357EF3A7DC}"/>
              </a:ext>
            </a:extLst>
          </p:cNvPr>
          <p:cNvSpPr txBox="1">
            <a:spLocks noChangeArrowheads="1"/>
          </p:cNvSpPr>
          <p:nvPr/>
        </p:nvSpPr>
        <p:spPr bwMode="auto">
          <a:xfrm>
            <a:off x="7333072" y="22782"/>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a:p>
            <a:r>
              <a:rPr lang="en-US" altLang="en-US" sz="1200" dirty="0">
                <a:solidFill>
                  <a:schemeClr val="tx1">
                    <a:lumMod val="75000"/>
                    <a:lumOff val="25000"/>
                  </a:schemeClr>
                </a:solidFill>
              </a:rPr>
              <a:t>Ugly expressions to calculate scores (x1)</a:t>
            </a:r>
          </a:p>
        </p:txBody>
      </p:sp>
      <p:sp>
        <p:nvSpPr>
          <p:cNvPr id="11" name="Line 6">
            <a:extLst>
              <a:ext uri="{FF2B5EF4-FFF2-40B4-BE49-F238E27FC236}">
                <a16:creationId xmlns:a16="http://schemas.microsoft.com/office/drawing/2014/main" id="{5B3F9E66-3449-4DFA-94AD-4FFF04D1F74A}"/>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32416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82359" y="405736"/>
            <a:ext cx="5028460" cy="6463308"/>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569CD6"/>
                </a:solidFill>
                <a:effectLst/>
                <a:latin typeface="Consolas" panose="020B0609020204030204" pitchFamily="49" charset="0"/>
              </a:rPr>
              <a:t>int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D0D2D3"/>
                </a:solidFill>
                <a:latin typeface="Consolas" panose="020B0609020204030204" pitchFamily="49" charset="0"/>
              </a:rPr>
              <a:t>StrikeBonus</a:t>
            </a:r>
            <a:r>
              <a:rPr lang="en-US" altLang="en-US" sz="900" dirty="0">
                <a:solidFill>
                  <a:srgbClr val="D0D2D3"/>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B5CEA8"/>
                </a:solidFill>
                <a:latin typeface="Consolas" panose="020B0609020204030204" pitchFamily="49" charset="0"/>
              </a:rPr>
              <a:t>SpareBonus</a:t>
            </a:r>
            <a:r>
              <a:rPr lang="en-US" altLang="en-US" sz="900" dirty="0">
                <a:solidFill>
                  <a:srgbClr val="B5CEA8"/>
                </a:solidFill>
                <a:latin typeface="Consolas" panose="020B0609020204030204" pitchFamily="49" charset="0"/>
              </a:rPr>
              <a:t>(</a:t>
            </a:r>
            <a:r>
              <a:rPr lang="en-US" altLang="en-US" sz="900" dirty="0" err="1">
                <a:solidFill>
                  <a:srgbClr val="B5CEA8"/>
                </a:solidFill>
                <a:latin typeface="Consolas" panose="020B0609020204030204" pitchFamily="49" charset="0"/>
              </a:rPr>
              <a:t>frameindex</a:t>
            </a:r>
            <a:r>
              <a:rPr lang="en-US" altLang="en-US" sz="900" dirty="0">
                <a:solidFill>
                  <a:srgbClr val="B5CEA8"/>
                </a:solidFill>
                <a:latin typeface="Consolas" panose="020B0609020204030204" pitchFamily="49" charset="0"/>
              </a:rPr>
              <a:t>);</a:t>
            </a: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C8C8C8"/>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StrikeBonus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SpareBonus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0D2D3"/>
              </a:solidFill>
              <a:effectLst/>
              <a:latin typeface="Consolas" panose="020B0609020204030204" pitchFamily="49" charset="0"/>
            </a:endParaRPr>
          </a:p>
        </p:txBody>
      </p:sp>
      <p:sp>
        <p:nvSpPr>
          <p:cNvPr id="14" name="Rectangle 1">
            <a:extLst>
              <a:ext uri="{FF2B5EF4-FFF2-40B4-BE49-F238E27FC236}">
                <a16:creationId xmlns:a16="http://schemas.microsoft.com/office/drawing/2014/main" id="{B59B8BE9-A57B-4FB2-B229-220AE0D584DC}"/>
              </a:ext>
            </a:extLst>
          </p:cNvPr>
          <p:cNvSpPr>
            <a:spLocks noChangeArrowheads="1"/>
          </p:cNvSpPr>
          <p:nvPr/>
        </p:nvSpPr>
        <p:spPr bwMode="auto">
          <a:xfrm>
            <a:off x="962520" y="609600"/>
            <a:ext cx="5065777" cy="5770811"/>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74514"/>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id="{62ABC7A7-E390-4284-83C2-3E59B9164DE2}"/>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
        <p:nvSpPr>
          <p:cNvPr id="10" name="Text Box 7">
            <a:extLst>
              <a:ext uri="{FF2B5EF4-FFF2-40B4-BE49-F238E27FC236}">
                <a16:creationId xmlns:a16="http://schemas.microsoft.com/office/drawing/2014/main" id="{3B88BAD6-DF1F-4F2C-B831-3A9C27ABFA94}"/>
              </a:ext>
            </a:extLst>
          </p:cNvPr>
          <p:cNvSpPr txBox="1">
            <a:spLocks noChangeArrowheads="1"/>
          </p:cNvSpPr>
          <p:nvPr/>
        </p:nvSpPr>
        <p:spPr bwMode="auto">
          <a:xfrm>
            <a:off x="7333072" y="22782"/>
            <a:ext cx="3810000" cy="461665"/>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a:p>
            <a:r>
              <a:rPr lang="en-US" altLang="en-US" sz="1200" strike="sngStrike" dirty="0">
                <a:solidFill>
                  <a:schemeClr val="tx1">
                    <a:lumMod val="75000"/>
                    <a:lumOff val="25000"/>
                  </a:schemeClr>
                </a:solidFill>
              </a:rPr>
              <a:t>Ugly expressions to calculate scores</a:t>
            </a:r>
          </a:p>
        </p:txBody>
      </p:sp>
      <p:sp>
        <p:nvSpPr>
          <p:cNvPr id="11" name="Line 6">
            <a:extLst>
              <a:ext uri="{FF2B5EF4-FFF2-40B4-BE49-F238E27FC236}">
                <a16:creationId xmlns:a16="http://schemas.microsoft.com/office/drawing/2014/main" id="{0F9C88CC-5F55-4D21-A04E-2AD03BA74399}"/>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358830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7F48F2F-4AFD-488E-9F5C-86DEEE28F897}"/>
              </a:ext>
            </a:extLst>
          </p:cNvPr>
          <p:cNvSpPr>
            <a:spLocks noChangeArrowheads="1"/>
          </p:cNvSpPr>
          <p:nvPr/>
        </p:nvSpPr>
        <p:spPr bwMode="auto">
          <a:xfrm>
            <a:off x="6468504" y="519291"/>
            <a:ext cx="5028460" cy="6186309"/>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IsStrike</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fra</a:t>
            </a:r>
            <a:r>
              <a:rPr lang="en-US" altLang="en-US" sz="900" dirty="0" err="1">
                <a:solidFill>
                  <a:srgbClr val="C8C8C8"/>
                </a:solidFill>
                <a:latin typeface="Consolas" panose="020B0609020204030204" pitchFamily="49" charset="0"/>
              </a:rPr>
              <a:t>meIndex</a:t>
            </a:r>
            <a:r>
              <a:rPr lang="en-US" altLang="en-US" sz="900" dirty="0">
                <a:solidFill>
                  <a:srgbClr val="C8C8C8"/>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D0D2D3"/>
                </a:solidFill>
                <a:latin typeface="Consolas" panose="020B0609020204030204" pitchFamily="49" charset="0"/>
              </a:rPr>
              <a:t>StrikeBonus</a:t>
            </a:r>
            <a:r>
              <a:rPr lang="en-US" altLang="en-US" sz="900" dirty="0">
                <a:solidFill>
                  <a:srgbClr val="D0D2D3"/>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B5CEA8"/>
                </a:solidFill>
                <a:latin typeface="Consolas" panose="020B0609020204030204" pitchFamily="49" charset="0"/>
              </a:rPr>
              <a:t>SpareBonus</a:t>
            </a:r>
            <a:r>
              <a:rPr lang="en-US" altLang="en-US" sz="900" dirty="0">
                <a:solidFill>
                  <a:srgbClr val="B5CEA8"/>
                </a:solidFill>
                <a:latin typeface="Consolas" panose="020B0609020204030204" pitchFamily="49" charset="0"/>
              </a:rPr>
              <a:t>(</a:t>
            </a:r>
            <a:r>
              <a:rPr lang="en-US" altLang="en-US" sz="900" dirty="0" err="1">
                <a:solidFill>
                  <a:srgbClr val="B5CEA8"/>
                </a:solidFill>
                <a:latin typeface="Consolas" panose="020B0609020204030204" pitchFamily="49" charset="0"/>
              </a:rPr>
              <a:t>frameindex</a:t>
            </a:r>
            <a:r>
              <a:rPr lang="en-US" altLang="en-US" sz="900" dirty="0">
                <a:solidFill>
                  <a:srgbClr val="B5CEA8"/>
                </a:solidFill>
                <a:latin typeface="Consolas" panose="020B0609020204030204" pitchFamily="49" charset="0"/>
              </a:rPr>
              <a:t>);</a:t>
            </a: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C8C8C8"/>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IsStrike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StrikeBonus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SpareBonus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endParaRPr lang="en-US" altLang="en-US" sz="900" dirty="0">
              <a:solidFill>
                <a:srgbClr val="D0D2D3"/>
              </a:solidFill>
              <a:latin typeface="Consolas" panose="020B0609020204030204" pitchFamily="49" charset="0"/>
            </a:endParaRPr>
          </a:p>
        </p:txBody>
      </p:sp>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8591BBCC-2A39-4D6F-8EC2-F867E0B8D971}"/>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dirty="0">
                <a:solidFill>
                  <a:schemeClr val="tx1">
                    <a:lumMod val="75000"/>
                    <a:lumOff val="25000"/>
                  </a:schemeClr>
                </a:solidFill>
              </a:rPr>
              <a:t>Ugly comment needed to denote a strike</a:t>
            </a:r>
          </a:p>
        </p:txBody>
      </p:sp>
      <p:sp>
        <p:nvSpPr>
          <p:cNvPr id="9" name="Text Box 7">
            <a:extLst>
              <a:ext uri="{FF2B5EF4-FFF2-40B4-BE49-F238E27FC236}">
                <a16:creationId xmlns:a16="http://schemas.microsoft.com/office/drawing/2014/main" id="{39BB9A45-A3FD-4921-A1ED-E7483D073848}"/>
              </a:ext>
            </a:extLst>
          </p:cNvPr>
          <p:cNvSpPr txBox="1">
            <a:spLocks noChangeArrowheads="1"/>
          </p:cNvSpPr>
          <p:nvPr/>
        </p:nvSpPr>
        <p:spPr bwMode="auto">
          <a:xfrm>
            <a:off x="7333072" y="22782"/>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strike="sngStrike" dirty="0">
                <a:solidFill>
                  <a:schemeClr val="tx1">
                    <a:lumMod val="75000"/>
                    <a:lumOff val="25000"/>
                  </a:schemeClr>
                </a:solidFill>
              </a:rPr>
              <a:t>Ugly comment needed to denote a strike</a:t>
            </a:r>
          </a:p>
        </p:txBody>
      </p:sp>
      <p:sp>
        <p:nvSpPr>
          <p:cNvPr id="10" name="Line 6">
            <a:extLst>
              <a:ext uri="{FF2B5EF4-FFF2-40B4-BE49-F238E27FC236}">
                <a16:creationId xmlns:a16="http://schemas.microsoft.com/office/drawing/2014/main" id="{3F4AEA1D-D876-474A-9456-923A6729DFB3}"/>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
        <p:nvSpPr>
          <p:cNvPr id="11" name="Rectangle 1">
            <a:extLst>
              <a:ext uri="{FF2B5EF4-FFF2-40B4-BE49-F238E27FC236}">
                <a16:creationId xmlns:a16="http://schemas.microsoft.com/office/drawing/2014/main" id="{48ED9088-6108-4B1F-BBDA-A764889F5AEB}"/>
              </a:ext>
            </a:extLst>
          </p:cNvPr>
          <p:cNvSpPr>
            <a:spLocks noChangeArrowheads="1"/>
          </p:cNvSpPr>
          <p:nvPr/>
        </p:nvSpPr>
        <p:spPr bwMode="auto">
          <a:xfrm>
            <a:off x="962520" y="609600"/>
            <a:ext cx="5065777" cy="57708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Gutter_game</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lvl="0" defTabSz="914400" fontAlgn="base">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0</a:t>
            </a:r>
            <a:r>
              <a:rPr lang="en-US" altLang="en-US" sz="900" dirty="0">
                <a:solidFill>
                  <a:srgbClr val="DCDCDC"/>
                </a:solidFill>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0</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endParaRPr lang="en-US" altLang="en-US" sz="900" dirty="0">
              <a:solidFill>
                <a:srgbClr val="D0D2D3"/>
              </a:solidFill>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57A64A"/>
                </a:solidFill>
                <a:latin typeface="Consolas" panose="020B0609020204030204" pitchFamily="49" charset="0"/>
              </a:rPr>
              <a:t>// strike</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Tree>
    <p:extLst>
      <p:ext uri="{BB962C8B-B14F-4D97-AF65-F5344CB8AC3E}">
        <p14:creationId xmlns:p14="http://schemas.microsoft.com/office/powerpoint/2010/main" val="4298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DADC34-9987-462C-A2E9-DD4BF2E05F84}"/>
              </a:ext>
            </a:extLst>
          </p:cNvPr>
          <p:cNvSpPr>
            <a:spLocks noChangeArrowheads="1"/>
          </p:cNvSpPr>
          <p:nvPr/>
        </p:nvSpPr>
        <p:spPr bwMode="auto">
          <a:xfrm>
            <a:off x="1285608" y="6553200"/>
            <a:ext cx="4419600" cy="304800"/>
          </a:xfrm>
          <a:prstGeom prst="rect">
            <a:avLst/>
          </a:prstGeom>
          <a:solidFill>
            <a:srgbClr val="33CC33"/>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FFFC1D02-D868-44C4-BBF5-964813E4CC4A}"/>
              </a:ext>
            </a:extLst>
          </p:cNvPr>
          <p:cNvSpPr txBox="1">
            <a:spLocks noChangeArrowheads="1"/>
          </p:cNvSpPr>
          <p:nvPr/>
        </p:nvSpPr>
        <p:spPr bwMode="auto">
          <a:xfrm>
            <a:off x="1590408" y="0"/>
            <a:ext cx="3810000" cy="276999"/>
          </a:xfrm>
          <a:prstGeom prst="rect">
            <a:avLst/>
          </a:prstGeom>
          <a:solidFill>
            <a:schemeClr val="accent4">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square">
            <a:spAutoFit/>
          </a:bodyPr>
          <a:lstStyle/>
          <a:p>
            <a:r>
              <a:rPr lang="en-US" altLang="en-US" sz="1200" strike="sngStrike" dirty="0">
                <a:solidFill>
                  <a:schemeClr val="tx1">
                    <a:lumMod val="75000"/>
                    <a:lumOff val="25000"/>
                  </a:schemeClr>
                </a:solidFill>
              </a:rPr>
              <a:t>Ugly comment needed to denote a strike</a:t>
            </a:r>
          </a:p>
        </p:txBody>
      </p:sp>
      <p:sp>
        <p:nvSpPr>
          <p:cNvPr id="9" name="Rectangle 9">
            <a:extLst>
              <a:ext uri="{FF2B5EF4-FFF2-40B4-BE49-F238E27FC236}">
                <a16:creationId xmlns:a16="http://schemas.microsoft.com/office/drawing/2014/main" id="{9007B036-BAD3-42FE-B674-4F8654FD9D5A}"/>
              </a:ext>
            </a:extLst>
          </p:cNvPr>
          <p:cNvSpPr>
            <a:spLocks noChangeArrowheads="1"/>
          </p:cNvSpPr>
          <p:nvPr/>
        </p:nvSpPr>
        <p:spPr bwMode="auto">
          <a:xfrm>
            <a:off x="6468504" y="519291"/>
            <a:ext cx="5028460" cy="6186309"/>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endParaRPr lang="en-US" altLang="en-US" sz="900" dirty="0">
              <a:solidFill>
                <a:srgbClr val="D0D2D3"/>
              </a:solidFill>
              <a:latin typeface="Consolas" panose="020B0609020204030204" pitchFamily="49" charset="0"/>
            </a:endParaRPr>
          </a:p>
          <a:p>
            <a:pPr lvl="0" defTabSz="914400" fontAlgn="base">
              <a:spcBef>
                <a:spcPct val="0"/>
              </a:spcBef>
              <a:spcAft>
                <a:spcPct val="0"/>
              </a:spcAft>
            </a:pPr>
            <a:r>
              <a:rPr lang="en-US" altLang="en-US" sz="900" dirty="0">
                <a:solidFill>
                  <a:srgbClr val="569CD6"/>
                </a:solidFill>
                <a:latin typeface="Consolas" panose="020B0609020204030204" pitchFamily="49" charset="0"/>
              </a:rPr>
              <a:t>        for</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var</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&lt;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frame</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IsStrike</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fra</a:t>
            </a:r>
            <a:r>
              <a:rPr lang="en-US" altLang="en-US" sz="900" dirty="0" err="1">
                <a:solidFill>
                  <a:srgbClr val="C8C8C8"/>
                </a:solidFill>
                <a:latin typeface="Consolas" panose="020B0609020204030204" pitchFamily="49" charset="0"/>
              </a:rPr>
              <a:t>meIndex</a:t>
            </a:r>
            <a:r>
              <a:rPr lang="en-US" altLang="en-US" sz="900" dirty="0">
                <a:solidFill>
                  <a:srgbClr val="C8C8C8"/>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D0D2D3"/>
                </a:solidFill>
                <a:latin typeface="Consolas" panose="020B0609020204030204" pitchFamily="49" charset="0"/>
              </a:rPr>
              <a:t>StrikeBonus</a:t>
            </a:r>
            <a:r>
              <a:rPr lang="en-US" altLang="en-US" sz="900" dirty="0">
                <a:solidFill>
                  <a:srgbClr val="D0D2D3"/>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9B9B9B"/>
                </a:solidFill>
                <a:latin typeface="Consolas" panose="020B0609020204030204" pitchFamily="49" charset="0"/>
              </a:rPr>
              <a:t>++</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 if</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r>
              <a:rPr lang="en-US" altLang="en-US" sz="900" dirty="0" err="1">
                <a:solidFill>
                  <a:srgbClr val="DCDCDC"/>
                </a:solidFill>
                <a:latin typeface="Consolas" panose="020B0609020204030204" pitchFamily="49" charset="0"/>
              </a:rPr>
              <a:t>IsSpareFrame</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57A64A"/>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B5CEA8"/>
                </a:solidFill>
                <a:latin typeface="Consolas" panose="020B0609020204030204" pitchFamily="49" charset="0"/>
              </a:rPr>
              <a:t>SpareBonus</a:t>
            </a:r>
            <a:r>
              <a:rPr lang="en-US" altLang="en-US" sz="900" dirty="0">
                <a:solidFill>
                  <a:srgbClr val="B5CEA8"/>
                </a:solidFill>
                <a:latin typeface="Consolas" panose="020B0609020204030204" pitchFamily="49" charset="0"/>
              </a:rPr>
              <a:t>(</a:t>
            </a:r>
            <a:r>
              <a:rPr lang="en-US" altLang="en-US" sz="900" dirty="0" err="1">
                <a:solidFill>
                  <a:srgbClr val="B5CEA8"/>
                </a:solidFill>
                <a:latin typeface="Consolas" panose="020B0609020204030204" pitchFamily="49" charset="0"/>
              </a:rPr>
              <a:t>frameindex</a:t>
            </a:r>
            <a:r>
              <a:rPr lang="en-US" altLang="en-US" sz="900" dirty="0">
                <a:solidFill>
                  <a:srgbClr val="B5CEA8"/>
                </a:solidFill>
                <a:latin typeface="Consolas" panose="020B0609020204030204" pitchFamily="49" charset="0"/>
              </a:rPr>
              <a:t>);</a:t>
            </a: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else</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score</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C8C8C8"/>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endParaRPr lang="en-US" altLang="en-US" sz="900" dirty="0">
              <a:latin typeface="Arial" panose="020B0604020202020204" pitchFamily="34" charset="0"/>
            </a:endParaRP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a:t>
            </a:r>
          </a:p>
          <a:p>
            <a:pPr lvl="0" defTabSz="914400" fontAlgn="base">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bool</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IsStrike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569CD6"/>
                </a:solidFill>
                <a:latin typeface="Consolas" panose="020B0609020204030204" pitchFamily="49" charset="0"/>
              </a:rPr>
              <a:t> </a:t>
            </a: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StrikeBonus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SpareBonus</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2</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private</a:t>
            </a:r>
            <a:r>
              <a:rPr lang="en-US" altLang="en-US" sz="900" dirty="0">
                <a:solidFill>
                  <a:srgbClr val="D0D2D3"/>
                </a:solidFill>
                <a:latin typeface="Consolas" panose="020B0609020204030204" pitchFamily="49" charset="0"/>
              </a:rPr>
              <a:t> </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SumOfBallsInFrame</a:t>
            </a:r>
            <a:r>
              <a:rPr lang="en-US" altLang="en-US" sz="900" dirty="0">
                <a:solidFill>
                  <a:srgbClr val="DCDCDC"/>
                </a:solidFill>
                <a:latin typeface="Consolas" panose="020B0609020204030204" pitchFamily="49" charset="0"/>
              </a:rPr>
              <a:t>(</a:t>
            </a:r>
            <a:r>
              <a:rPr lang="en-US" altLang="en-US" sz="900" dirty="0" err="1">
                <a:solidFill>
                  <a:srgbClr val="569CD6"/>
                </a:solidFill>
                <a:latin typeface="Consolas" panose="020B0609020204030204" pitchFamily="49" charset="0"/>
              </a:rPr>
              <a:t>int</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600" dirty="0">
                <a:solidFill>
                  <a:srgbClr val="D0D2D3"/>
                </a:solidFill>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return</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C8C8C8"/>
                </a:solidFill>
                <a:latin typeface="Consolas" panose="020B0609020204030204" pitchFamily="49" charset="0"/>
              </a:rPr>
              <a:t>_rolls</a:t>
            </a:r>
            <a:r>
              <a:rPr lang="en-US" altLang="en-US" sz="900" dirty="0">
                <a:solidFill>
                  <a:srgbClr val="DCDCDC"/>
                </a:solidFill>
                <a:latin typeface="Consolas" panose="020B0609020204030204" pitchFamily="49" charset="0"/>
              </a:rPr>
              <a:t>[</a:t>
            </a:r>
            <a:r>
              <a:rPr lang="en-US" altLang="en-US" sz="900" dirty="0" err="1">
                <a:solidFill>
                  <a:srgbClr val="C8C8C8"/>
                </a:solidFill>
                <a:latin typeface="Consolas" panose="020B0609020204030204" pitchFamily="49" charset="0"/>
              </a:rPr>
              <a:t>frameIndex</a:t>
            </a:r>
            <a:r>
              <a:rPr lang="en-US" altLang="en-US" sz="900" dirty="0">
                <a:solidFill>
                  <a:srgbClr val="D0D2D3"/>
                </a:solidFill>
                <a:latin typeface="Consolas" panose="020B0609020204030204" pitchFamily="49" charset="0"/>
              </a:rPr>
              <a:t> </a:t>
            </a:r>
            <a:r>
              <a:rPr lang="en-US" altLang="en-US" sz="900" dirty="0">
                <a:solidFill>
                  <a:srgbClr val="9B9B9B"/>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1</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DCDCDC"/>
                </a:solidFill>
                <a:latin typeface="Consolas" panose="020B0609020204030204" pitchFamily="49" charset="0"/>
              </a:rPr>
              <a:t> </a:t>
            </a: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lvl="0" defTabSz="914400" fontAlgn="base">
              <a:spcBef>
                <a:spcPct val="0"/>
              </a:spcBef>
              <a:spcAft>
                <a:spcPct val="0"/>
              </a:spcAft>
            </a:pPr>
            <a:r>
              <a:rPr lang="en-US" altLang="en-US" sz="900" dirty="0">
                <a:solidFill>
                  <a:srgbClr val="57A64A"/>
                </a:solidFill>
                <a:latin typeface="Consolas" panose="020B0609020204030204" pitchFamily="49" charset="0"/>
              </a:rPr>
              <a:t>    // ...</a:t>
            </a:r>
            <a:endParaRPr lang="en-US" altLang="en-US" sz="900" dirty="0">
              <a:solidFill>
                <a:srgbClr val="D0D2D3"/>
              </a:solidFill>
              <a:latin typeface="Consolas" panose="020B0609020204030204" pitchFamily="49" charset="0"/>
            </a:endParaRPr>
          </a:p>
        </p:txBody>
      </p:sp>
      <p:sp>
        <p:nvSpPr>
          <p:cNvPr id="10" name="Rectangle 1">
            <a:extLst>
              <a:ext uri="{FF2B5EF4-FFF2-40B4-BE49-F238E27FC236}">
                <a16:creationId xmlns:a16="http://schemas.microsoft.com/office/drawing/2014/main" id="{58B51708-3FFB-48FB-9EFB-C2F750E4A181}"/>
              </a:ext>
            </a:extLst>
          </p:cNvPr>
          <p:cNvSpPr>
            <a:spLocks noChangeArrowheads="1"/>
          </p:cNvSpPr>
          <p:nvPr/>
        </p:nvSpPr>
        <p:spPr bwMode="auto">
          <a:xfrm>
            <a:off x="962521" y="748100"/>
            <a:ext cx="4437888" cy="54938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57A64A"/>
                </a:solidFill>
                <a:latin typeface="Consolas" panose="020B0609020204030204"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0D2D3"/>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0D2D3"/>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4EC9B0"/>
                </a:solidFill>
                <a:effectLst/>
                <a:latin typeface="Consolas" panose="020B0609020204030204" pitchFamily="49" charset="0"/>
              </a:rPr>
              <a:t>Test</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public</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569CD6"/>
                </a:solidFill>
                <a:effectLst/>
                <a:latin typeface="Consolas" panose="020B0609020204030204" pitchFamily="49" charset="0"/>
              </a:rPr>
              <a:t>void</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C8C8C8"/>
                </a:solidFill>
                <a:effectLst/>
                <a:latin typeface="Consolas" panose="020B0609020204030204" pitchFamily="49" charset="0"/>
              </a:rPr>
              <a:t>All_ones</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defTabSz="914400" fontAlgn="base">
              <a:spcBef>
                <a:spcPct val="0"/>
              </a:spcBef>
              <a:spcAft>
                <a:spcPct val="0"/>
              </a:spcAft>
            </a:pPr>
            <a:r>
              <a:rPr kumimoji="0" lang="en-US" altLang="en-US" sz="900" b="0" i="0" u="none" strike="noStrike" cap="none" normalizeH="0" baseline="0" dirty="0">
                <a:ln>
                  <a:noFill/>
                </a:ln>
                <a:solidFill>
                  <a:srgbClr val="DCDCDC"/>
                </a:solidFill>
                <a:effectLst/>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(20,</a:t>
            </a:r>
            <a:r>
              <a:rPr lang="en-US" altLang="en-US" sz="900" dirty="0">
                <a:solidFill>
                  <a:srgbClr val="D0D2D3"/>
                </a:solidFill>
                <a:latin typeface="Consolas" panose="020B0609020204030204" pitchFamily="49" charset="0"/>
              </a:rPr>
              <a:t> 1</a:t>
            </a:r>
            <a:r>
              <a:rPr lang="en-US" altLang="en-US" sz="900" dirty="0">
                <a:solidFill>
                  <a:srgbClr val="DCDCDC"/>
                </a:solidFill>
                <a:latin typeface="Consolas" panose="020B0609020204030204" pitchFamily="49" charset="0"/>
              </a:rPr>
              <a:t>);</a:t>
            </a:r>
            <a:endParaRPr kumimoji="0" lang="en-US" altLang="en-US" sz="9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Assert</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That</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C8C8C8"/>
                </a:solidFill>
                <a:effectLst/>
                <a:latin typeface="Consolas" panose="020B0609020204030204" pitchFamily="49" charset="0"/>
              </a:rPr>
              <a:t>_</a:t>
            </a:r>
            <a:r>
              <a:rPr kumimoji="0" lang="en-US" altLang="en-US" sz="900" b="0" i="0" u="none" strike="noStrike" cap="none" normalizeH="0" baseline="0" dirty="0" err="1">
                <a:ln>
                  <a:noFill/>
                </a:ln>
                <a:solidFill>
                  <a:srgbClr val="C8C8C8"/>
                </a:solidFill>
                <a:effectLst/>
                <a:latin typeface="Consolas" panose="020B0609020204030204" pitchFamily="49" charset="0"/>
              </a:rPr>
              <a:t>game</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Score</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D0D2D3"/>
                </a:solidFill>
                <a:effectLst/>
                <a:latin typeface="Consolas" panose="020B0609020204030204" pitchFamily="49" charset="0"/>
              </a:rPr>
              <a:t> </a:t>
            </a:r>
            <a:r>
              <a:rPr kumimoji="0" lang="en-US" altLang="en-US" sz="900" b="0" i="0" u="none" strike="noStrike" cap="none" normalizeH="0" baseline="0" dirty="0" err="1">
                <a:ln>
                  <a:noFill/>
                </a:ln>
                <a:solidFill>
                  <a:srgbClr val="4EC9B0"/>
                </a:solidFill>
                <a:effectLst/>
                <a:latin typeface="Consolas" panose="020B0609020204030204" pitchFamily="49" charset="0"/>
              </a:rPr>
              <a:t>Is</a:t>
            </a:r>
            <a:r>
              <a:rPr kumimoji="0" lang="en-US" altLang="en-US" sz="900" b="0" i="0" u="none" strike="noStrike" cap="none" normalizeH="0" baseline="0" dirty="0" err="1">
                <a:ln>
                  <a:noFill/>
                </a:ln>
                <a:solidFill>
                  <a:srgbClr val="9B9B9B"/>
                </a:solidFill>
                <a:effectLst/>
                <a:latin typeface="Consolas" panose="020B0609020204030204" pitchFamily="49" charset="0"/>
              </a:rPr>
              <a:t>.</a:t>
            </a:r>
            <a:r>
              <a:rPr kumimoji="0" lang="en-US" altLang="en-US" sz="900" b="0" i="0" u="none" strike="noStrike" cap="none" normalizeH="0" baseline="0" dirty="0" err="1">
                <a:ln>
                  <a:noFill/>
                </a:ln>
                <a:solidFill>
                  <a:srgbClr val="C8C8C8"/>
                </a:solidFill>
                <a:effectLst/>
                <a:latin typeface="Consolas" panose="020B0609020204030204" pitchFamily="49" charset="0"/>
              </a:rPr>
              <a:t>EqualTo</a:t>
            </a:r>
            <a:r>
              <a:rPr kumimoji="0" lang="en-US" altLang="en-US" sz="900" b="0" i="0" u="none" strike="noStrike" cap="none" normalizeH="0" baseline="0" dirty="0">
                <a:ln>
                  <a:noFill/>
                </a:ln>
                <a:solidFill>
                  <a:srgbClr val="DCDCDC"/>
                </a:solidFill>
                <a:effectLst/>
                <a:latin typeface="Consolas" panose="020B0609020204030204" pitchFamily="49" charset="0"/>
              </a:rPr>
              <a:t>(</a:t>
            </a:r>
            <a:r>
              <a:rPr kumimoji="0" lang="en-US" altLang="en-US" sz="900" b="0" i="0" u="none" strike="noStrike" cap="none" normalizeH="0" baseline="0" dirty="0">
                <a:ln>
                  <a:noFill/>
                </a:ln>
                <a:solidFill>
                  <a:srgbClr val="B5CEA8"/>
                </a:solidFill>
                <a:effectLst/>
                <a:latin typeface="Consolas" panose="020B0609020204030204" pitchFamily="49" charset="0"/>
              </a:rPr>
              <a:t>20</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r>
              <a:rPr kumimoji="0" lang="en-US" altLang="en-US" sz="9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569CD6"/>
                </a:solidFill>
                <a:latin typeface="Consolas" panose="020B0609020204030204" pitchFamily="49" charset="0"/>
              </a:rPr>
              <a:t>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One_spare</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17</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r>
              <a:rPr lang="en-US" altLang="en-US" sz="900" dirty="0">
                <a:solidFill>
                  <a:srgbClr val="DCDCDC"/>
                </a:solidFill>
                <a:latin typeface="Consolas" panose="020B0609020204030204" pitchFamily="49" charset="0"/>
              </a:rPr>
              <a:t>    }</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4EC9B0"/>
                </a:solidFill>
                <a:latin typeface="Consolas" panose="020B0609020204030204" pitchFamily="49" charset="0"/>
              </a:rPr>
              <a:t>Test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lvl="0" defTabSz="914400" eaLnBrk="0" fontAlgn="base" hangingPunct="0">
              <a:spcBef>
                <a:spcPct val="0"/>
              </a:spcBef>
              <a:spcAft>
                <a:spcPct val="0"/>
              </a:spcAft>
            </a:pPr>
            <a:r>
              <a:rPr lang="en-US" altLang="en-US" sz="900" dirty="0">
                <a:solidFill>
                  <a:srgbClr val="569CD6"/>
                </a:solidFill>
                <a:latin typeface="Consolas" panose="020B0609020204030204" pitchFamily="49" charset="0"/>
              </a:rPr>
              <a:t>    public</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One_strike</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r>
              <a:rPr lang="en-US" altLang="en-US" sz="600" dirty="0">
                <a:solidFill>
                  <a:srgbClr val="C8C8C8"/>
                </a:solidFill>
                <a:highlight>
                  <a:srgbClr val="33CC33"/>
                </a:highlight>
                <a:latin typeface="Consolas" panose="020B0609020204030204" pitchFamily="49" charset="0"/>
              </a:rPr>
              <a:t> </a:t>
            </a: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RollStrike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3</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4</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C8C8C8"/>
                </a:solidFill>
                <a:latin typeface="Consolas" panose="020B0609020204030204" pitchFamily="49" charset="0"/>
              </a:rPr>
              <a:t>        </a:t>
            </a:r>
            <a:r>
              <a:rPr lang="en-US" altLang="en-US" sz="900" dirty="0" err="1">
                <a:solidFill>
                  <a:srgbClr val="C8C8C8"/>
                </a:solidFill>
                <a:latin typeface="Consolas" panose="020B0609020204030204" pitchFamily="49" charset="0"/>
              </a:rPr>
              <a:t>RollMany</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16</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a:solidFill>
                  <a:srgbClr val="B5CEA8"/>
                </a:solidFill>
                <a:latin typeface="Consolas" panose="020B0609020204030204" pitchFamily="49" charset="0"/>
              </a:rPr>
              <a:t>0</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p>
          <a:p>
            <a:pPr lvl="0" defTabSz="914400" eaLnBrk="0" fontAlgn="base" hangingPunct="0">
              <a:spcBef>
                <a:spcPct val="0"/>
              </a:spcBef>
              <a:spcAft>
                <a:spcPct val="0"/>
              </a:spcAft>
            </a:pPr>
            <a:r>
              <a:rPr lang="en-US" altLang="en-US" sz="900" dirty="0">
                <a:solidFill>
                  <a:srgbClr val="4EC9B0"/>
                </a:solidFill>
                <a:latin typeface="Consolas" panose="020B0609020204030204" pitchFamily="49" charset="0"/>
              </a:rPr>
              <a:t>        </a:t>
            </a:r>
            <a:r>
              <a:rPr lang="en-US" altLang="en-US" sz="900" dirty="0" err="1">
                <a:solidFill>
                  <a:srgbClr val="4EC9B0"/>
                </a:solidFill>
                <a:latin typeface="Consolas" panose="020B0609020204030204" pitchFamily="49" charset="0"/>
              </a:rPr>
              <a:t>Assert</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That</a:t>
            </a:r>
            <a:r>
              <a:rPr lang="en-US" altLang="en-US" sz="900" dirty="0">
                <a:solidFill>
                  <a:srgbClr val="DCDCDC"/>
                </a:solidFill>
                <a:latin typeface="Consolas" panose="020B0609020204030204" pitchFamily="49" charset="0"/>
              </a:rPr>
              <a:t>(</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Score</a:t>
            </a:r>
            <a:r>
              <a:rPr lang="en-US" altLang="en-US" sz="900" dirty="0">
                <a:solidFill>
                  <a:srgbClr val="DCDCDC"/>
                </a:solidFill>
                <a:latin typeface="Consolas" panose="020B0609020204030204" pitchFamily="49" charset="0"/>
              </a:rPr>
              <a:t>(),</a:t>
            </a:r>
            <a:r>
              <a:rPr lang="en-US" altLang="en-US" sz="900" dirty="0">
                <a:solidFill>
                  <a:srgbClr val="D0D2D3"/>
                </a:solidFill>
                <a:latin typeface="Consolas" panose="020B0609020204030204" pitchFamily="49" charset="0"/>
              </a:rPr>
              <a:t> </a:t>
            </a:r>
            <a:r>
              <a:rPr lang="en-US" altLang="en-US" sz="900" dirty="0" err="1">
                <a:solidFill>
                  <a:srgbClr val="4EC9B0"/>
                </a:solidFill>
                <a:latin typeface="Consolas" panose="020B0609020204030204" pitchFamily="49" charset="0"/>
              </a:rPr>
              <a:t>Is</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EqualTo</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24</a:t>
            </a:r>
            <a:r>
              <a:rPr lang="en-US" altLang="en-US" sz="900" dirty="0">
                <a:solidFill>
                  <a:srgbClr val="DCDCDC"/>
                </a:solidFill>
                <a:latin typeface="Consolas" panose="020B0609020204030204" pitchFamily="49" charset="0"/>
              </a:rPr>
              <a:t>));</a:t>
            </a:r>
          </a:p>
          <a:p>
            <a:pPr lvl="0" defTabSz="914400" eaLnBrk="0" fontAlgn="base" hangingPunct="0">
              <a:spcBef>
                <a:spcPct val="0"/>
              </a:spcBef>
              <a:spcAft>
                <a:spcPct val="0"/>
              </a:spcAft>
            </a:pPr>
            <a:r>
              <a:rPr lang="en-US" altLang="en-US" sz="900" dirty="0">
                <a:solidFill>
                  <a:srgbClr val="DCDCDC"/>
                </a:solidFill>
                <a:latin typeface="Consolas" panose="020B0609020204030204" pitchFamily="49" charset="0"/>
              </a:rPr>
              <a:t>    }</a:t>
            </a:r>
          </a:p>
          <a:p>
            <a:pPr lvl="0" defTabSz="914400" eaLnBrk="0" fontAlgn="base" hangingPunct="0">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600" dirty="0">
                <a:solidFill>
                  <a:srgbClr val="569CD6"/>
                </a:solidFill>
                <a:highlight>
                  <a:srgbClr val="33CC33"/>
                </a:highlight>
                <a:latin typeface="Consolas" panose="020B0609020204030204" pitchFamily="49" charset="0"/>
              </a:rPr>
              <a:t> </a:t>
            </a: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RollStrike</a:t>
            </a:r>
            <a:r>
              <a:rPr lang="en-US" altLang="en-US" sz="900" dirty="0">
                <a:solidFill>
                  <a:srgbClr val="C8C8C8"/>
                </a:solidFill>
                <a:latin typeface="Consolas" panose="020B0609020204030204" pitchFamily="49" charset="0"/>
              </a:rPr>
              <a:t>(</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600" dirty="0">
                <a:solidFill>
                  <a:srgbClr val="DCDCDC"/>
                </a:solidFill>
                <a:highlight>
                  <a:srgbClr val="33CC33"/>
                </a:highlight>
                <a:latin typeface="Consolas" panose="020B0609020204030204" pitchFamily="49" charset="0"/>
              </a:rPr>
              <a:t> </a:t>
            </a: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10</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600" dirty="0">
                <a:solidFill>
                  <a:srgbClr val="D0D2D3"/>
                </a:solidFill>
                <a:highlight>
                  <a:srgbClr val="33CC33"/>
                </a:highlight>
                <a:latin typeface="Consolas" panose="020B0609020204030204" pitchFamily="49" charset="0"/>
              </a:rPr>
              <a:t> </a:t>
            </a: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lvl="0" defTabSz="914400" fontAlgn="base">
              <a:spcBef>
                <a:spcPct val="0"/>
              </a:spcBef>
              <a:spcAft>
                <a:spcPct val="0"/>
              </a:spcAft>
            </a:pPr>
            <a:endParaRPr lang="en-US" altLang="en-US" sz="900" dirty="0">
              <a:solidFill>
                <a:srgbClr val="DCDCDC"/>
              </a:solidFill>
              <a:latin typeface="Consolas" panose="020B0609020204030204" pitchFamily="49" charset="0"/>
            </a:endParaRPr>
          </a:p>
          <a:p>
            <a:pPr defTabSz="914400" fontAlgn="base">
              <a:spcBef>
                <a:spcPct val="0"/>
              </a:spcBef>
              <a:spcAft>
                <a:spcPct val="0"/>
              </a:spcAft>
            </a:pPr>
            <a:r>
              <a:rPr lang="en-US" altLang="en-US" sz="900" dirty="0">
                <a:solidFill>
                  <a:srgbClr val="569CD6"/>
                </a:solidFill>
                <a:latin typeface="Consolas" panose="020B0609020204030204" pitchFamily="49" charset="0"/>
              </a:rPr>
              <a:t>    private</a:t>
            </a:r>
            <a:r>
              <a:rPr lang="en-US" altLang="en-US" sz="900" dirty="0">
                <a:solidFill>
                  <a:srgbClr val="D0D2D3"/>
                </a:solidFill>
                <a:latin typeface="Consolas" panose="020B0609020204030204" pitchFamily="49" charset="0"/>
              </a:rPr>
              <a:t> </a:t>
            </a:r>
            <a:r>
              <a:rPr lang="en-US" altLang="en-US" sz="900" dirty="0">
                <a:solidFill>
                  <a:srgbClr val="569CD6"/>
                </a:solidFill>
                <a:latin typeface="Consolas" panose="020B0609020204030204" pitchFamily="49" charset="0"/>
              </a:rPr>
              <a:t>void</a:t>
            </a:r>
            <a:r>
              <a:rPr lang="en-US" altLang="en-US" sz="900" dirty="0">
                <a:solidFill>
                  <a:srgbClr val="D0D2D3"/>
                </a:solidFill>
                <a:latin typeface="Consolas" panose="020B0609020204030204" pitchFamily="49" charset="0"/>
              </a:rPr>
              <a:t> </a:t>
            </a:r>
            <a:r>
              <a:rPr lang="en-US" altLang="en-US" sz="900" dirty="0" err="1">
                <a:solidFill>
                  <a:srgbClr val="C8C8C8"/>
                </a:solidFill>
                <a:latin typeface="Consolas" panose="020B0609020204030204" pitchFamily="49" charset="0"/>
              </a:rPr>
              <a:t>RollSpare</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p>
          <a:p>
            <a:pPr defTabSz="914400" fontAlgn="base">
              <a:spcBef>
                <a:spcPct val="0"/>
              </a:spcBef>
              <a:spcAft>
                <a:spcPct val="0"/>
              </a:spcAft>
            </a:pPr>
            <a:r>
              <a:rPr lang="en-US" altLang="en-US" sz="900" dirty="0">
                <a:solidFill>
                  <a:srgbClr val="DCDCDC"/>
                </a:solidFill>
                <a:latin typeface="Consolas" panose="020B0609020204030204" pitchFamily="49" charset="0"/>
              </a:rPr>
              <a:t>        </a:t>
            </a:r>
            <a:r>
              <a:rPr lang="en-US" altLang="en-US" sz="900" dirty="0">
                <a:solidFill>
                  <a:srgbClr val="C8C8C8"/>
                </a:solidFill>
                <a:latin typeface="Consolas" panose="020B0609020204030204" pitchFamily="49" charset="0"/>
              </a:rPr>
              <a:t>_</a:t>
            </a:r>
            <a:r>
              <a:rPr lang="en-US" altLang="en-US" sz="900" dirty="0" err="1">
                <a:solidFill>
                  <a:srgbClr val="C8C8C8"/>
                </a:solidFill>
                <a:latin typeface="Consolas" panose="020B0609020204030204" pitchFamily="49" charset="0"/>
              </a:rPr>
              <a:t>game</a:t>
            </a:r>
            <a:r>
              <a:rPr lang="en-US" altLang="en-US" sz="900" dirty="0" err="1">
                <a:solidFill>
                  <a:srgbClr val="9B9B9B"/>
                </a:solidFill>
                <a:latin typeface="Consolas" panose="020B0609020204030204" pitchFamily="49" charset="0"/>
              </a:rPr>
              <a:t>.</a:t>
            </a:r>
            <a:r>
              <a:rPr lang="en-US" altLang="en-US" sz="900" dirty="0" err="1">
                <a:solidFill>
                  <a:srgbClr val="C8C8C8"/>
                </a:solidFill>
                <a:latin typeface="Consolas" panose="020B0609020204030204" pitchFamily="49" charset="0"/>
              </a:rPr>
              <a:t>Roll</a:t>
            </a:r>
            <a:r>
              <a:rPr lang="en-US" altLang="en-US" sz="900" dirty="0">
                <a:solidFill>
                  <a:srgbClr val="DCDCDC"/>
                </a:solidFill>
                <a:latin typeface="Consolas" panose="020B0609020204030204" pitchFamily="49" charset="0"/>
              </a:rPr>
              <a:t>(</a:t>
            </a:r>
            <a:r>
              <a:rPr lang="en-US" altLang="en-US" sz="900" dirty="0">
                <a:solidFill>
                  <a:srgbClr val="B5CEA8"/>
                </a:solidFill>
                <a:latin typeface="Consolas" panose="020B0609020204030204" pitchFamily="49" charset="0"/>
              </a:rPr>
              <a:t>5</a:t>
            </a:r>
            <a:r>
              <a:rPr lang="en-US" altLang="en-US" sz="900" dirty="0">
                <a:solidFill>
                  <a:srgbClr val="DCDCDC"/>
                </a:solidFill>
                <a:latin typeface="Consolas" panose="020B0609020204030204" pitchFamily="49" charset="0"/>
              </a:rPr>
              <a:t>);</a:t>
            </a:r>
            <a:endParaRPr lang="en-US" altLang="en-US" sz="900" dirty="0">
              <a:solidFill>
                <a:srgbClr val="D0D2D3"/>
              </a:solidFill>
              <a:latin typeface="Consolas" panose="020B0609020204030204" pitchFamily="49" charset="0"/>
            </a:endParaRPr>
          </a:p>
          <a:p>
            <a:pPr defTabSz="914400" fontAlgn="base">
              <a:spcBef>
                <a:spcPct val="0"/>
              </a:spcBef>
              <a:spcAft>
                <a:spcPct val="0"/>
              </a:spcAft>
            </a:pPr>
            <a:r>
              <a:rPr lang="en-US" altLang="en-US" sz="900" dirty="0">
                <a:solidFill>
                  <a:srgbClr val="D0D2D3"/>
                </a:solidFill>
                <a:latin typeface="Consolas" panose="020B0609020204030204" pitchFamily="49" charset="0"/>
              </a:rPr>
              <a:t>    </a:t>
            </a:r>
            <a:r>
              <a:rPr lang="en-US" altLang="en-US" sz="900" dirty="0">
                <a:solidFill>
                  <a:srgbClr val="DCDCDC"/>
                </a:solidFill>
                <a:latin typeface="Consolas" panose="020B0609020204030204" pitchFamily="49" charset="0"/>
              </a:rPr>
              <a:t>}</a:t>
            </a:r>
          </a:p>
        </p:txBody>
      </p:sp>
      <p:sp>
        <p:nvSpPr>
          <p:cNvPr id="11" name="Line 6">
            <a:extLst>
              <a:ext uri="{FF2B5EF4-FFF2-40B4-BE49-F238E27FC236}">
                <a16:creationId xmlns:a16="http://schemas.microsoft.com/office/drawing/2014/main" id="{98F7BF82-1557-4BF2-A4EB-82EAD315A69E}"/>
              </a:ext>
            </a:extLst>
          </p:cNvPr>
          <p:cNvSpPr>
            <a:spLocks noChangeShapeType="1"/>
          </p:cNvSpPr>
          <p:nvPr/>
        </p:nvSpPr>
        <p:spPr bwMode="auto">
          <a:xfrm>
            <a:off x="6248400" y="760512"/>
            <a:ext cx="0" cy="5792688"/>
          </a:xfrm>
          <a:prstGeom prst="line">
            <a:avLst/>
          </a:prstGeom>
          <a:noFill/>
          <a:ln w="9525">
            <a:solidFill>
              <a:schemeClr val="accent4">
                <a:lumMod val="40000"/>
                <a:lumOff val="6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  </a:t>
            </a:r>
          </a:p>
        </p:txBody>
      </p:sp>
    </p:spTree>
    <p:extLst>
      <p:ext uri="{BB962C8B-B14F-4D97-AF65-F5344CB8AC3E}">
        <p14:creationId xmlns:p14="http://schemas.microsoft.com/office/powerpoint/2010/main" val="230642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EF41B3-CA3D-416B-A020-F9A00AE172A2}"/>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The Fifth Test</a:t>
            </a:r>
          </a:p>
        </p:txBody>
      </p:sp>
      <p:sp>
        <p:nvSpPr>
          <p:cNvPr id="3" name="Text Placeholder 2">
            <a:extLst>
              <a:ext uri="{FF2B5EF4-FFF2-40B4-BE49-F238E27FC236}">
                <a16:creationId xmlns:a16="http://schemas.microsoft.com/office/drawing/2014/main" id="{092135BF-5B65-4F76-8E03-58590007AE2A}"/>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A perfect game</a:t>
            </a:r>
          </a:p>
        </p:txBody>
      </p:sp>
    </p:spTree>
    <p:extLst>
      <p:ext uri="{BB962C8B-B14F-4D97-AF65-F5344CB8AC3E}">
        <p14:creationId xmlns:p14="http://schemas.microsoft.com/office/powerpoint/2010/main" val="219817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74"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75" name="Oval 74">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76"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78" name="Rectangle 77">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980" name="Rectangle 4">
            <a:extLst>
              <a:ext uri="{FF2B5EF4-FFF2-40B4-BE49-F238E27FC236}">
                <a16:creationId xmlns:a16="http://schemas.microsoft.com/office/drawing/2014/main" id="{6495C226-08D5-47FE-8638-D8FE91CA27B2}"/>
              </a:ext>
            </a:extLst>
          </p:cNvPr>
          <p:cNvSpPr>
            <a:spLocks noGrp="1" noChangeArrowheads="1"/>
          </p:cNvSpPr>
          <p:nvPr>
            <p:ph type="ctrTitle"/>
          </p:nvPr>
        </p:nvSpPr>
        <p:spPr>
          <a:xfrm>
            <a:off x="1524000" y="2776538"/>
            <a:ext cx="9144000" cy="1381188"/>
          </a:xfrm>
        </p:spPr>
        <p:txBody>
          <a:bodyPr anchor="ctr">
            <a:normAutofit/>
          </a:bodyPr>
          <a:lstStyle/>
          <a:p>
            <a:r>
              <a:rPr lang="en-US" altLang="en-US" sz="4000" dirty="0">
                <a:solidFill>
                  <a:schemeClr val="bg2"/>
                </a:solidFill>
              </a:rPr>
              <a:t>End</a:t>
            </a:r>
          </a:p>
        </p:txBody>
      </p:sp>
      <p:sp>
        <p:nvSpPr>
          <p:cNvPr id="2" name="Subtitle 1">
            <a:extLst>
              <a:ext uri="{FF2B5EF4-FFF2-40B4-BE49-F238E27FC236}">
                <a16:creationId xmlns:a16="http://schemas.microsoft.com/office/drawing/2014/main" id="{DA75A0C6-B643-453C-84BE-A6DC6371A585}"/>
              </a:ext>
            </a:extLst>
          </p:cNvPr>
          <p:cNvSpPr>
            <a:spLocks noGrp="1"/>
          </p:cNvSpPr>
          <p:nvPr>
            <p:ph type="subTitle" idx="1"/>
          </p:nvPr>
        </p:nvSpPr>
        <p:spPr>
          <a:xfrm>
            <a:off x="1524000" y="4495800"/>
            <a:ext cx="9144000" cy="762000"/>
          </a:xfrm>
        </p:spPr>
        <p:txBody>
          <a:bodyPr>
            <a:normAutofit/>
          </a:bodyPr>
          <a:lstStyle/>
          <a:p>
            <a:endParaRPr lang="en-US" sz="1800" dirty="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07819CC-49E8-4527-B20D-028E977A3903}"/>
              </a:ext>
            </a:extLst>
          </p:cNvPr>
          <p:cNvSpPr>
            <a:spLocks noGrp="1" noChangeArrowheads="1"/>
          </p:cNvSpPr>
          <p:nvPr>
            <p:ph type="title"/>
          </p:nvPr>
        </p:nvSpPr>
        <p:spPr/>
        <p:txBody>
          <a:bodyPr/>
          <a:lstStyle/>
          <a:p>
            <a:r>
              <a:rPr lang="en-US" altLang="en-US"/>
              <a:t>A quick design session</a:t>
            </a:r>
          </a:p>
        </p:txBody>
      </p:sp>
      <p:graphicFrame>
        <p:nvGraphicFramePr>
          <p:cNvPr id="13319" name="Object 7">
            <a:extLst>
              <a:ext uri="{FF2B5EF4-FFF2-40B4-BE49-F238E27FC236}">
                <a16:creationId xmlns:a16="http://schemas.microsoft.com/office/drawing/2014/main" id="{7AEBB9F1-724A-46E0-BB73-0726F6D0382B}"/>
              </a:ext>
            </a:extLst>
          </p:cNvPr>
          <p:cNvGraphicFramePr>
            <a:graphicFrameLocks noGrp="1" noChangeAspect="1"/>
          </p:cNvGraphicFramePr>
          <p:nvPr>
            <p:ph idx="1"/>
          </p:nvPr>
        </p:nvGraphicFramePr>
        <p:xfrm>
          <a:off x="3124200" y="1219200"/>
          <a:ext cx="5867400" cy="3167063"/>
        </p:xfrm>
        <a:graphic>
          <a:graphicData uri="http://schemas.openxmlformats.org/presentationml/2006/ole">
            <mc:AlternateContent xmlns:mc="http://schemas.openxmlformats.org/markup-compatibility/2006">
              <mc:Choice xmlns:v="urn:schemas-microsoft-com:vml" Requires="v">
                <p:oleObj spid="_x0000_s13577" name="VISIO" r:id="rId4" imgW="4126680" imgH="2227320" progId="Visio.Drawing.5">
                  <p:embed/>
                </p:oleObj>
              </mc:Choice>
              <mc:Fallback>
                <p:oleObj name="VISIO" r:id="rId4" imgW="4126680" imgH="2227320" progId="Visio.Drawing.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Text Box 10">
            <a:extLst>
              <a:ext uri="{FF2B5EF4-FFF2-40B4-BE49-F238E27FC236}">
                <a16:creationId xmlns:a16="http://schemas.microsoft.com/office/drawing/2014/main" id="{8417A20F-8717-49D0-B8ED-88DAADAE1830}"/>
              </a:ext>
            </a:extLst>
          </p:cNvPr>
          <p:cNvSpPr txBox="1">
            <a:spLocks noChangeArrowheads="1"/>
          </p:cNvSpPr>
          <p:nvPr/>
        </p:nvSpPr>
        <p:spPr bwMode="auto">
          <a:xfrm>
            <a:off x="5470525" y="2093913"/>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Clearly we need the Game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851C345-EAA3-4D77-97A1-401B2904A3DB}"/>
              </a:ext>
            </a:extLst>
          </p:cNvPr>
          <p:cNvSpPr>
            <a:spLocks noGrp="1" noChangeArrowheads="1"/>
          </p:cNvSpPr>
          <p:nvPr>
            <p:ph type="title"/>
          </p:nvPr>
        </p:nvSpPr>
        <p:spPr/>
        <p:txBody>
          <a:bodyPr/>
          <a:lstStyle/>
          <a:p>
            <a:r>
              <a:rPr lang="en-US" altLang="en-US"/>
              <a:t>A quick design session</a:t>
            </a:r>
          </a:p>
        </p:txBody>
      </p:sp>
      <p:graphicFrame>
        <p:nvGraphicFramePr>
          <p:cNvPr id="16387" name="Object 3">
            <a:extLst>
              <a:ext uri="{FF2B5EF4-FFF2-40B4-BE49-F238E27FC236}">
                <a16:creationId xmlns:a16="http://schemas.microsoft.com/office/drawing/2014/main" id="{03CBC0FB-270E-42AE-B75E-6C7BB7C1A674}"/>
              </a:ext>
            </a:extLst>
          </p:cNvPr>
          <p:cNvGraphicFramePr>
            <a:graphicFrameLocks noGrp="1" noChangeAspect="1"/>
          </p:cNvGraphicFramePr>
          <p:nvPr>
            <p:ph idx="1"/>
          </p:nvPr>
        </p:nvGraphicFramePr>
        <p:xfrm>
          <a:off x="3124200" y="1219200"/>
          <a:ext cx="5867400" cy="3167063"/>
        </p:xfrm>
        <a:graphic>
          <a:graphicData uri="http://schemas.openxmlformats.org/presentationml/2006/ole">
            <mc:AlternateContent xmlns:mc="http://schemas.openxmlformats.org/markup-compatibility/2006">
              <mc:Choice xmlns:v="urn:schemas-microsoft-com:vml" Requires="v">
                <p:oleObj spid="_x0000_s16642" name="VISIO" r:id="rId4" imgW="4126680" imgH="2227320" progId="Visio.Drawing.5">
                  <p:embed/>
                </p:oleObj>
              </mc:Choice>
              <mc:Fallback>
                <p:oleObj name="VISIO" r:id="rId4" imgW="4126680" imgH="222732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4">
            <a:extLst>
              <a:ext uri="{FF2B5EF4-FFF2-40B4-BE49-F238E27FC236}">
                <a16:creationId xmlns:a16="http://schemas.microsoft.com/office/drawing/2014/main" id="{845DDE27-F212-4518-A938-2D41BDAFA209}"/>
              </a:ext>
            </a:extLst>
          </p:cNvPr>
          <p:cNvSpPr txBox="1">
            <a:spLocks noChangeArrowheads="1"/>
          </p:cNvSpPr>
          <p:nvPr/>
        </p:nvSpPr>
        <p:spPr bwMode="auto">
          <a:xfrm>
            <a:off x="4098925" y="3008313"/>
            <a:ext cx="254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A game has 10 frames.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662655B-D258-43C5-BEAD-1E81CC68C69F}"/>
              </a:ext>
            </a:extLst>
          </p:cNvPr>
          <p:cNvSpPr>
            <a:spLocks noGrp="1" noChangeArrowheads="1"/>
          </p:cNvSpPr>
          <p:nvPr>
            <p:ph type="title"/>
          </p:nvPr>
        </p:nvSpPr>
        <p:spPr/>
        <p:txBody>
          <a:bodyPr/>
          <a:lstStyle/>
          <a:p>
            <a:r>
              <a:rPr lang="en-US" altLang="en-US"/>
              <a:t>A quick design session</a:t>
            </a:r>
          </a:p>
        </p:txBody>
      </p:sp>
      <p:graphicFrame>
        <p:nvGraphicFramePr>
          <p:cNvPr id="17411" name="Object 3">
            <a:extLst>
              <a:ext uri="{FF2B5EF4-FFF2-40B4-BE49-F238E27FC236}">
                <a16:creationId xmlns:a16="http://schemas.microsoft.com/office/drawing/2014/main" id="{C562D390-DA5A-449E-970B-35F3CD2C2B66}"/>
              </a:ext>
            </a:extLst>
          </p:cNvPr>
          <p:cNvGraphicFramePr>
            <a:graphicFrameLocks noGrp="1" noChangeAspect="1"/>
          </p:cNvGraphicFramePr>
          <p:nvPr>
            <p:ph idx="1"/>
            <p:extLst>
              <p:ext uri="{D42A27DB-BD31-4B8C-83A1-F6EECF244321}">
                <p14:modId xmlns:p14="http://schemas.microsoft.com/office/powerpoint/2010/main" val="3100055215"/>
              </p:ext>
            </p:extLst>
          </p:nvPr>
        </p:nvGraphicFramePr>
        <p:xfrm>
          <a:off x="3124200" y="1690688"/>
          <a:ext cx="5867400" cy="3167063"/>
        </p:xfrm>
        <a:graphic>
          <a:graphicData uri="http://schemas.openxmlformats.org/presentationml/2006/ole">
            <mc:AlternateContent xmlns:mc="http://schemas.openxmlformats.org/markup-compatibility/2006">
              <mc:Choice xmlns:v="urn:schemas-microsoft-com:vml" Requires="v">
                <p:oleObj spid="_x0000_s17667" name="VISIO" r:id="rId4" imgW="4126680" imgH="2227320" progId="Visio.Drawing.5">
                  <p:embed/>
                </p:oleObj>
              </mc:Choice>
              <mc:Fallback>
                <p:oleObj name="VISIO" r:id="rId4" imgW="4126680" imgH="222732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690688"/>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Text Box 4">
            <a:extLst>
              <a:ext uri="{FF2B5EF4-FFF2-40B4-BE49-F238E27FC236}">
                <a16:creationId xmlns:a16="http://schemas.microsoft.com/office/drawing/2014/main" id="{BC984B5A-D140-4166-9E94-4AE59AD90584}"/>
              </a:ext>
            </a:extLst>
          </p:cNvPr>
          <p:cNvSpPr txBox="1">
            <a:spLocks noChangeArrowheads="1"/>
          </p:cNvSpPr>
          <p:nvPr/>
        </p:nvSpPr>
        <p:spPr bwMode="auto">
          <a:xfrm>
            <a:off x="7223125" y="3327401"/>
            <a:ext cx="283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A frame has 1 or two rolls.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BD25ECA-6F9B-407B-B590-CB6709409DBF}"/>
              </a:ext>
            </a:extLst>
          </p:cNvPr>
          <p:cNvSpPr>
            <a:spLocks noGrp="1" noChangeArrowheads="1"/>
          </p:cNvSpPr>
          <p:nvPr>
            <p:ph type="title"/>
          </p:nvPr>
        </p:nvSpPr>
        <p:spPr/>
        <p:txBody>
          <a:bodyPr/>
          <a:lstStyle/>
          <a:p>
            <a:r>
              <a:rPr lang="en-US" altLang="en-US"/>
              <a:t>A quick design session</a:t>
            </a:r>
          </a:p>
        </p:txBody>
      </p:sp>
      <p:graphicFrame>
        <p:nvGraphicFramePr>
          <p:cNvPr id="18435" name="Object 3">
            <a:extLst>
              <a:ext uri="{FF2B5EF4-FFF2-40B4-BE49-F238E27FC236}">
                <a16:creationId xmlns:a16="http://schemas.microsoft.com/office/drawing/2014/main" id="{8CBB59A6-FEE1-46B9-B16A-D2ADA4838F8F}"/>
              </a:ext>
            </a:extLst>
          </p:cNvPr>
          <p:cNvGraphicFramePr>
            <a:graphicFrameLocks noGrp="1" noChangeAspect="1"/>
          </p:cNvGraphicFramePr>
          <p:nvPr>
            <p:ph idx="1"/>
            <p:extLst>
              <p:ext uri="{D42A27DB-BD31-4B8C-83A1-F6EECF244321}">
                <p14:modId xmlns:p14="http://schemas.microsoft.com/office/powerpoint/2010/main" val="406223262"/>
              </p:ext>
            </p:extLst>
          </p:nvPr>
        </p:nvGraphicFramePr>
        <p:xfrm>
          <a:off x="3140075" y="1656052"/>
          <a:ext cx="5867400" cy="3167063"/>
        </p:xfrm>
        <a:graphic>
          <a:graphicData uri="http://schemas.openxmlformats.org/presentationml/2006/ole">
            <mc:AlternateContent xmlns:mc="http://schemas.openxmlformats.org/markup-compatibility/2006">
              <mc:Choice xmlns:v="urn:schemas-microsoft-com:vml" Requires="v">
                <p:oleObj spid="_x0000_s18691" name="VISIO" r:id="rId4" imgW="4126680" imgH="2227320" progId="Visio.Drawing.5">
                  <p:embed/>
                </p:oleObj>
              </mc:Choice>
              <mc:Fallback>
                <p:oleObj name="VISIO" r:id="rId4" imgW="4126680" imgH="222732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075" y="1656052"/>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4">
            <a:extLst>
              <a:ext uri="{FF2B5EF4-FFF2-40B4-BE49-F238E27FC236}">
                <a16:creationId xmlns:a16="http://schemas.microsoft.com/office/drawing/2014/main" id="{83823DE0-F2D3-41DC-BE62-C0413B489924}"/>
              </a:ext>
            </a:extLst>
          </p:cNvPr>
          <p:cNvSpPr txBox="1">
            <a:spLocks noChangeArrowheads="1"/>
          </p:cNvSpPr>
          <p:nvPr/>
        </p:nvSpPr>
        <p:spPr bwMode="auto">
          <a:xfrm>
            <a:off x="5105400" y="4816765"/>
            <a:ext cx="404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The tenth frame has two or three rolls.</a:t>
            </a:r>
          </a:p>
          <a:p>
            <a:r>
              <a:rPr lang="en-US" altLang="en-US" dirty="0">
                <a:latin typeface="Arial" panose="020B0604020202020204" pitchFamily="34" charset="0"/>
              </a:rPr>
              <a:t>It is different from all the other frames.</a:t>
            </a:r>
          </a:p>
        </p:txBody>
      </p:sp>
    </p:spTree>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4115</TotalTime>
  <Words>1564</Words>
  <Application>Microsoft Office PowerPoint</Application>
  <PresentationFormat>Widescreen</PresentationFormat>
  <Paragraphs>2437</Paragraphs>
  <Slides>58</Slides>
  <Notes>51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6" baseType="lpstr">
      <vt:lpstr>Arial</vt:lpstr>
      <vt:lpstr>Calibri</vt:lpstr>
      <vt:lpstr>Calibri Light</vt:lpstr>
      <vt:lpstr>Consolas</vt:lpstr>
      <vt:lpstr>Symbol</vt:lpstr>
      <vt:lpstr>Times New Roman</vt:lpstr>
      <vt:lpstr>Default Design</vt:lpstr>
      <vt:lpstr>VISIO</vt:lpstr>
      <vt:lpstr>Bowling Game Kata</vt:lpstr>
      <vt:lpstr>Bowling Game Kata</vt:lpstr>
      <vt:lpstr>Scoring Bowling</vt:lpstr>
      <vt:lpstr>Game Rules Summary</vt:lpstr>
      <vt:lpstr>Requirements</vt:lpstr>
      <vt:lpstr>A quick design session</vt:lpstr>
      <vt:lpstr>A quick design session</vt:lpstr>
      <vt:lpstr>A quick design session</vt:lpstr>
      <vt:lpstr>A quick design session</vt:lpstr>
      <vt:lpstr>A quick design session</vt:lpstr>
      <vt:lpstr>A quick design session</vt:lpstr>
      <vt:lpstr>Begin</vt:lpstr>
      <vt:lpstr>The First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Second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Third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Fourth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Fifth Test</vt:lpstr>
      <vt:lpstr>End</vt:lpstr>
    </vt:vector>
  </TitlesOfParts>
  <Company>Object Mentor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 Kata</dc:title>
  <dc:creator>Robert C. Martin</dc:creator>
  <cp:lastModifiedBy>Chris Morgan</cp:lastModifiedBy>
  <cp:revision>277</cp:revision>
  <dcterms:created xsi:type="dcterms:W3CDTF">2005-06-22T14:35:57Z</dcterms:created>
  <dcterms:modified xsi:type="dcterms:W3CDTF">2018-05-02T04:42:44Z</dcterms:modified>
</cp:coreProperties>
</file>