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.png"/><Relationship Id="rId10" Type="http://schemas.openxmlformats.org/officeDocument/2006/relationships/image" Target="../media/image21.svg"/><Relationship Id="rId4" Type="http://schemas.openxmlformats.org/officeDocument/2006/relationships/image" Target="../media/image16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17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.png"/><Relationship Id="rId10" Type="http://schemas.openxmlformats.org/officeDocument/2006/relationships/image" Target="../media/image21.svg"/><Relationship Id="rId4" Type="http://schemas.openxmlformats.org/officeDocument/2006/relationships/image" Target="../media/image16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17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B1046-3E53-40F0-BD08-924050C4F7D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95BDB-07D0-49BD-BE4A-FAD6D18254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Branching Strategy:</a:t>
          </a:r>
        </a:p>
      </dgm:t>
    </dgm:pt>
    <dgm:pt modelId="{EDC5DB50-F0A6-41AF-AEF6-133ADE5D81F6}" type="parTrans" cxnId="{206D5907-D811-49F9-B594-0327BEB1E17F}">
      <dgm:prSet/>
      <dgm:spPr/>
      <dgm:t>
        <a:bodyPr/>
        <a:lstStyle/>
        <a:p>
          <a:endParaRPr lang="en-US"/>
        </a:p>
      </dgm:t>
    </dgm:pt>
    <dgm:pt modelId="{35865C3E-641B-4A1A-B403-F7B099A9D3ED}" type="sibTrans" cxnId="{206D5907-D811-49F9-B594-0327BEB1E1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3E39D9-47DE-45AA-BECE-505EDB1D5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Used GitFlow for version control.</a:t>
          </a:r>
        </a:p>
      </dgm:t>
    </dgm:pt>
    <dgm:pt modelId="{6A012560-E4F3-4B52-95FE-E4B9ED69FBE7}" type="parTrans" cxnId="{616664B8-DFD2-45AA-B84C-8C95D632E5B0}">
      <dgm:prSet/>
      <dgm:spPr/>
      <dgm:t>
        <a:bodyPr/>
        <a:lstStyle/>
        <a:p>
          <a:endParaRPr lang="en-US"/>
        </a:p>
      </dgm:t>
    </dgm:pt>
    <dgm:pt modelId="{C366EBCE-22EF-4266-95F4-F696345BC66F}" type="sibTrans" cxnId="{616664B8-DFD2-45AA-B84C-8C95D632E5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AE786C-1166-4854-B25C-56218AB4B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Key branches: `main`, `develop`, `feature/`, `release/`, `hotfix/`.</a:t>
          </a:r>
        </a:p>
      </dgm:t>
    </dgm:pt>
    <dgm:pt modelId="{AACEF598-F7B0-4218-B863-A011B95AC364}" type="parTrans" cxnId="{9DFDF88F-1D11-4E9D-B8EE-A5B8DF26F909}">
      <dgm:prSet/>
      <dgm:spPr/>
      <dgm:t>
        <a:bodyPr/>
        <a:lstStyle/>
        <a:p>
          <a:endParaRPr lang="en-US"/>
        </a:p>
      </dgm:t>
    </dgm:pt>
    <dgm:pt modelId="{77C8A905-CC9F-4B6B-8E14-D0FF33052A5D}" type="sibTrans" cxnId="{9DFDF88F-1D11-4E9D-B8EE-A5B8DF26F9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90CBD1-1997-49AA-B54F-A48A14DA1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Version tagging: `v1.0-alpha`, `v1.0-beta`, `v1.0-final`.</a:t>
          </a:r>
        </a:p>
      </dgm:t>
    </dgm:pt>
    <dgm:pt modelId="{5460E94A-3F1A-4571-8297-1F3451C300D0}" type="parTrans" cxnId="{538C7285-473D-4465-8C21-06BE47251ABF}">
      <dgm:prSet/>
      <dgm:spPr/>
      <dgm:t>
        <a:bodyPr/>
        <a:lstStyle/>
        <a:p>
          <a:endParaRPr lang="en-US"/>
        </a:p>
      </dgm:t>
    </dgm:pt>
    <dgm:pt modelId="{6444ABD4-B66D-4909-ADBD-588A5990E5AB}" type="sibTrans" cxnId="{538C7285-473D-4465-8C21-06BE47251ABF}">
      <dgm:prSet/>
      <dgm:spPr/>
      <dgm:t>
        <a:bodyPr/>
        <a:lstStyle/>
        <a:p>
          <a:endParaRPr lang="en-US"/>
        </a:p>
      </dgm:t>
    </dgm:pt>
    <dgm:pt modelId="{6FC1B06A-DFAE-418F-96B4-9AB4C4278FCF}" type="pres">
      <dgm:prSet presAssocID="{131B1046-3E53-40F0-BD08-924050C4F7D1}" presName="root" presStyleCnt="0">
        <dgm:presLayoutVars>
          <dgm:dir/>
          <dgm:resizeHandles val="exact"/>
        </dgm:presLayoutVars>
      </dgm:prSet>
      <dgm:spPr/>
    </dgm:pt>
    <dgm:pt modelId="{EE50B9A7-6976-4EDE-80C1-8D27D6336D41}" type="pres">
      <dgm:prSet presAssocID="{131B1046-3E53-40F0-BD08-924050C4F7D1}" presName="container" presStyleCnt="0">
        <dgm:presLayoutVars>
          <dgm:dir/>
          <dgm:resizeHandles val="exact"/>
        </dgm:presLayoutVars>
      </dgm:prSet>
      <dgm:spPr/>
    </dgm:pt>
    <dgm:pt modelId="{62D093A9-F2F8-4299-9364-3561589318D5}" type="pres">
      <dgm:prSet presAssocID="{88295BDB-07D0-49BD-BE4A-FAD6D1825490}" presName="compNode" presStyleCnt="0"/>
      <dgm:spPr/>
    </dgm:pt>
    <dgm:pt modelId="{5C3A5BA8-76D0-4B59-B9F9-B5FC9A3E08D1}" type="pres">
      <dgm:prSet presAssocID="{88295BDB-07D0-49BD-BE4A-FAD6D1825490}" presName="iconBgRect" presStyleLbl="bgShp" presStyleIdx="0" presStyleCnt="4"/>
      <dgm:spPr/>
    </dgm:pt>
    <dgm:pt modelId="{972BB312-EC72-464F-8BC2-4E3107BF0138}" type="pres">
      <dgm:prSet presAssocID="{88295BDB-07D0-49BD-BE4A-FAD6D18254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4570F5D-BD87-41BA-8663-D380A39E2210}" type="pres">
      <dgm:prSet presAssocID="{88295BDB-07D0-49BD-BE4A-FAD6D1825490}" presName="spaceRect" presStyleCnt="0"/>
      <dgm:spPr/>
    </dgm:pt>
    <dgm:pt modelId="{58DA1CB8-507D-4740-935E-1CE05102B57E}" type="pres">
      <dgm:prSet presAssocID="{88295BDB-07D0-49BD-BE4A-FAD6D1825490}" presName="textRect" presStyleLbl="revTx" presStyleIdx="0" presStyleCnt="4">
        <dgm:presLayoutVars>
          <dgm:chMax val="1"/>
          <dgm:chPref val="1"/>
        </dgm:presLayoutVars>
      </dgm:prSet>
      <dgm:spPr/>
    </dgm:pt>
    <dgm:pt modelId="{3BF9FECD-1F09-41C1-A3B5-E66956E72D4C}" type="pres">
      <dgm:prSet presAssocID="{35865C3E-641B-4A1A-B403-F7B099A9D3ED}" presName="sibTrans" presStyleLbl="sibTrans2D1" presStyleIdx="0" presStyleCnt="0"/>
      <dgm:spPr/>
    </dgm:pt>
    <dgm:pt modelId="{C24B3275-6235-4E8C-8760-71D2910CEF95}" type="pres">
      <dgm:prSet presAssocID="{FC3E39D9-47DE-45AA-BECE-505EDB1D58D9}" presName="compNode" presStyleCnt="0"/>
      <dgm:spPr/>
    </dgm:pt>
    <dgm:pt modelId="{E8CA8917-835C-478F-A585-A10344236D02}" type="pres">
      <dgm:prSet presAssocID="{FC3E39D9-47DE-45AA-BECE-505EDB1D58D9}" presName="iconBgRect" presStyleLbl="bgShp" presStyleIdx="1" presStyleCnt="4"/>
      <dgm:spPr/>
    </dgm:pt>
    <dgm:pt modelId="{263AF01F-4644-4DCE-88EE-77B6191CD642}" type="pres">
      <dgm:prSet presAssocID="{FC3E39D9-47DE-45AA-BECE-505EDB1D58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A8CFC71-8D8F-4845-95FC-269A26F49D1D}" type="pres">
      <dgm:prSet presAssocID="{FC3E39D9-47DE-45AA-BECE-505EDB1D58D9}" presName="spaceRect" presStyleCnt="0"/>
      <dgm:spPr/>
    </dgm:pt>
    <dgm:pt modelId="{22BCFDEC-72A2-4021-9148-E33BFB2230D1}" type="pres">
      <dgm:prSet presAssocID="{FC3E39D9-47DE-45AA-BECE-505EDB1D58D9}" presName="textRect" presStyleLbl="revTx" presStyleIdx="1" presStyleCnt="4">
        <dgm:presLayoutVars>
          <dgm:chMax val="1"/>
          <dgm:chPref val="1"/>
        </dgm:presLayoutVars>
      </dgm:prSet>
      <dgm:spPr/>
    </dgm:pt>
    <dgm:pt modelId="{B0A7DF12-805D-4C9D-89F8-831354F87EED}" type="pres">
      <dgm:prSet presAssocID="{C366EBCE-22EF-4266-95F4-F696345BC66F}" presName="sibTrans" presStyleLbl="sibTrans2D1" presStyleIdx="0" presStyleCnt="0"/>
      <dgm:spPr/>
    </dgm:pt>
    <dgm:pt modelId="{B052A2FB-0671-4677-92EE-D78575C536E5}" type="pres">
      <dgm:prSet presAssocID="{4AAE786C-1166-4854-B25C-56218AB4BB36}" presName="compNode" presStyleCnt="0"/>
      <dgm:spPr/>
    </dgm:pt>
    <dgm:pt modelId="{B6729884-3DE7-4F62-AF55-C5D77B52845F}" type="pres">
      <dgm:prSet presAssocID="{4AAE786C-1166-4854-B25C-56218AB4BB36}" presName="iconBgRect" presStyleLbl="bgShp" presStyleIdx="2" presStyleCnt="4"/>
      <dgm:spPr/>
    </dgm:pt>
    <dgm:pt modelId="{7E3E8E67-F2FA-4723-B547-45024C112272}" type="pres">
      <dgm:prSet presAssocID="{4AAE786C-1166-4854-B25C-56218AB4BB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A858F4-C184-4B2B-9C04-FEE561487B24}" type="pres">
      <dgm:prSet presAssocID="{4AAE786C-1166-4854-B25C-56218AB4BB36}" presName="spaceRect" presStyleCnt="0"/>
      <dgm:spPr/>
    </dgm:pt>
    <dgm:pt modelId="{185819B3-D268-4C26-A9B5-81890C1D126A}" type="pres">
      <dgm:prSet presAssocID="{4AAE786C-1166-4854-B25C-56218AB4BB36}" presName="textRect" presStyleLbl="revTx" presStyleIdx="2" presStyleCnt="4">
        <dgm:presLayoutVars>
          <dgm:chMax val="1"/>
          <dgm:chPref val="1"/>
        </dgm:presLayoutVars>
      </dgm:prSet>
      <dgm:spPr/>
    </dgm:pt>
    <dgm:pt modelId="{F6AE4F10-EF2D-4FE2-9637-5844D40C7194}" type="pres">
      <dgm:prSet presAssocID="{77C8A905-CC9F-4B6B-8E14-D0FF33052A5D}" presName="sibTrans" presStyleLbl="sibTrans2D1" presStyleIdx="0" presStyleCnt="0"/>
      <dgm:spPr/>
    </dgm:pt>
    <dgm:pt modelId="{8FD164A0-F378-4B18-B380-5208F53F0B84}" type="pres">
      <dgm:prSet presAssocID="{4990CBD1-1997-49AA-B54F-A48A14DA155C}" presName="compNode" presStyleCnt="0"/>
      <dgm:spPr/>
    </dgm:pt>
    <dgm:pt modelId="{28EAF8B3-C3CC-471E-A300-5DEF82494D47}" type="pres">
      <dgm:prSet presAssocID="{4990CBD1-1997-49AA-B54F-A48A14DA155C}" presName="iconBgRect" presStyleLbl="bgShp" presStyleIdx="3" presStyleCnt="4"/>
      <dgm:spPr/>
    </dgm:pt>
    <dgm:pt modelId="{272A4C7E-DC3A-49BA-A507-4891057DE6A1}" type="pres">
      <dgm:prSet presAssocID="{4990CBD1-1997-49AA-B54F-A48A14DA15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262BC9F-1B65-42A0-A4DD-61DCD8232903}" type="pres">
      <dgm:prSet presAssocID="{4990CBD1-1997-49AA-B54F-A48A14DA155C}" presName="spaceRect" presStyleCnt="0"/>
      <dgm:spPr/>
    </dgm:pt>
    <dgm:pt modelId="{038F5543-1C76-4BC5-9449-59B054C51444}" type="pres">
      <dgm:prSet presAssocID="{4990CBD1-1997-49AA-B54F-A48A14DA155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4DAA03-0C3E-44BF-B266-485889954668}" type="presOf" srcId="{FC3E39D9-47DE-45AA-BECE-505EDB1D58D9}" destId="{22BCFDEC-72A2-4021-9148-E33BFB2230D1}" srcOrd="0" destOrd="0" presId="urn:microsoft.com/office/officeart/2018/2/layout/IconCircleList"/>
    <dgm:cxn modelId="{206D5907-D811-49F9-B594-0327BEB1E17F}" srcId="{131B1046-3E53-40F0-BD08-924050C4F7D1}" destId="{88295BDB-07D0-49BD-BE4A-FAD6D1825490}" srcOrd="0" destOrd="0" parTransId="{EDC5DB50-F0A6-41AF-AEF6-133ADE5D81F6}" sibTransId="{35865C3E-641B-4A1A-B403-F7B099A9D3ED}"/>
    <dgm:cxn modelId="{2C67D818-7DFD-4495-AB49-DAD195371447}" type="presOf" srcId="{77C8A905-CC9F-4B6B-8E14-D0FF33052A5D}" destId="{F6AE4F10-EF2D-4FE2-9637-5844D40C7194}" srcOrd="0" destOrd="0" presId="urn:microsoft.com/office/officeart/2018/2/layout/IconCircleList"/>
    <dgm:cxn modelId="{6E06624D-7B7B-4A84-9B12-14CDF0A004CC}" type="presOf" srcId="{4AAE786C-1166-4854-B25C-56218AB4BB36}" destId="{185819B3-D268-4C26-A9B5-81890C1D126A}" srcOrd="0" destOrd="0" presId="urn:microsoft.com/office/officeart/2018/2/layout/IconCircleList"/>
    <dgm:cxn modelId="{968A4E6D-B36E-46D7-9EC2-C034743562B4}" type="presOf" srcId="{131B1046-3E53-40F0-BD08-924050C4F7D1}" destId="{6FC1B06A-DFAE-418F-96B4-9AB4C4278FCF}" srcOrd="0" destOrd="0" presId="urn:microsoft.com/office/officeart/2018/2/layout/IconCircleList"/>
    <dgm:cxn modelId="{538C7285-473D-4465-8C21-06BE47251ABF}" srcId="{131B1046-3E53-40F0-BD08-924050C4F7D1}" destId="{4990CBD1-1997-49AA-B54F-A48A14DA155C}" srcOrd="3" destOrd="0" parTransId="{5460E94A-3F1A-4571-8297-1F3451C300D0}" sibTransId="{6444ABD4-B66D-4909-ADBD-588A5990E5AB}"/>
    <dgm:cxn modelId="{9DFDF88F-1D11-4E9D-B8EE-A5B8DF26F909}" srcId="{131B1046-3E53-40F0-BD08-924050C4F7D1}" destId="{4AAE786C-1166-4854-B25C-56218AB4BB36}" srcOrd="2" destOrd="0" parTransId="{AACEF598-F7B0-4218-B863-A011B95AC364}" sibTransId="{77C8A905-CC9F-4B6B-8E14-D0FF33052A5D}"/>
    <dgm:cxn modelId="{E871D1A9-594B-4EC8-A182-2A32817E8EB9}" type="presOf" srcId="{4990CBD1-1997-49AA-B54F-A48A14DA155C}" destId="{038F5543-1C76-4BC5-9449-59B054C51444}" srcOrd="0" destOrd="0" presId="urn:microsoft.com/office/officeart/2018/2/layout/IconCircleList"/>
    <dgm:cxn modelId="{616664B8-DFD2-45AA-B84C-8C95D632E5B0}" srcId="{131B1046-3E53-40F0-BD08-924050C4F7D1}" destId="{FC3E39D9-47DE-45AA-BECE-505EDB1D58D9}" srcOrd="1" destOrd="0" parTransId="{6A012560-E4F3-4B52-95FE-E4B9ED69FBE7}" sibTransId="{C366EBCE-22EF-4266-95F4-F696345BC66F}"/>
    <dgm:cxn modelId="{5009FEC0-455E-4AED-A538-3C23F2D237BA}" type="presOf" srcId="{88295BDB-07D0-49BD-BE4A-FAD6D1825490}" destId="{58DA1CB8-507D-4740-935E-1CE05102B57E}" srcOrd="0" destOrd="0" presId="urn:microsoft.com/office/officeart/2018/2/layout/IconCircleList"/>
    <dgm:cxn modelId="{6F0105FB-775B-4486-86E2-439281F240DE}" type="presOf" srcId="{35865C3E-641B-4A1A-B403-F7B099A9D3ED}" destId="{3BF9FECD-1F09-41C1-A3B5-E66956E72D4C}" srcOrd="0" destOrd="0" presId="urn:microsoft.com/office/officeart/2018/2/layout/IconCircleList"/>
    <dgm:cxn modelId="{35C069FC-6FFF-46D6-B0BE-1725788DFABF}" type="presOf" srcId="{C366EBCE-22EF-4266-95F4-F696345BC66F}" destId="{B0A7DF12-805D-4C9D-89F8-831354F87EED}" srcOrd="0" destOrd="0" presId="urn:microsoft.com/office/officeart/2018/2/layout/IconCircleList"/>
    <dgm:cxn modelId="{F110DBDB-3548-468C-8B44-A5DB43C330DD}" type="presParOf" srcId="{6FC1B06A-DFAE-418F-96B4-9AB4C4278FCF}" destId="{EE50B9A7-6976-4EDE-80C1-8D27D6336D41}" srcOrd="0" destOrd="0" presId="urn:microsoft.com/office/officeart/2018/2/layout/IconCircleList"/>
    <dgm:cxn modelId="{AA20263C-693A-4501-8114-0BF7DC7F48FA}" type="presParOf" srcId="{EE50B9A7-6976-4EDE-80C1-8D27D6336D41}" destId="{62D093A9-F2F8-4299-9364-3561589318D5}" srcOrd="0" destOrd="0" presId="urn:microsoft.com/office/officeart/2018/2/layout/IconCircleList"/>
    <dgm:cxn modelId="{299FC73D-EBE4-4B28-812B-F0E6497A71C0}" type="presParOf" srcId="{62D093A9-F2F8-4299-9364-3561589318D5}" destId="{5C3A5BA8-76D0-4B59-B9F9-B5FC9A3E08D1}" srcOrd="0" destOrd="0" presId="urn:microsoft.com/office/officeart/2018/2/layout/IconCircleList"/>
    <dgm:cxn modelId="{CDA223A6-42F9-4406-BCDA-20EAE71EA08C}" type="presParOf" srcId="{62D093A9-F2F8-4299-9364-3561589318D5}" destId="{972BB312-EC72-464F-8BC2-4E3107BF0138}" srcOrd="1" destOrd="0" presId="urn:microsoft.com/office/officeart/2018/2/layout/IconCircleList"/>
    <dgm:cxn modelId="{AE1C7B6E-7CD8-464E-8019-FA547821064F}" type="presParOf" srcId="{62D093A9-F2F8-4299-9364-3561589318D5}" destId="{94570F5D-BD87-41BA-8663-D380A39E2210}" srcOrd="2" destOrd="0" presId="urn:microsoft.com/office/officeart/2018/2/layout/IconCircleList"/>
    <dgm:cxn modelId="{5DE9E1EB-26DE-401D-9331-3A45CAD334AF}" type="presParOf" srcId="{62D093A9-F2F8-4299-9364-3561589318D5}" destId="{58DA1CB8-507D-4740-935E-1CE05102B57E}" srcOrd="3" destOrd="0" presId="urn:microsoft.com/office/officeart/2018/2/layout/IconCircleList"/>
    <dgm:cxn modelId="{CD0D7EB3-D490-4135-BC42-9B819B295510}" type="presParOf" srcId="{EE50B9A7-6976-4EDE-80C1-8D27D6336D41}" destId="{3BF9FECD-1F09-41C1-A3B5-E66956E72D4C}" srcOrd="1" destOrd="0" presId="urn:microsoft.com/office/officeart/2018/2/layout/IconCircleList"/>
    <dgm:cxn modelId="{488A4569-A2E4-4919-BCBE-C38FB3B4D253}" type="presParOf" srcId="{EE50B9A7-6976-4EDE-80C1-8D27D6336D41}" destId="{C24B3275-6235-4E8C-8760-71D2910CEF95}" srcOrd="2" destOrd="0" presId="urn:microsoft.com/office/officeart/2018/2/layout/IconCircleList"/>
    <dgm:cxn modelId="{0835E90D-8F23-4C0D-BCCB-B13C1CC4C7D4}" type="presParOf" srcId="{C24B3275-6235-4E8C-8760-71D2910CEF95}" destId="{E8CA8917-835C-478F-A585-A10344236D02}" srcOrd="0" destOrd="0" presId="urn:microsoft.com/office/officeart/2018/2/layout/IconCircleList"/>
    <dgm:cxn modelId="{EFAE21CA-A06E-4A8C-9E61-E44DCC3D59A0}" type="presParOf" srcId="{C24B3275-6235-4E8C-8760-71D2910CEF95}" destId="{263AF01F-4644-4DCE-88EE-77B6191CD642}" srcOrd="1" destOrd="0" presId="urn:microsoft.com/office/officeart/2018/2/layout/IconCircleList"/>
    <dgm:cxn modelId="{0E0BA808-3053-401E-9A7A-AF46FC1EBCD7}" type="presParOf" srcId="{C24B3275-6235-4E8C-8760-71D2910CEF95}" destId="{AA8CFC71-8D8F-4845-95FC-269A26F49D1D}" srcOrd="2" destOrd="0" presId="urn:microsoft.com/office/officeart/2018/2/layout/IconCircleList"/>
    <dgm:cxn modelId="{386E9CE1-2FB6-4406-957B-6D755CD93D94}" type="presParOf" srcId="{C24B3275-6235-4E8C-8760-71D2910CEF95}" destId="{22BCFDEC-72A2-4021-9148-E33BFB2230D1}" srcOrd="3" destOrd="0" presId="urn:microsoft.com/office/officeart/2018/2/layout/IconCircleList"/>
    <dgm:cxn modelId="{22CAF220-277F-4501-93FD-372DE0FF163E}" type="presParOf" srcId="{EE50B9A7-6976-4EDE-80C1-8D27D6336D41}" destId="{B0A7DF12-805D-4C9D-89F8-831354F87EED}" srcOrd="3" destOrd="0" presId="urn:microsoft.com/office/officeart/2018/2/layout/IconCircleList"/>
    <dgm:cxn modelId="{83F23960-4343-46A1-8A59-09CD05DD32F6}" type="presParOf" srcId="{EE50B9A7-6976-4EDE-80C1-8D27D6336D41}" destId="{B052A2FB-0671-4677-92EE-D78575C536E5}" srcOrd="4" destOrd="0" presId="urn:microsoft.com/office/officeart/2018/2/layout/IconCircleList"/>
    <dgm:cxn modelId="{710C62CA-8F85-4733-A089-834955BA3446}" type="presParOf" srcId="{B052A2FB-0671-4677-92EE-D78575C536E5}" destId="{B6729884-3DE7-4F62-AF55-C5D77B52845F}" srcOrd="0" destOrd="0" presId="urn:microsoft.com/office/officeart/2018/2/layout/IconCircleList"/>
    <dgm:cxn modelId="{D32BA8B5-E08E-49A3-A1F5-1840DDB8ECC3}" type="presParOf" srcId="{B052A2FB-0671-4677-92EE-D78575C536E5}" destId="{7E3E8E67-F2FA-4723-B547-45024C112272}" srcOrd="1" destOrd="0" presId="urn:microsoft.com/office/officeart/2018/2/layout/IconCircleList"/>
    <dgm:cxn modelId="{7B2568EE-4CEF-4AA4-A659-76C9A1707A10}" type="presParOf" srcId="{B052A2FB-0671-4677-92EE-D78575C536E5}" destId="{8CA858F4-C184-4B2B-9C04-FEE561487B24}" srcOrd="2" destOrd="0" presId="urn:microsoft.com/office/officeart/2018/2/layout/IconCircleList"/>
    <dgm:cxn modelId="{8ECE01F1-E3FD-4CF7-A58E-AD47BF23B0F2}" type="presParOf" srcId="{B052A2FB-0671-4677-92EE-D78575C536E5}" destId="{185819B3-D268-4C26-A9B5-81890C1D126A}" srcOrd="3" destOrd="0" presId="urn:microsoft.com/office/officeart/2018/2/layout/IconCircleList"/>
    <dgm:cxn modelId="{859BF9EB-C07C-4595-BC79-9E48B525DB9F}" type="presParOf" srcId="{EE50B9A7-6976-4EDE-80C1-8D27D6336D41}" destId="{F6AE4F10-EF2D-4FE2-9637-5844D40C7194}" srcOrd="5" destOrd="0" presId="urn:microsoft.com/office/officeart/2018/2/layout/IconCircleList"/>
    <dgm:cxn modelId="{86C0A48C-A7DA-4B65-8375-AD185CE6BBB6}" type="presParOf" srcId="{EE50B9A7-6976-4EDE-80C1-8D27D6336D41}" destId="{8FD164A0-F378-4B18-B380-5208F53F0B84}" srcOrd="6" destOrd="0" presId="urn:microsoft.com/office/officeart/2018/2/layout/IconCircleList"/>
    <dgm:cxn modelId="{481A1587-AE70-4879-A5DB-DC72297191FD}" type="presParOf" srcId="{8FD164A0-F378-4B18-B380-5208F53F0B84}" destId="{28EAF8B3-C3CC-471E-A300-5DEF82494D47}" srcOrd="0" destOrd="0" presId="urn:microsoft.com/office/officeart/2018/2/layout/IconCircleList"/>
    <dgm:cxn modelId="{5829DF7C-0FCE-456E-AE37-A4DACBA14660}" type="presParOf" srcId="{8FD164A0-F378-4B18-B380-5208F53F0B84}" destId="{272A4C7E-DC3A-49BA-A507-4891057DE6A1}" srcOrd="1" destOrd="0" presId="urn:microsoft.com/office/officeart/2018/2/layout/IconCircleList"/>
    <dgm:cxn modelId="{8705F478-FB4B-4DD6-A853-F28A89E9CE6F}" type="presParOf" srcId="{8FD164A0-F378-4B18-B380-5208F53F0B84}" destId="{8262BC9F-1B65-42A0-A4DD-61DCD8232903}" srcOrd="2" destOrd="0" presId="urn:microsoft.com/office/officeart/2018/2/layout/IconCircleList"/>
    <dgm:cxn modelId="{EBADC0F0-6783-42CC-AEEE-1211A1267F6F}" type="presParOf" srcId="{8FD164A0-F378-4B18-B380-5208F53F0B84}" destId="{038F5543-1C76-4BC5-9449-59B054C5144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F1420-F7B3-4939-8291-FC6922A236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39A2B-3D96-4214-992A-F49A69857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Requests (CRs):</a:t>
          </a:r>
        </a:p>
      </dgm:t>
    </dgm:pt>
    <dgm:pt modelId="{DA45E823-EC77-4812-93F9-90DE47763D57}" type="parTrans" cxnId="{B0079CD7-7DC9-421C-8DC3-E8A042ADF201}">
      <dgm:prSet/>
      <dgm:spPr/>
      <dgm:t>
        <a:bodyPr/>
        <a:lstStyle/>
        <a:p>
          <a:endParaRPr lang="en-US"/>
        </a:p>
      </dgm:t>
    </dgm:pt>
    <dgm:pt modelId="{4E57F6FE-FE13-408D-8EC5-94444AD9E6DB}" type="sibTrans" cxnId="{B0079CD7-7DC9-421C-8DC3-E8A042ADF201}">
      <dgm:prSet/>
      <dgm:spPr/>
      <dgm:t>
        <a:bodyPr/>
        <a:lstStyle/>
        <a:p>
          <a:endParaRPr lang="en-US"/>
        </a:p>
      </dgm:t>
    </dgm:pt>
    <dgm:pt modelId="{D4DD042C-15B2-4242-9540-2CCEA0B67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Managed and tracked CRs using GitHub Issues.</a:t>
          </a:r>
        </a:p>
      </dgm:t>
    </dgm:pt>
    <dgm:pt modelId="{DF890134-A536-42C6-9CD0-5E1AB4A46467}" type="parTrans" cxnId="{58385CB4-DC62-435E-80F7-F67DC5CECF0C}">
      <dgm:prSet/>
      <dgm:spPr/>
      <dgm:t>
        <a:bodyPr/>
        <a:lstStyle/>
        <a:p>
          <a:endParaRPr lang="en-US"/>
        </a:p>
      </dgm:t>
    </dgm:pt>
    <dgm:pt modelId="{7AA8ED51-934B-40F5-9C15-4F12ACED325E}" type="sibTrans" cxnId="{58385CB4-DC62-435E-80F7-F67DC5CECF0C}">
      <dgm:prSet/>
      <dgm:spPr/>
      <dgm:t>
        <a:bodyPr/>
        <a:lstStyle/>
        <a:p>
          <a:endParaRPr lang="en-US"/>
        </a:p>
      </dgm:t>
    </dgm:pt>
    <dgm:pt modelId="{BE9B72A8-DA61-4E65-BD69-FF615500D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Sample CRs: Adding login functionality, bug fixes, feature additions.</a:t>
          </a:r>
        </a:p>
      </dgm:t>
    </dgm:pt>
    <dgm:pt modelId="{A4C7CD26-5F6F-4126-9677-BEA0BA1DD05C}" type="parTrans" cxnId="{EF2CA1BE-BB2B-4804-9316-48DB51450AB4}">
      <dgm:prSet/>
      <dgm:spPr/>
      <dgm:t>
        <a:bodyPr/>
        <a:lstStyle/>
        <a:p>
          <a:endParaRPr lang="en-US"/>
        </a:p>
      </dgm:t>
    </dgm:pt>
    <dgm:pt modelId="{5A1D44F8-E7CE-4486-8116-A6184DB67921}" type="sibTrans" cxnId="{EF2CA1BE-BB2B-4804-9316-48DB51450AB4}">
      <dgm:prSet/>
      <dgm:spPr/>
      <dgm:t>
        <a:bodyPr/>
        <a:lstStyle/>
        <a:p>
          <a:endParaRPr lang="en-US"/>
        </a:p>
      </dgm:t>
    </dgm:pt>
    <dgm:pt modelId="{20AFD549-BFD1-4BA9-974D-A5FF832F9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Approval Process:</a:t>
          </a:r>
        </a:p>
      </dgm:t>
    </dgm:pt>
    <dgm:pt modelId="{D40CBE5D-3B6F-4151-BF08-51F33104DF67}" type="parTrans" cxnId="{B2F4D2DE-E53D-47B6-B85F-3E6986A96632}">
      <dgm:prSet/>
      <dgm:spPr/>
      <dgm:t>
        <a:bodyPr/>
        <a:lstStyle/>
        <a:p>
          <a:endParaRPr lang="en-US"/>
        </a:p>
      </dgm:t>
    </dgm:pt>
    <dgm:pt modelId="{E9D8845B-A235-43E6-A15F-3F22C9AF5D07}" type="sibTrans" cxnId="{B2F4D2DE-E53D-47B6-B85F-3E6986A96632}">
      <dgm:prSet/>
      <dgm:spPr/>
      <dgm:t>
        <a:bodyPr/>
        <a:lstStyle/>
        <a:p>
          <a:endParaRPr lang="en-US"/>
        </a:p>
      </dgm:t>
    </dgm:pt>
    <dgm:pt modelId="{CA846567-8A14-4A43-9AF7-7BF7B14DF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CRs were reviewed, approved, and tracked.</a:t>
          </a:r>
        </a:p>
      </dgm:t>
    </dgm:pt>
    <dgm:pt modelId="{4159A6EA-F5B2-4918-8E6C-FED60CD7EFDF}" type="parTrans" cxnId="{6A6B1740-C7A6-4FBD-BA7F-6B16CCA75B24}">
      <dgm:prSet/>
      <dgm:spPr/>
      <dgm:t>
        <a:bodyPr/>
        <a:lstStyle/>
        <a:p>
          <a:endParaRPr lang="en-US"/>
        </a:p>
      </dgm:t>
    </dgm:pt>
    <dgm:pt modelId="{C9386D2F-4F6C-4F57-B018-320C08E5AA56}" type="sibTrans" cxnId="{6A6B1740-C7A6-4FBD-BA7F-6B16CCA75B24}">
      <dgm:prSet/>
      <dgm:spPr/>
      <dgm:t>
        <a:bodyPr/>
        <a:lstStyle/>
        <a:p>
          <a:endParaRPr lang="en-US"/>
        </a:p>
      </dgm:t>
    </dgm:pt>
    <dgm:pt modelId="{8E44C824-664B-49C1-AD6A-948F04BD915D}" type="pres">
      <dgm:prSet presAssocID="{00CF1420-F7B3-4939-8291-FC6922A23696}" presName="root" presStyleCnt="0">
        <dgm:presLayoutVars>
          <dgm:dir/>
          <dgm:resizeHandles val="exact"/>
        </dgm:presLayoutVars>
      </dgm:prSet>
      <dgm:spPr/>
    </dgm:pt>
    <dgm:pt modelId="{C075D60A-BF99-4159-B804-2D64ADB69FF8}" type="pres">
      <dgm:prSet presAssocID="{1EA39A2B-3D96-4214-992A-F49A69857F1C}" presName="compNode" presStyleCnt="0"/>
      <dgm:spPr/>
    </dgm:pt>
    <dgm:pt modelId="{180A979C-6199-4D54-81F5-B98CCAB84374}" type="pres">
      <dgm:prSet presAssocID="{1EA39A2B-3D96-4214-992A-F49A69857F1C}" presName="bgRect" presStyleLbl="bgShp" presStyleIdx="0" presStyleCnt="5"/>
      <dgm:spPr/>
    </dgm:pt>
    <dgm:pt modelId="{4688CAE9-6245-46DC-8186-4DC4B87AF93F}" type="pres">
      <dgm:prSet presAssocID="{1EA39A2B-3D96-4214-992A-F49A69857F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FEC2385-194D-43FD-863A-8D4BCFB4F645}" type="pres">
      <dgm:prSet presAssocID="{1EA39A2B-3D96-4214-992A-F49A69857F1C}" presName="spaceRect" presStyleCnt="0"/>
      <dgm:spPr/>
    </dgm:pt>
    <dgm:pt modelId="{248D948B-F752-4293-9DBE-3C26E5741199}" type="pres">
      <dgm:prSet presAssocID="{1EA39A2B-3D96-4214-992A-F49A69857F1C}" presName="parTx" presStyleLbl="revTx" presStyleIdx="0" presStyleCnt="5">
        <dgm:presLayoutVars>
          <dgm:chMax val="0"/>
          <dgm:chPref val="0"/>
        </dgm:presLayoutVars>
      </dgm:prSet>
      <dgm:spPr/>
    </dgm:pt>
    <dgm:pt modelId="{7D5E77CB-DC94-4724-87C6-B73EBD808291}" type="pres">
      <dgm:prSet presAssocID="{4E57F6FE-FE13-408D-8EC5-94444AD9E6DB}" presName="sibTrans" presStyleCnt="0"/>
      <dgm:spPr/>
    </dgm:pt>
    <dgm:pt modelId="{B6DBAEFA-9851-45DA-AD82-B9F4C34159A1}" type="pres">
      <dgm:prSet presAssocID="{D4DD042C-15B2-4242-9540-2CCEA0B67640}" presName="compNode" presStyleCnt="0"/>
      <dgm:spPr/>
    </dgm:pt>
    <dgm:pt modelId="{D0824A10-B8EF-4050-92CA-306025C0E8E2}" type="pres">
      <dgm:prSet presAssocID="{D4DD042C-15B2-4242-9540-2CCEA0B67640}" presName="bgRect" presStyleLbl="bgShp" presStyleIdx="1" presStyleCnt="5"/>
      <dgm:spPr/>
    </dgm:pt>
    <dgm:pt modelId="{D48BE689-B616-4A90-8C51-CB807AF54E9D}" type="pres">
      <dgm:prSet presAssocID="{D4DD042C-15B2-4242-9540-2CCEA0B676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B9BA136-7A14-45CC-9141-D277CAE85A26}" type="pres">
      <dgm:prSet presAssocID="{D4DD042C-15B2-4242-9540-2CCEA0B67640}" presName="spaceRect" presStyleCnt="0"/>
      <dgm:spPr/>
    </dgm:pt>
    <dgm:pt modelId="{F0AD1216-608A-485B-914B-7300145366F9}" type="pres">
      <dgm:prSet presAssocID="{D4DD042C-15B2-4242-9540-2CCEA0B67640}" presName="parTx" presStyleLbl="revTx" presStyleIdx="1" presStyleCnt="5">
        <dgm:presLayoutVars>
          <dgm:chMax val="0"/>
          <dgm:chPref val="0"/>
        </dgm:presLayoutVars>
      </dgm:prSet>
      <dgm:spPr/>
    </dgm:pt>
    <dgm:pt modelId="{10F0F192-B43B-4007-8437-39A6945CA2DE}" type="pres">
      <dgm:prSet presAssocID="{7AA8ED51-934B-40F5-9C15-4F12ACED325E}" presName="sibTrans" presStyleCnt="0"/>
      <dgm:spPr/>
    </dgm:pt>
    <dgm:pt modelId="{2343263F-FCE7-475E-AD5F-ABCCDD95BC71}" type="pres">
      <dgm:prSet presAssocID="{BE9B72A8-DA61-4E65-BD69-FF615500D1B5}" presName="compNode" presStyleCnt="0"/>
      <dgm:spPr/>
    </dgm:pt>
    <dgm:pt modelId="{B25877A0-D559-4020-859D-40BD6D46ABBC}" type="pres">
      <dgm:prSet presAssocID="{BE9B72A8-DA61-4E65-BD69-FF615500D1B5}" presName="bgRect" presStyleLbl="bgShp" presStyleIdx="2" presStyleCnt="5"/>
      <dgm:spPr/>
    </dgm:pt>
    <dgm:pt modelId="{CD2DD7F5-8571-44DD-A47A-4D8BA4BDDBD7}" type="pres">
      <dgm:prSet presAssocID="{BE9B72A8-DA61-4E65-BD69-FF615500D1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99405F74-DEBC-4561-8C55-DBDC6E8A4B6E}" type="pres">
      <dgm:prSet presAssocID="{BE9B72A8-DA61-4E65-BD69-FF615500D1B5}" presName="spaceRect" presStyleCnt="0"/>
      <dgm:spPr/>
    </dgm:pt>
    <dgm:pt modelId="{59BA97AF-77D6-4F71-895E-87799CCEF400}" type="pres">
      <dgm:prSet presAssocID="{BE9B72A8-DA61-4E65-BD69-FF615500D1B5}" presName="parTx" presStyleLbl="revTx" presStyleIdx="2" presStyleCnt="5">
        <dgm:presLayoutVars>
          <dgm:chMax val="0"/>
          <dgm:chPref val="0"/>
        </dgm:presLayoutVars>
      </dgm:prSet>
      <dgm:spPr/>
    </dgm:pt>
    <dgm:pt modelId="{15739CC2-ACFD-48E1-9819-8F0A68D11E66}" type="pres">
      <dgm:prSet presAssocID="{5A1D44F8-E7CE-4486-8116-A6184DB67921}" presName="sibTrans" presStyleCnt="0"/>
      <dgm:spPr/>
    </dgm:pt>
    <dgm:pt modelId="{5D2943FC-447C-4083-BED9-518FF4DDCD30}" type="pres">
      <dgm:prSet presAssocID="{20AFD549-BFD1-4BA9-974D-A5FF832F9096}" presName="compNode" presStyleCnt="0"/>
      <dgm:spPr/>
    </dgm:pt>
    <dgm:pt modelId="{B30A1AFF-7744-4435-898F-15EC8DE4306D}" type="pres">
      <dgm:prSet presAssocID="{20AFD549-BFD1-4BA9-974D-A5FF832F9096}" presName="bgRect" presStyleLbl="bgShp" presStyleIdx="3" presStyleCnt="5"/>
      <dgm:spPr/>
    </dgm:pt>
    <dgm:pt modelId="{32C384B9-CFE5-4DA6-AE6D-0D1CA46F9302}" type="pres">
      <dgm:prSet presAssocID="{20AFD549-BFD1-4BA9-974D-A5FF832F90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0D93B75-3B51-4828-8569-656F7919FADF}" type="pres">
      <dgm:prSet presAssocID="{20AFD549-BFD1-4BA9-974D-A5FF832F9096}" presName="spaceRect" presStyleCnt="0"/>
      <dgm:spPr/>
    </dgm:pt>
    <dgm:pt modelId="{1C163E0C-5B1E-406B-A7E5-5FE7E74CFB9B}" type="pres">
      <dgm:prSet presAssocID="{20AFD549-BFD1-4BA9-974D-A5FF832F9096}" presName="parTx" presStyleLbl="revTx" presStyleIdx="3" presStyleCnt="5">
        <dgm:presLayoutVars>
          <dgm:chMax val="0"/>
          <dgm:chPref val="0"/>
        </dgm:presLayoutVars>
      </dgm:prSet>
      <dgm:spPr/>
    </dgm:pt>
    <dgm:pt modelId="{9D13A805-4BE0-4068-AC5A-B4E29AC7A808}" type="pres">
      <dgm:prSet presAssocID="{E9D8845B-A235-43E6-A15F-3F22C9AF5D07}" presName="sibTrans" presStyleCnt="0"/>
      <dgm:spPr/>
    </dgm:pt>
    <dgm:pt modelId="{07AD621A-7AA2-4398-ADCA-7507DD284AEF}" type="pres">
      <dgm:prSet presAssocID="{CA846567-8A14-4A43-9AF7-7BF7B14DF9B0}" presName="compNode" presStyleCnt="0"/>
      <dgm:spPr/>
    </dgm:pt>
    <dgm:pt modelId="{613FD270-F34C-452E-98C8-9B62E93647F4}" type="pres">
      <dgm:prSet presAssocID="{CA846567-8A14-4A43-9AF7-7BF7B14DF9B0}" presName="bgRect" presStyleLbl="bgShp" presStyleIdx="4" presStyleCnt="5"/>
      <dgm:spPr/>
    </dgm:pt>
    <dgm:pt modelId="{88D1D577-EDE3-4147-AC9C-D71F1A365567}" type="pres">
      <dgm:prSet presAssocID="{CA846567-8A14-4A43-9AF7-7BF7B14DF9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CC47C26-CFC8-47B9-ABEA-B4EC85415199}" type="pres">
      <dgm:prSet presAssocID="{CA846567-8A14-4A43-9AF7-7BF7B14DF9B0}" presName="spaceRect" presStyleCnt="0"/>
      <dgm:spPr/>
    </dgm:pt>
    <dgm:pt modelId="{DD5C0E9A-FC24-4F94-8025-983D8E389CDA}" type="pres">
      <dgm:prSet presAssocID="{CA846567-8A14-4A43-9AF7-7BF7B14DF9B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4AC1B0D-0D37-4C0B-B09D-FA989AB62AC6}" type="presOf" srcId="{1EA39A2B-3D96-4214-992A-F49A69857F1C}" destId="{248D948B-F752-4293-9DBE-3C26E5741199}" srcOrd="0" destOrd="0" presId="urn:microsoft.com/office/officeart/2018/2/layout/IconVerticalSolidList"/>
    <dgm:cxn modelId="{C03CA123-14B9-484B-BFF9-1809E016CFE3}" type="presOf" srcId="{00CF1420-F7B3-4939-8291-FC6922A23696}" destId="{8E44C824-664B-49C1-AD6A-948F04BD915D}" srcOrd="0" destOrd="0" presId="urn:microsoft.com/office/officeart/2018/2/layout/IconVerticalSolidList"/>
    <dgm:cxn modelId="{66AD8326-811B-49B7-99CC-99F691E0CC82}" type="presOf" srcId="{CA846567-8A14-4A43-9AF7-7BF7B14DF9B0}" destId="{DD5C0E9A-FC24-4F94-8025-983D8E389CDA}" srcOrd="0" destOrd="0" presId="urn:microsoft.com/office/officeart/2018/2/layout/IconVerticalSolidList"/>
    <dgm:cxn modelId="{E3D4063C-87E1-49ED-BD78-2CA148D55CB8}" type="presOf" srcId="{20AFD549-BFD1-4BA9-974D-A5FF832F9096}" destId="{1C163E0C-5B1E-406B-A7E5-5FE7E74CFB9B}" srcOrd="0" destOrd="0" presId="urn:microsoft.com/office/officeart/2018/2/layout/IconVerticalSolidList"/>
    <dgm:cxn modelId="{6A6B1740-C7A6-4FBD-BA7F-6B16CCA75B24}" srcId="{00CF1420-F7B3-4939-8291-FC6922A23696}" destId="{CA846567-8A14-4A43-9AF7-7BF7B14DF9B0}" srcOrd="4" destOrd="0" parTransId="{4159A6EA-F5B2-4918-8E6C-FED60CD7EFDF}" sibTransId="{C9386D2F-4F6C-4F57-B018-320C08E5AA56}"/>
    <dgm:cxn modelId="{58385CB4-DC62-435E-80F7-F67DC5CECF0C}" srcId="{00CF1420-F7B3-4939-8291-FC6922A23696}" destId="{D4DD042C-15B2-4242-9540-2CCEA0B67640}" srcOrd="1" destOrd="0" parTransId="{DF890134-A536-42C6-9CD0-5E1AB4A46467}" sibTransId="{7AA8ED51-934B-40F5-9C15-4F12ACED325E}"/>
    <dgm:cxn modelId="{EF2CA1BE-BB2B-4804-9316-48DB51450AB4}" srcId="{00CF1420-F7B3-4939-8291-FC6922A23696}" destId="{BE9B72A8-DA61-4E65-BD69-FF615500D1B5}" srcOrd="2" destOrd="0" parTransId="{A4C7CD26-5F6F-4126-9677-BEA0BA1DD05C}" sibTransId="{5A1D44F8-E7CE-4486-8116-A6184DB67921}"/>
    <dgm:cxn modelId="{C292A7D4-022F-425C-A26C-EB572718F245}" type="presOf" srcId="{BE9B72A8-DA61-4E65-BD69-FF615500D1B5}" destId="{59BA97AF-77D6-4F71-895E-87799CCEF400}" srcOrd="0" destOrd="0" presId="urn:microsoft.com/office/officeart/2018/2/layout/IconVerticalSolidList"/>
    <dgm:cxn modelId="{B0079CD7-7DC9-421C-8DC3-E8A042ADF201}" srcId="{00CF1420-F7B3-4939-8291-FC6922A23696}" destId="{1EA39A2B-3D96-4214-992A-F49A69857F1C}" srcOrd="0" destOrd="0" parTransId="{DA45E823-EC77-4812-93F9-90DE47763D57}" sibTransId="{4E57F6FE-FE13-408D-8EC5-94444AD9E6DB}"/>
    <dgm:cxn modelId="{B2F4D2DE-E53D-47B6-B85F-3E6986A96632}" srcId="{00CF1420-F7B3-4939-8291-FC6922A23696}" destId="{20AFD549-BFD1-4BA9-974D-A5FF832F9096}" srcOrd="3" destOrd="0" parTransId="{D40CBE5D-3B6F-4151-BF08-51F33104DF67}" sibTransId="{E9D8845B-A235-43E6-A15F-3F22C9AF5D07}"/>
    <dgm:cxn modelId="{406C4CF1-8725-4881-80CE-96AFD67A1DAF}" type="presOf" srcId="{D4DD042C-15B2-4242-9540-2CCEA0B67640}" destId="{F0AD1216-608A-485B-914B-7300145366F9}" srcOrd="0" destOrd="0" presId="urn:microsoft.com/office/officeart/2018/2/layout/IconVerticalSolidList"/>
    <dgm:cxn modelId="{4416EA22-8D8A-498D-A7C4-A30692E9FA21}" type="presParOf" srcId="{8E44C824-664B-49C1-AD6A-948F04BD915D}" destId="{C075D60A-BF99-4159-B804-2D64ADB69FF8}" srcOrd="0" destOrd="0" presId="urn:microsoft.com/office/officeart/2018/2/layout/IconVerticalSolidList"/>
    <dgm:cxn modelId="{6947680E-FEAA-4C85-B6F0-E7EF15D0B1D7}" type="presParOf" srcId="{C075D60A-BF99-4159-B804-2D64ADB69FF8}" destId="{180A979C-6199-4D54-81F5-B98CCAB84374}" srcOrd="0" destOrd="0" presId="urn:microsoft.com/office/officeart/2018/2/layout/IconVerticalSolidList"/>
    <dgm:cxn modelId="{013F4E0F-7475-402D-AF98-2458D5EEA982}" type="presParOf" srcId="{C075D60A-BF99-4159-B804-2D64ADB69FF8}" destId="{4688CAE9-6245-46DC-8186-4DC4B87AF93F}" srcOrd="1" destOrd="0" presId="urn:microsoft.com/office/officeart/2018/2/layout/IconVerticalSolidList"/>
    <dgm:cxn modelId="{64065C53-F975-4A38-B03E-E2F1DA36AA69}" type="presParOf" srcId="{C075D60A-BF99-4159-B804-2D64ADB69FF8}" destId="{7FEC2385-194D-43FD-863A-8D4BCFB4F645}" srcOrd="2" destOrd="0" presId="urn:microsoft.com/office/officeart/2018/2/layout/IconVerticalSolidList"/>
    <dgm:cxn modelId="{A21E5182-E1EA-47F0-A511-707265C0E617}" type="presParOf" srcId="{C075D60A-BF99-4159-B804-2D64ADB69FF8}" destId="{248D948B-F752-4293-9DBE-3C26E5741199}" srcOrd="3" destOrd="0" presId="urn:microsoft.com/office/officeart/2018/2/layout/IconVerticalSolidList"/>
    <dgm:cxn modelId="{B96D4B07-2E9A-450A-9911-4AB7CCD34C52}" type="presParOf" srcId="{8E44C824-664B-49C1-AD6A-948F04BD915D}" destId="{7D5E77CB-DC94-4724-87C6-B73EBD808291}" srcOrd="1" destOrd="0" presId="urn:microsoft.com/office/officeart/2018/2/layout/IconVerticalSolidList"/>
    <dgm:cxn modelId="{49FD7B98-2DE4-4CA7-B969-351C6389D54D}" type="presParOf" srcId="{8E44C824-664B-49C1-AD6A-948F04BD915D}" destId="{B6DBAEFA-9851-45DA-AD82-B9F4C34159A1}" srcOrd="2" destOrd="0" presId="urn:microsoft.com/office/officeart/2018/2/layout/IconVerticalSolidList"/>
    <dgm:cxn modelId="{D3F501DC-5551-4C38-ACE8-F88A859606D5}" type="presParOf" srcId="{B6DBAEFA-9851-45DA-AD82-B9F4C34159A1}" destId="{D0824A10-B8EF-4050-92CA-306025C0E8E2}" srcOrd="0" destOrd="0" presId="urn:microsoft.com/office/officeart/2018/2/layout/IconVerticalSolidList"/>
    <dgm:cxn modelId="{C881A9EF-2078-4214-B9D6-346848EA5185}" type="presParOf" srcId="{B6DBAEFA-9851-45DA-AD82-B9F4C34159A1}" destId="{D48BE689-B616-4A90-8C51-CB807AF54E9D}" srcOrd="1" destOrd="0" presId="urn:microsoft.com/office/officeart/2018/2/layout/IconVerticalSolidList"/>
    <dgm:cxn modelId="{EBDFC9A5-F49D-4A2E-9C5A-AE83989F028D}" type="presParOf" srcId="{B6DBAEFA-9851-45DA-AD82-B9F4C34159A1}" destId="{3B9BA136-7A14-45CC-9141-D277CAE85A26}" srcOrd="2" destOrd="0" presId="urn:microsoft.com/office/officeart/2018/2/layout/IconVerticalSolidList"/>
    <dgm:cxn modelId="{64C9AC48-6B8E-434E-B019-2648DD0A1F1B}" type="presParOf" srcId="{B6DBAEFA-9851-45DA-AD82-B9F4C34159A1}" destId="{F0AD1216-608A-485B-914B-7300145366F9}" srcOrd="3" destOrd="0" presId="urn:microsoft.com/office/officeart/2018/2/layout/IconVerticalSolidList"/>
    <dgm:cxn modelId="{F351B65B-C370-4E0B-A27A-60824A2B7B6D}" type="presParOf" srcId="{8E44C824-664B-49C1-AD6A-948F04BD915D}" destId="{10F0F192-B43B-4007-8437-39A6945CA2DE}" srcOrd="3" destOrd="0" presId="urn:microsoft.com/office/officeart/2018/2/layout/IconVerticalSolidList"/>
    <dgm:cxn modelId="{555DC1D5-6F9A-402B-A886-86139F4BD33D}" type="presParOf" srcId="{8E44C824-664B-49C1-AD6A-948F04BD915D}" destId="{2343263F-FCE7-475E-AD5F-ABCCDD95BC71}" srcOrd="4" destOrd="0" presId="urn:microsoft.com/office/officeart/2018/2/layout/IconVerticalSolidList"/>
    <dgm:cxn modelId="{580B8219-B285-4455-AC54-33EFAB59EEA7}" type="presParOf" srcId="{2343263F-FCE7-475E-AD5F-ABCCDD95BC71}" destId="{B25877A0-D559-4020-859D-40BD6D46ABBC}" srcOrd="0" destOrd="0" presId="urn:microsoft.com/office/officeart/2018/2/layout/IconVerticalSolidList"/>
    <dgm:cxn modelId="{2688DDD5-4460-4A4F-A2DE-1636F549ED4B}" type="presParOf" srcId="{2343263F-FCE7-475E-AD5F-ABCCDD95BC71}" destId="{CD2DD7F5-8571-44DD-A47A-4D8BA4BDDBD7}" srcOrd="1" destOrd="0" presId="urn:microsoft.com/office/officeart/2018/2/layout/IconVerticalSolidList"/>
    <dgm:cxn modelId="{3833F32C-8C90-40C6-878C-4683FC9334C6}" type="presParOf" srcId="{2343263F-FCE7-475E-AD5F-ABCCDD95BC71}" destId="{99405F74-DEBC-4561-8C55-DBDC6E8A4B6E}" srcOrd="2" destOrd="0" presId="urn:microsoft.com/office/officeart/2018/2/layout/IconVerticalSolidList"/>
    <dgm:cxn modelId="{68CDBD1A-420B-4C25-9E63-868B1B6D8308}" type="presParOf" srcId="{2343263F-FCE7-475E-AD5F-ABCCDD95BC71}" destId="{59BA97AF-77D6-4F71-895E-87799CCEF400}" srcOrd="3" destOrd="0" presId="urn:microsoft.com/office/officeart/2018/2/layout/IconVerticalSolidList"/>
    <dgm:cxn modelId="{DFB97B3F-879F-4A7E-839C-783CD7B2A6DE}" type="presParOf" srcId="{8E44C824-664B-49C1-AD6A-948F04BD915D}" destId="{15739CC2-ACFD-48E1-9819-8F0A68D11E66}" srcOrd="5" destOrd="0" presId="urn:microsoft.com/office/officeart/2018/2/layout/IconVerticalSolidList"/>
    <dgm:cxn modelId="{3A893EDF-ED23-4104-ACC5-A8982D6F316A}" type="presParOf" srcId="{8E44C824-664B-49C1-AD6A-948F04BD915D}" destId="{5D2943FC-447C-4083-BED9-518FF4DDCD30}" srcOrd="6" destOrd="0" presId="urn:microsoft.com/office/officeart/2018/2/layout/IconVerticalSolidList"/>
    <dgm:cxn modelId="{8FEDCB31-D34F-47EC-B6C6-DE7C42EAC703}" type="presParOf" srcId="{5D2943FC-447C-4083-BED9-518FF4DDCD30}" destId="{B30A1AFF-7744-4435-898F-15EC8DE4306D}" srcOrd="0" destOrd="0" presId="urn:microsoft.com/office/officeart/2018/2/layout/IconVerticalSolidList"/>
    <dgm:cxn modelId="{FB59EB7B-0F7F-4EEB-A4F0-C85090D71F7B}" type="presParOf" srcId="{5D2943FC-447C-4083-BED9-518FF4DDCD30}" destId="{32C384B9-CFE5-4DA6-AE6D-0D1CA46F9302}" srcOrd="1" destOrd="0" presId="urn:microsoft.com/office/officeart/2018/2/layout/IconVerticalSolidList"/>
    <dgm:cxn modelId="{AC945F62-2631-42A0-BA65-706CB3F7AF85}" type="presParOf" srcId="{5D2943FC-447C-4083-BED9-518FF4DDCD30}" destId="{F0D93B75-3B51-4828-8569-656F7919FADF}" srcOrd="2" destOrd="0" presId="urn:microsoft.com/office/officeart/2018/2/layout/IconVerticalSolidList"/>
    <dgm:cxn modelId="{D07E1FD2-D8FF-4731-81F3-4E1D961F159D}" type="presParOf" srcId="{5D2943FC-447C-4083-BED9-518FF4DDCD30}" destId="{1C163E0C-5B1E-406B-A7E5-5FE7E74CFB9B}" srcOrd="3" destOrd="0" presId="urn:microsoft.com/office/officeart/2018/2/layout/IconVerticalSolidList"/>
    <dgm:cxn modelId="{B9A680DB-5C14-4E8E-AC13-0FCA87DED135}" type="presParOf" srcId="{8E44C824-664B-49C1-AD6A-948F04BD915D}" destId="{9D13A805-4BE0-4068-AC5A-B4E29AC7A808}" srcOrd="7" destOrd="0" presId="urn:microsoft.com/office/officeart/2018/2/layout/IconVerticalSolidList"/>
    <dgm:cxn modelId="{A6A594D4-7585-4936-85CD-D24791FEE315}" type="presParOf" srcId="{8E44C824-664B-49C1-AD6A-948F04BD915D}" destId="{07AD621A-7AA2-4398-ADCA-7507DD284AEF}" srcOrd="8" destOrd="0" presId="urn:microsoft.com/office/officeart/2018/2/layout/IconVerticalSolidList"/>
    <dgm:cxn modelId="{26CC44D7-5920-41F2-A420-ADD38FC5DB33}" type="presParOf" srcId="{07AD621A-7AA2-4398-ADCA-7507DD284AEF}" destId="{613FD270-F34C-452E-98C8-9B62E93647F4}" srcOrd="0" destOrd="0" presId="urn:microsoft.com/office/officeart/2018/2/layout/IconVerticalSolidList"/>
    <dgm:cxn modelId="{F833F2A8-F0F4-4547-8213-4F4DDF9DF031}" type="presParOf" srcId="{07AD621A-7AA2-4398-ADCA-7507DD284AEF}" destId="{88D1D577-EDE3-4147-AC9C-D71F1A365567}" srcOrd="1" destOrd="0" presId="urn:microsoft.com/office/officeart/2018/2/layout/IconVerticalSolidList"/>
    <dgm:cxn modelId="{0C750AA3-90AA-4FA6-A467-F4F6C068236B}" type="presParOf" srcId="{07AD621A-7AA2-4398-ADCA-7507DD284AEF}" destId="{1CC47C26-CFC8-47B9-ABEA-B4EC85415199}" srcOrd="2" destOrd="0" presId="urn:microsoft.com/office/officeart/2018/2/layout/IconVerticalSolidList"/>
    <dgm:cxn modelId="{2113FE73-811A-495F-9260-A25C362239A5}" type="presParOf" srcId="{07AD621A-7AA2-4398-ADCA-7507DD284AEF}" destId="{DD5C0E9A-FC24-4F94-8025-983D8E389C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638B2-BA40-4989-8D7F-F999BCF94C9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866EB7-53CF-4580-9E1B-8E45A627469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CI/CD Pipeline:</a:t>
          </a:r>
        </a:p>
      </dgm:t>
    </dgm:pt>
    <dgm:pt modelId="{81E7D36E-9FBC-4E91-8F89-8EA6D05D5B92}" type="parTrans" cxnId="{4B74006C-AFA3-49D7-8A49-C9CEED5FB43E}">
      <dgm:prSet/>
      <dgm:spPr/>
      <dgm:t>
        <a:bodyPr/>
        <a:lstStyle/>
        <a:p>
          <a:endParaRPr lang="en-US"/>
        </a:p>
      </dgm:t>
    </dgm:pt>
    <dgm:pt modelId="{F58ED5B1-C131-475B-B678-93DF562E6BB2}" type="sibTrans" cxnId="{4B74006C-AFA3-49D7-8A49-C9CEED5FB43E}">
      <dgm:prSet/>
      <dgm:spPr/>
      <dgm:t>
        <a:bodyPr/>
        <a:lstStyle/>
        <a:p>
          <a:endParaRPr lang="en-US"/>
        </a:p>
      </dgm:t>
    </dgm:pt>
    <dgm:pt modelId="{FCEE4F85-5AC9-45F9-A574-23C99DDAB4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Set up GitHub Actions for automated builds and tests.</a:t>
          </a:r>
        </a:p>
      </dgm:t>
    </dgm:pt>
    <dgm:pt modelId="{29584247-681F-49BD-AF90-5D0A97FF7C54}" type="parTrans" cxnId="{ADA7B701-2FD4-4E47-B30A-8AD5C254FDC2}">
      <dgm:prSet/>
      <dgm:spPr/>
      <dgm:t>
        <a:bodyPr/>
        <a:lstStyle/>
        <a:p>
          <a:endParaRPr lang="en-US"/>
        </a:p>
      </dgm:t>
    </dgm:pt>
    <dgm:pt modelId="{B7A85D07-B5D2-497A-856C-796B4AE1A2F0}" type="sibTrans" cxnId="{ADA7B701-2FD4-4E47-B30A-8AD5C254FDC2}">
      <dgm:prSet/>
      <dgm:spPr/>
      <dgm:t>
        <a:bodyPr/>
        <a:lstStyle/>
        <a:p>
          <a:endParaRPr lang="en-US"/>
        </a:p>
      </dgm:t>
    </dgm:pt>
    <dgm:pt modelId="{04CE2FE5-0776-4226-819A-4A4ED3B455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Linting and testing triggered on push/pull request events.</a:t>
          </a:r>
        </a:p>
      </dgm:t>
    </dgm:pt>
    <dgm:pt modelId="{EB9E7509-9EBB-4852-91D2-16DAFD9552EA}" type="parTrans" cxnId="{43D83C22-BD69-4688-AA93-F250AEE4CBC9}">
      <dgm:prSet/>
      <dgm:spPr/>
      <dgm:t>
        <a:bodyPr/>
        <a:lstStyle/>
        <a:p>
          <a:endParaRPr lang="en-US"/>
        </a:p>
      </dgm:t>
    </dgm:pt>
    <dgm:pt modelId="{809346B8-7A15-4C31-A5F6-EEEEA230A1FB}" type="sibTrans" cxnId="{43D83C22-BD69-4688-AA93-F250AEE4CBC9}">
      <dgm:prSet/>
      <dgm:spPr/>
      <dgm:t>
        <a:bodyPr/>
        <a:lstStyle/>
        <a:p>
          <a:endParaRPr lang="en-US"/>
        </a:p>
      </dgm:t>
    </dgm:pt>
    <dgm:pt modelId="{3E3CA32D-2524-4E17-B874-6A2DA4231E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Ensured code quality with automated checks.</a:t>
          </a:r>
        </a:p>
      </dgm:t>
    </dgm:pt>
    <dgm:pt modelId="{E6F4D9FB-AD36-4AC0-9378-5C120EA9F907}" type="parTrans" cxnId="{BC642EA5-6604-40A8-BFE3-349DFAD16F45}">
      <dgm:prSet/>
      <dgm:spPr/>
      <dgm:t>
        <a:bodyPr/>
        <a:lstStyle/>
        <a:p>
          <a:endParaRPr lang="en-US"/>
        </a:p>
      </dgm:t>
    </dgm:pt>
    <dgm:pt modelId="{762CABD4-726E-4D63-9D37-D82489011C0C}" type="sibTrans" cxnId="{BC642EA5-6604-40A8-BFE3-349DFAD16F45}">
      <dgm:prSet/>
      <dgm:spPr/>
      <dgm:t>
        <a:bodyPr/>
        <a:lstStyle/>
        <a:p>
          <a:endParaRPr lang="en-US"/>
        </a:p>
      </dgm:t>
    </dgm:pt>
    <dgm:pt modelId="{C6AAE170-85CC-4625-B4FA-0FE3C4F2993C}" type="pres">
      <dgm:prSet presAssocID="{40B638B2-BA40-4989-8D7F-F999BCF94C98}" presName="root" presStyleCnt="0">
        <dgm:presLayoutVars>
          <dgm:dir/>
          <dgm:resizeHandles val="exact"/>
        </dgm:presLayoutVars>
      </dgm:prSet>
      <dgm:spPr/>
    </dgm:pt>
    <dgm:pt modelId="{B2260931-95D8-4126-A4EC-78EE67FFEF80}" type="pres">
      <dgm:prSet presAssocID="{D9866EB7-53CF-4580-9E1B-8E45A627469F}" presName="compNode" presStyleCnt="0"/>
      <dgm:spPr/>
    </dgm:pt>
    <dgm:pt modelId="{ED3D7C5E-7BA9-4243-B866-D8A7132A9EB2}" type="pres">
      <dgm:prSet presAssocID="{D9866EB7-53CF-4580-9E1B-8E45A627469F}" presName="iconBgRect" presStyleLbl="bgShp" presStyleIdx="0" presStyleCnt="4"/>
      <dgm:spPr/>
    </dgm:pt>
    <dgm:pt modelId="{1F1200C3-1270-40FA-A577-0DE2ABFE39CB}" type="pres">
      <dgm:prSet presAssocID="{D9866EB7-53CF-4580-9E1B-8E45A62746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9A1201-4555-4E35-98CB-258130C7D052}" type="pres">
      <dgm:prSet presAssocID="{D9866EB7-53CF-4580-9E1B-8E45A627469F}" presName="spaceRect" presStyleCnt="0"/>
      <dgm:spPr/>
    </dgm:pt>
    <dgm:pt modelId="{01ECC102-93F7-4C9A-97B6-998D2510AD47}" type="pres">
      <dgm:prSet presAssocID="{D9866EB7-53CF-4580-9E1B-8E45A627469F}" presName="textRect" presStyleLbl="revTx" presStyleIdx="0" presStyleCnt="4">
        <dgm:presLayoutVars>
          <dgm:chMax val="1"/>
          <dgm:chPref val="1"/>
        </dgm:presLayoutVars>
      </dgm:prSet>
      <dgm:spPr/>
    </dgm:pt>
    <dgm:pt modelId="{55B697F3-9394-48C0-BD62-6B438576AA8A}" type="pres">
      <dgm:prSet presAssocID="{F58ED5B1-C131-475B-B678-93DF562E6BB2}" presName="sibTrans" presStyleCnt="0"/>
      <dgm:spPr/>
    </dgm:pt>
    <dgm:pt modelId="{44ACB116-94E5-4401-993C-44230DE8D900}" type="pres">
      <dgm:prSet presAssocID="{FCEE4F85-5AC9-45F9-A574-23C99DDAB448}" presName="compNode" presStyleCnt="0"/>
      <dgm:spPr/>
    </dgm:pt>
    <dgm:pt modelId="{44F0F558-2C5C-465F-911F-92B95038509A}" type="pres">
      <dgm:prSet presAssocID="{FCEE4F85-5AC9-45F9-A574-23C99DDAB448}" presName="iconBgRect" presStyleLbl="bgShp" presStyleIdx="1" presStyleCnt="4"/>
      <dgm:spPr/>
    </dgm:pt>
    <dgm:pt modelId="{2033F038-2BF6-4FD4-A09D-0BD50F55A64B}" type="pres">
      <dgm:prSet presAssocID="{FCEE4F85-5AC9-45F9-A574-23C99DDAB4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536BD88-5556-437E-9FC6-4780279D0664}" type="pres">
      <dgm:prSet presAssocID="{FCEE4F85-5AC9-45F9-A574-23C99DDAB448}" presName="spaceRect" presStyleCnt="0"/>
      <dgm:spPr/>
    </dgm:pt>
    <dgm:pt modelId="{4C245E98-E35F-4AC0-8797-B11753FE8547}" type="pres">
      <dgm:prSet presAssocID="{FCEE4F85-5AC9-45F9-A574-23C99DDAB448}" presName="textRect" presStyleLbl="revTx" presStyleIdx="1" presStyleCnt="4">
        <dgm:presLayoutVars>
          <dgm:chMax val="1"/>
          <dgm:chPref val="1"/>
        </dgm:presLayoutVars>
      </dgm:prSet>
      <dgm:spPr/>
    </dgm:pt>
    <dgm:pt modelId="{3ECC830B-3039-48DF-B6AA-10FE85DE86AE}" type="pres">
      <dgm:prSet presAssocID="{B7A85D07-B5D2-497A-856C-796B4AE1A2F0}" presName="sibTrans" presStyleCnt="0"/>
      <dgm:spPr/>
    </dgm:pt>
    <dgm:pt modelId="{97D31868-655F-4CF6-89C6-0CA9AFA68542}" type="pres">
      <dgm:prSet presAssocID="{04CE2FE5-0776-4226-819A-4A4ED3B45552}" presName="compNode" presStyleCnt="0"/>
      <dgm:spPr/>
    </dgm:pt>
    <dgm:pt modelId="{4A229DB1-88A9-46D9-92E6-B399AC03F28D}" type="pres">
      <dgm:prSet presAssocID="{04CE2FE5-0776-4226-819A-4A4ED3B45552}" presName="iconBgRect" presStyleLbl="bgShp" presStyleIdx="2" presStyleCnt="4"/>
      <dgm:spPr/>
    </dgm:pt>
    <dgm:pt modelId="{864E98DE-A266-4A38-812A-CECD51FE36CF}" type="pres">
      <dgm:prSet presAssocID="{04CE2FE5-0776-4226-819A-4A4ED3B455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DA00C932-C931-4FBB-B127-FC0272208D94}" type="pres">
      <dgm:prSet presAssocID="{04CE2FE5-0776-4226-819A-4A4ED3B45552}" presName="spaceRect" presStyleCnt="0"/>
      <dgm:spPr/>
    </dgm:pt>
    <dgm:pt modelId="{58DDBAF0-BF7A-4A83-AB34-7AD8B6FF92B8}" type="pres">
      <dgm:prSet presAssocID="{04CE2FE5-0776-4226-819A-4A4ED3B45552}" presName="textRect" presStyleLbl="revTx" presStyleIdx="2" presStyleCnt="4">
        <dgm:presLayoutVars>
          <dgm:chMax val="1"/>
          <dgm:chPref val="1"/>
        </dgm:presLayoutVars>
      </dgm:prSet>
      <dgm:spPr/>
    </dgm:pt>
    <dgm:pt modelId="{69270807-81A7-4A07-9EA6-738FAC246974}" type="pres">
      <dgm:prSet presAssocID="{809346B8-7A15-4C31-A5F6-EEEEA230A1FB}" presName="sibTrans" presStyleCnt="0"/>
      <dgm:spPr/>
    </dgm:pt>
    <dgm:pt modelId="{0DFA89BF-7CD1-4B63-BB66-6E6EB5A022D2}" type="pres">
      <dgm:prSet presAssocID="{3E3CA32D-2524-4E17-B874-6A2DA4231E23}" presName="compNode" presStyleCnt="0"/>
      <dgm:spPr/>
    </dgm:pt>
    <dgm:pt modelId="{3D309550-323E-4BFC-8564-DBD84345500A}" type="pres">
      <dgm:prSet presAssocID="{3E3CA32D-2524-4E17-B874-6A2DA4231E23}" presName="iconBgRect" presStyleLbl="bgShp" presStyleIdx="3" presStyleCnt="4"/>
      <dgm:spPr/>
    </dgm:pt>
    <dgm:pt modelId="{50162C02-DE5A-495F-A3D9-089A24D51944}" type="pres">
      <dgm:prSet presAssocID="{3E3CA32D-2524-4E17-B874-6A2DA4231E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953294E-6AFE-41CB-8C5B-9372BF7577F5}" type="pres">
      <dgm:prSet presAssocID="{3E3CA32D-2524-4E17-B874-6A2DA4231E23}" presName="spaceRect" presStyleCnt="0"/>
      <dgm:spPr/>
    </dgm:pt>
    <dgm:pt modelId="{5E689885-4150-4478-982F-C2F69B067F0C}" type="pres">
      <dgm:prSet presAssocID="{3E3CA32D-2524-4E17-B874-6A2DA4231E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A7B701-2FD4-4E47-B30A-8AD5C254FDC2}" srcId="{40B638B2-BA40-4989-8D7F-F999BCF94C98}" destId="{FCEE4F85-5AC9-45F9-A574-23C99DDAB448}" srcOrd="1" destOrd="0" parTransId="{29584247-681F-49BD-AF90-5D0A97FF7C54}" sibTransId="{B7A85D07-B5D2-497A-856C-796B4AE1A2F0}"/>
    <dgm:cxn modelId="{43D83C22-BD69-4688-AA93-F250AEE4CBC9}" srcId="{40B638B2-BA40-4989-8D7F-F999BCF94C98}" destId="{04CE2FE5-0776-4226-819A-4A4ED3B45552}" srcOrd="2" destOrd="0" parTransId="{EB9E7509-9EBB-4852-91D2-16DAFD9552EA}" sibTransId="{809346B8-7A15-4C31-A5F6-EEEEA230A1FB}"/>
    <dgm:cxn modelId="{C540A967-D612-43BA-BB73-02763F6FA351}" type="presOf" srcId="{3E3CA32D-2524-4E17-B874-6A2DA4231E23}" destId="{5E689885-4150-4478-982F-C2F69B067F0C}" srcOrd="0" destOrd="0" presId="urn:microsoft.com/office/officeart/2018/5/layout/IconCircleLabelList"/>
    <dgm:cxn modelId="{4B74006C-AFA3-49D7-8A49-C9CEED5FB43E}" srcId="{40B638B2-BA40-4989-8D7F-F999BCF94C98}" destId="{D9866EB7-53CF-4580-9E1B-8E45A627469F}" srcOrd="0" destOrd="0" parTransId="{81E7D36E-9FBC-4E91-8F89-8EA6D05D5B92}" sibTransId="{F58ED5B1-C131-475B-B678-93DF562E6BB2}"/>
    <dgm:cxn modelId="{58C25172-75DB-4275-9D5F-A964E70D2A36}" type="presOf" srcId="{40B638B2-BA40-4989-8D7F-F999BCF94C98}" destId="{C6AAE170-85CC-4625-B4FA-0FE3C4F2993C}" srcOrd="0" destOrd="0" presId="urn:microsoft.com/office/officeart/2018/5/layout/IconCircleLabelList"/>
    <dgm:cxn modelId="{BC642EA5-6604-40A8-BFE3-349DFAD16F45}" srcId="{40B638B2-BA40-4989-8D7F-F999BCF94C98}" destId="{3E3CA32D-2524-4E17-B874-6A2DA4231E23}" srcOrd="3" destOrd="0" parTransId="{E6F4D9FB-AD36-4AC0-9378-5C120EA9F907}" sibTransId="{762CABD4-726E-4D63-9D37-D82489011C0C}"/>
    <dgm:cxn modelId="{E3B87CB2-6B54-4141-A8EE-A72541CDD040}" type="presOf" srcId="{04CE2FE5-0776-4226-819A-4A4ED3B45552}" destId="{58DDBAF0-BF7A-4A83-AB34-7AD8B6FF92B8}" srcOrd="0" destOrd="0" presId="urn:microsoft.com/office/officeart/2018/5/layout/IconCircleLabelList"/>
    <dgm:cxn modelId="{D5B4A0BD-98AE-424D-B60A-AE7A1EAF8BE9}" type="presOf" srcId="{D9866EB7-53CF-4580-9E1B-8E45A627469F}" destId="{01ECC102-93F7-4C9A-97B6-998D2510AD47}" srcOrd="0" destOrd="0" presId="urn:microsoft.com/office/officeart/2018/5/layout/IconCircleLabelList"/>
    <dgm:cxn modelId="{D5778FFF-5D95-4EDD-95F5-F7E8AFE8646A}" type="presOf" srcId="{FCEE4F85-5AC9-45F9-A574-23C99DDAB448}" destId="{4C245E98-E35F-4AC0-8797-B11753FE8547}" srcOrd="0" destOrd="0" presId="urn:microsoft.com/office/officeart/2018/5/layout/IconCircleLabelList"/>
    <dgm:cxn modelId="{ABCB77C1-A133-44B1-8C91-A2F7FFA5724D}" type="presParOf" srcId="{C6AAE170-85CC-4625-B4FA-0FE3C4F2993C}" destId="{B2260931-95D8-4126-A4EC-78EE67FFEF80}" srcOrd="0" destOrd="0" presId="urn:microsoft.com/office/officeart/2018/5/layout/IconCircleLabelList"/>
    <dgm:cxn modelId="{3C03E5B9-9065-4EC1-9914-BD7C4E4C5852}" type="presParOf" srcId="{B2260931-95D8-4126-A4EC-78EE67FFEF80}" destId="{ED3D7C5E-7BA9-4243-B866-D8A7132A9EB2}" srcOrd="0" destOrd="0" presId="urn:microsoft.com/office/officeart/2018/5/layout/IconCircleLabelList"/>
    <dgm:cxn modelId="{2867ECE4-55C1-4E37-AB46-B27E1B67908D}" type="presParOf" srcId="{B2260931-95D8-4126-A4EC-78EE67FFEF80}" destId="{1F1200C3-1270-40FA-A577-0DE2ABFE39CB}" srcOrd="1" destOrd="0" presId="urn:microsoft.com/office/officeart/2018/5/layout/IconCircleLabelList"/>
    <dgm:cxn modelId="{C2770B1B-42E3-498C-B9B8-E36CD796F863}" type="presParOf" srcId="{B2260931-95D8-4126-A4EC-78EE67FFEF80}" destId="{259A1201-4555-4E35-98CB-258130C7D052}" srcOrd="2" destOrd="0" presId="urn:microsoft.com/office/officeart/2018/5/layout/IconCircleLabelList"/>
    <dgm:cxn modelId="{7AD547AE-E378-4FD9-BCD9-F307F9E44490}" type="presParOf" srcId="{B2260931-95D8-4126-A4EC-78EE67FFEF80}" destId="{01ECC102-93F7-4C9A-97B6-998D2510AD47}" srcOrd="3" destOrd="0" presId="urn:microsoft.com/office/officeart/2018/5/layout/IconCircleLabelList"/>
    <dgm:cxn modelId="{6FDDEB76-9EC6-45E3-9A35-811DA1C23345}" type="presParOf" srcId="{C6AAE170-85CC-4625-B4FA-0FE3C4F2993C}" destId="{55B697F3-9394-48C0-BD62-6B438576AA8A}" srcOrd="1" destOrd="0" presId="urn:microsoft.com/office/officeart/2018/5/layout/IconCircleLabelList"/>
    <dgm:cxn modelId="{D189F692-1798-4957-9E27-0DB88B5B73BD}" type="presParOf" srcId="{C6AAE170-85CC-4625-B4FA-0FE3C4F2993C}" destId="{44ACB116-94E5-4401-993C-44230DE8D900}" srcOrd="2" destOrd="0" presId="urn:microsoft.com/office/officeart/2018/5/layout/IconCircleLabelList"/>
    <dgm:cxn modelId="{9702744E-2BA4-4638-898F-B8B7065A3FB6}" type="presParOf" srcId="{44ACB116-94E5-4401-993C-44230DE8D900}" destId="{44F0F558-2C5C-465F-911F-92B95038509A}" srcOrd="0" destOrd="0" presId="urn:microsoft.com/office/officeart/2018/5/layout/IconCircleLabelList"/>
    <dgm:cxn modelId="{7868A2B1-1BFC-47BB-BF24-F56DC248AC61}" type="presParOf" srcId="{44ACB116-94E5-4401-993C-44230DE8D900}" destId="{2033F038-2BF6-4FD4-A09D-0BD50F55A64B}" srcOrd="1" destOrd="0" presId="urn:microsoft.com/office/officeart/2018/5/layout/IconCircleLabelList"/>
    <dgm:cxn modelId="{8B93F291-5B15-4688-BF21-CE08C4B756B1}" type="presParOf" srcId="{44ACB116-94E5-4401-993C-44230DE8D900}" destId="{0536BD88-5556-437E-9FC6-4780279D0664}" srcOrd="2" destOrd="0" presId="urn:microsoft.com/office/officeart/2018/5/layout/IconCircleLabelList"/>
    <dgm:cxn modelId="{69AB495E-64B5-47D8-8A83-7F5B69FE4B4F}" type="presParOf" srcId="{44ACB116-94E5-4401-993C-44230DE8D900}" destId="{4C245E98-E35F-4AC0-8797-B11753FE8547}" srcOrd="3" destOrd="0" presId="urn:microsoft.com/office/officeart/2018/5/layout/IconCircleLabelList"/>
    <dgm:cxn modelId="{ED37D3BB-C70B-4580-BBF1-6A4FF7E1E1A0}" type="presParOf" srcId="{C6AAE170-85CC-4625-B4FA-0FE3C4F2993C}" destId="{3ECC830B-3039-48DF-B6AA-10FE85DE86AE}" srcOrd="3" destOrd="0" presId="urn:microsoft.com/office/officeart/2018/5/layout/IconCircleLabelList"/>
    <dgm:cxn modelId="{77E82E10-2061-4985-A70D-96333803CFDA}" type="presParOf" srcId="{C6AAE170-85CC-4625-B4FA-0FE3C4F2993C}" destId="{97D31868-655F-4CF6-89C6-0CA9AFA68542}" srcOrd="4" destOrd="0" presId="urn:microsoft.com/office/officeart/2018/5/layout/IconCircleLabelList"/>
    <dgm:cxn modelId="{B37F1BCC-BF2D-4DBE-919F-43B3559589CB}" type="presParOf" srcId="{97D31868-655F-4CF6-89C6-0CA9AFA68542}" destId="{4A229DB1-88A9-46D9-92E6-B399AC03F28D}" srcOrd="0" destOrd="0" presId="urn:microsoft.com/office/officeart/2018/5/layout/IconCircleLabelList"/>
    <dgm:cxn modelId="{26C213FD-8162-4684-8B00-A88D411B1EA6}" type="presParOf" srcId="{97D31868-655F-4CF6-89C6-0CA9AFA68542}" destId="{864E98DE-A266-4A38-812A-CECD51FE36CF}" srcOrd="1" destOrd="0" presId="urn:microsoft.com/office/officeart/2018/5/layout/IconCircleLabelList"/>
    <dgm:cxn modelId="{B6EF18BC-E84C-4F68-9321-3805DE3008EA}" type="presParOf" srcId="{97D31868-655F-4CF6-89C6-0CA9AFA68542}" destId="{DA00C932-C931-4FBB-B127-FC0272208D94}" srcOrd="2" destOrd="0" presId="urn:microsoft.com/office/officeart/2018/5/layout/IconCircleLabelList"/>
    <dgm:cxn modelId="{A89342F5-F3A8-4ED0-854C-F5A3E614DDB5}" type="presParOf" srcId="{97D31868-655F-4CF6-89C6-0CA9AFA68542}" destId="{58DDBAF0-BF7A-4A83-AB34-7AD8B6FF92B8}" srcOrd="3" destOrd="0" presId="urn:microsoft.com/office/officeart/2018/5/layout/IconCircleLabelList"/>
    <dgm:cxn modelId="{CD6A1B84-C6E5-4EC4-B131-D675544E25E3}" type="presParOf" srcId="{C6AAE170-85CC-4625-B4FA-0FE3C4F2993C}" destId="{69270807-81A7-4A07-9EA6-738FAC246974}" srcOrd="5" destOrd="0" presId="urn:microsoft.com/office/officeart/2018/5/layout/IconCircleLabelList"/>
    <dgm:cxn modelId="{ECBEBBDD-6ECB-4E35-9A6E-C8F6EFF9C206}" type="presParOf" srcId="{C6AAE170-85CC-4625-B4FA-0FE3C4F2993C}" destId="{0DFA89BF-7CD1-4B63-BB66-6E6EB5A022D2}" srcOrd="6" destOrd="0" presId="urn:microsoft.com/office/officeart/2018/5/layout/IconCircleLabelList"/>
    <dgm:cxn modelId="{E359FA5D-0B3C-45EF-B78B-3A31A0201F77}" type="presParOf" srcId="{0DFA89BF-7CD1-4B63-BB66-6E6EB5A022D2}" destId="{3D309550-323E-4BFC-8564-DBD84345500A}" srcOrd="0" destOrd="0" presId="urn:microsoft.com/office/officeart/2018/5/layout/IconCircleLabelList"/>
    <dgm:cxn modelId="{96CD11C1-87B4-45CF-B6CA-21E18D38ED45}" type="presParOf" srcId="{0DFA89BF-7CD1-4B63-BB66-6E6EB5A022D2}" destId="{50162C02-DE5A-495F-A3D9-089A24D51944}" srcOrd="1" destOrd="0" presId="urn:microsoft.com/office/officeart/2018/5/layout/IconCircleLabelList"/>
    <dgm:cxn modelId="{BF2C53AD-A4C6-452B-8F7C-330474337E62}" type="presParOf" srcId="{0DFA89BF-7CD1-4B63-BB66-6E6EB5A022D2}" destId="{D953294E-6AFE-41CB-8C5B-9372BF7577F5}" srcOrd="2" destOrd="0" presId="urn:microsoft.com/office/officeart/2018/5/layout/IconCircleLabelList"/>
    <dgm:cxn modelId="{11ECEFD3-DCA8-4F5A-A8FE-FD287CA74A4C}" type="presParOf" srcId="{0DFA89BF-7CD1-4B63-BB66-6E6EB5A022D2}" destId="{5E689885-4150-4478-982F-C2F69B067F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516E70-3045-43BF-A305-C5D968E2195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65E9EC-E767-478C-A41E-49624D1AA2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Thoughts:</a:t>
          </a:r>
        </a:p>
      </dgm:t>
    </dgm:pt>
    <dgm:pt modelId="{35A66676-7221-4366-B8FA-3F239FC14161}" type="parTrans" cxnId="{B0458175-1AFE-4539-8D64-7CF225726C54}">
      <dgm:prSet/>
      <dgm:spPr/>
      <dgm:t>
        <a:bodyPr/>
        <a:lstStyle/>
        <a:p>
          <a:endParaRPr lang="en-US"/>
        </a:p>
      </dgm:t>
    </dgm:pt>
    <dgm:pt modelId="{5B73AA19-E150-469A-ACAB-350FF3828472}" type="sibTrans" cxnId="{B0458175-1AFE-4539-8D64-7CF225726C54}">
      <dgm:prSet/>
      <dgm:spPr/>
      <dgm:t>
        <a:bodyPr/>
        <a:lstStyle/>
        <a:p>
          <a:endParaRPr lang="en-US"/>
        </a:p>
      </dgm:t>
    </dgm:pt>
    <dgm:pt modelId="{274036A2-C91D-4129-8FE5-33DF5B585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Successful implementation of a Bug Tracker System.</a:t>
          </a:r>
        </a:p>
      </dgm:t>
    </dgm:pt>
    <dgm:pt modelId="{35867086-3A02-4C76-9B11-8DCABEF64205}" type="parTrans" cxnId="{C90CFB4D-BE7B-40D3-949B-2D6A4BF16855}">
      <dgm:prSet/>
      <dgm:spPr/>
      <dgm:t>
        <a:bodyPr/>
        <a:lstStyle/>
        <a:p>
          <a:endParaRPr lang="en-US"/>
        </a:p>
      </dgm:t>
    </dgm:pt>
    <dgm:pt modelId="{3AC9627F-9608-415F-9401-675FB35679C5}" type="sibTrans" cxnId="{C90CFB4D-BE7B-40D3-949B-2D6A4BF16855}">
      <dgm:prSet/>
      <dgm:spPr/>
      <dgm:t>
        <a:bodyPr/>
        <a:lstStyle/>
        <a:p>
          <a:endParaRPr lang="en-US"/>
        </a:p>
      </dgm:t>
    </dgm:pt>
    <dgm:pt modelId="{9C32AC7C-0644-4F9D-A55B-3E7D189B8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Demonstrated the application of SCM principles in a real-world project.</a:t>
          </a:r>
        </a:p>
      </dgm:t>
    </dgm:pt>
    <dgm:pt modelId="{AAD2B36C-98C5-4202-A8A9-48BEC62970E0}" type="parTrans" cxnId="{791A0B76-759A-4D86-88B0-58092E23448E}">
      <dgm:prSet/>
      <dgm:spPr/>
      <dgm:t>
        <a:bodyPr/>
        <a:lstStyle/>
        <a:p>
          <a:endParaRPr lang="en-US"/>
        </a:p>
      </dgm:t>
    </dgm:pt>
    <dgm:pt modelId="{E0233462-7F7A-40C0-BB7B-CA491BA0D4FA}" type="sibTrans" cxnId="{791A0B76-759A-4D86-88B0-58092E23448E}">
      <dgm:prSet/>
      <dgm:spPr/>
      <dgm:t>
        <a:bodyPr/>
        <a:lstStyle/>
        <a:p>
          <a:endParaRPr lang="en-US"/>
        </a:p>
      </dgm:t>
    </dgm:pt>
    <dgm:pt modelId="{683F0B5C-47BA-4493-BD30-9686BF0EB8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Repository Link: [</a:t>
          </a:r>
          <a:r>
            <a:rPr lang="en-GB" dirty="0"/>
            <a:t>https://</a:t>
          </a:r>
          <a:r>
            <a:rPr lang="en-GB" dirty="0" err="1"/>
            <a:t>github.com</a:t>
          </a:r>
          <a:r>
            <a:rPr lang="en-GB" dirty="0"/>
            <a:t>/</a:t>
          </a:r>
          <a:r>
            <a:rPr lang="en-GB" dirty="0" err="1"/>
            <a:t>crnjihia</a:t>
          </a:r>
          <a:r>
            <a:rPr lang="en-GB"/>
            <a:t>/bug-tracker</a:t>
          </a:r>
          <a:r>
            <a:rPr lang="en-US"/>
            <a:t>]</a:t>
          </a:r>
          <a:endParaRPr lang="en-US" dirty="0"/>
        </a:p>
      </dgm:t>
    </dgm:pt>
    <dgm:pt modelId="{DBCA7B14-ED22-429B-9E4B-35CF5ED2F105}" type="parTrans" cxnId="{F170320E-F285-41DE-952B-7490DCC4C856}">
      <dgm:prSet/>
      <dgm:spPr/>
      <dgm:t>
        <a:bodyPr/>
        <a:lstStyle/>
        <a:p>
          <a:endParaRPr lang="en-US"/>
        </a:p>
      </dgm:t>
    </dgm:pt>
    <dgm:pt modelId="{ADB49622-D3B4-41BD-869F-AFF44CF66F18}" type="sibTrans" cxnId="{F170320E-F285-41DE-952B-7490DCC4C856}">
      <dgm:prSet/>
      <dgm:spPr/>
      <dgm:t>
        <a:bodyPr/>
        <a:lstStyle/>
        <a:p>
          <a:endParaRPr lang="en-US"/>
        </a:p>
      </dgm:t>
    </dgm:pt>
    <dgm:pt modelId="{5FE5A294-EA88-427B-AF85-D98A9C25A9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</a:t>
          </a:r>
        </a:p>
      </dgm:t>
    </dgm:pt>
    <dgm:pt modelId="{BEFF4130-AA2A-419A-BFD5-6ADF937FA95C}" type="parTrans" cxnId="{F564D6C6-6C61-44C0-BED7-F0EE33EBE76C}">
      <dgm:prSet/>
      <dgm:spPr/>
      <dgm:t>
        <a:bodyPr/>
        <a:lstStyle/>
        <a:p>
          <a:endParaRPr lang="en-US"/>
        </a:p>
      </dgm:t>
    </dgm:pt>
    <dgm:pt modelId="{C8C54476-21DD-4F74-AFC5-5A0E438587D2}" type="sibTrans" cxnId="{F564D6C6-6C61-44C0-BED7-F0EE33EBE76C}">
      <dgm:prSet/>
      <dgm:spPr/>
      <dgm:t>
        <a:bodyPr/>
        <a:lstStyle/>
        <a:p>
          <a:endParaRPr lang="en-US"/>
        </a:p>
      </dgm:t>
    </dgm:pt>
    <dgm:pt modelId="{C84F990C-65C4-429F-B0CE-9982686AAF66}" type="pres">
      <dgm:prSet presAssocID="{63516E70-3045-43BF-A305-C5D968E21953}" presName="root" presStyleCnt="0">
        <dgm:presLayoutVars>
          <dgm:dir/>
          <dgm:resizeHandles val="exact"/>
        </dgm:presLayoutVars>
      </dgm:prSet>
      <dgm:spPr/>
    </dgm:pt>
    <dgm:pt modelId="{A849FAA6-9A92-47FA-9C28-BA70BDC8D1BF}" type="pres">
      <dgm:prSet presAssocID="{6D65E9EC-E767-478C-A41E-49624D1AA258}" presName="compNode" presStyleCnt="0"/>
      <dgm:spPr/>
    </dgm:pt>
    <dgm:pt modelId="{6ABD48CC-3E07-4071-801B-36E0C514535B}" type="pres">
      <dgm:prSet presAssocID="{6D65E9EC-E767-478C-A41E-49624D1AA2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546A069-E98C-46B5-B7F0-43FD84C9348F}" type="pres">
      <dgm:prSet presAssocID="{6D65E9EC-E767-478C-A41E-49624D1AA258}" presName="spaceRect" presStyleCnt="0"/>
      <dgm:spPr/>
    </dgm:pt>
    <dgm:pt modelId="{994EDACE-6E0D-4E55-8229-004F6F8099D7}" type="pres">
      <dgm:prSet presAssocID="{6D65E9EC-E767-478C-A41E-49624D1AA258}" presName="textRect" presStyleLbl="revTx" presStyleIdx="0" presStyleCnt="5">
        <dgm:presLayoutVars>
          <dgm:chMax val="1"/>
          <dgm:chPref val="1"/>
        </dgm:presLayoutVars>
      </dgm:prSet>
      <dgm:spPr/>
    </dgm:pt>
    <dgm:pt modelId="{4C054E0D-B64F-4B06-A26D-D7774FE7B389}" type="pres">
      <dgm:prSet presAssocID="{5B73AA19-E150-469A-ACAB-350FF3828472}" presName="sibTrans" presStyleCnt="0"/>
      <dgm:spPr/>
    </dgm:pt>
    <dgm:pt modelId="{0122B52A-DF5D-4821-926F-D8437BC73453}" type="pres">
      <dgm:prSet presAssocID="{274036A2-C91D-4129-8FE5-33DF5B585A3B}" presName="compNode" presStyleCnt="0"/>
      <dgm:spPr/>
    </dgm:pt>
    <dgm:pt modelId="{A3AC0FCE-9454-4E1B-8572-722DF9132424}" type="pres">
      <dgm:prSet presAssocID="{274036A2-C91D-4129-8FE5-33DF5B585A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EEFA2D9-4C89-4F90-BE1E-C5152DB7B478}" type="pres">
      <dgm:prSet presAssocID="{274036A2-C91D-4129-8FE5-33DF5B585A3B}" presName="spaceRect" presStyleCnt="0"/>
      <dgm:spPr/>
    </dgm:pt>
    <dgm:pt modelId="{7E80A29B-437A-41D6-93A1-BBA1C204A1D4}" type="pres">
      <dgm:prSet presAssocID="{274036A2-C91D-4129-8FE5-33DF5B585A3B}" presName="textRect" presStyleLbl="revTx" presStyleIdx="1" presStyleCnt="5">
        <dgm:presLayoutVars>
          <dgm:chMax val="1"/>
          <dgm:chPref val="1"/>
        </dgm:presLayoutVars>
      </dgm:prSet>
      <dgm:spPr/>
    </dgm:pt>
    <dgm:pt modelId="{F4B5FC73-5429-436E-9C0E-933BDE190E4B}" type="pres">
      <dgm:prSet presAssocID="{3AC9627F-9608-415F-9401-675FB35679C5}" presName="sibTrans" presStyleCnt="0"/>
      <dgm:spPr/>
    </dgm:pt>
    <dgm:pt modelId="{FC4D6F68-B1F7-42FD-AF2F-4F5267A390AF}" type="pres">
      <dgm:prSet presAssocID="{9C32AC7C-0644-4F9D-A55B-3E7D189B8DA3}" presName="compNode" presStyleCnt="0"/>
      <dgm:spPr/>
    </dgm:pt>
    <dgm:pt modelId="{D089149F-E4FF-487F-B6C1-647D0F07F6D5}" type="pres">
      <dgm:prSet presAssocID="{9C32AC7C-0644-4F9D-A55B-3E7D189B8D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D04C92-26DA-4854-AC10-85F2AB2E972D}" type="pres">
      <dgm:prSet presAssocID="{9C32AC7C-0644-4F9D-A55B-3E7D189B8DA3}" presName="spaceRect" presStyleCnt="0"/>
      <dgm:spPr/>
    </dgm:pt>
    <dgm:pt modelId="{B922F179-22DE-45FF-A1CC-A5299A45258E}" type="pres">
      <dgm:prSet presAssocID="{9C32AC7C-0644-4F9D-A55B-3E7D189B8DA3}" presName="textRect" presStyleLbl="revTx" presStyleIdx="2" presStyleCnt="5">
        <dgm:presLayoutVars>
          <dgm:chMax val="1"/>
          <dgm:chPref val="1"/>
        </dgm:presLayoutVars>
      </dgm:prSet>
      <dgm:spPr/>
    </dgm:pt>
    <dgm:pt modelId="{5792405B-B49D-4781-A979-1564B206B53D}" type="pres">
      <dgm:prSet presAssocID="{E0233462-7F7A-40C0-BB7B-CA491BA0D4FA}" presName="sibTrans" presStyleCnt="0"/>
      <dgm:spPr/>
    </dgm:pt>
    <dgm:pt modelId="{A30801EE-AF19-4B68-A771-CAA1F7376F9B}" type="pres">
      <dgm:prSet presAssocID="{683F0B5C-47BA-4493-BD30-9686BF0EB881}" presName="compNode" presStyleCnt="0"/>
      <dgm:spPr/>
    </dgm:pt>
    <dgm:pt modelId="{063E0373-3D20-4766-99E2-0E5459BABB59}" type="pres">
      <dgm:prSet presAssocID="{683F0B5C-47BA-4493-BD30-9686BF0EB8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B7E2555-7683-4F78-8071-1A40482FC125}" type="pres">
      <dgm:prSet presAssocID="{683F0B5C-47BA-4493-BD30-9686BF0EB881}" presName="spaceRect" presStyleCnt="0"/>
      <dgm:spPr/>
    </dgm:pt>
    <dgm:pt modelId="{A5535C17-21D6-4021-A145-05EFD7D76AC7}" type="pres">
      <dgm:prSet presAssocID="{683F0B5C-47BA-4493-BD30-9686BF0EB881}" presName="textRect" presStyleLbl="revTx" presStyleIdx="3" presStyleCnt="5">
        <dgm:presLayoutVars>
          <dgm:chMax val="1"/>
          <dgm:chPref val="1"/>
        </dgm:presLayoutVars>
      </dgm:prSet>
      <dgm:spPr/>
    </dgm:pt>
    <dgm:pt modelId="{C4687678-6525-45D1-8026-ECB75798E8C4}" type="pres">
      <dgm:prSet presAssocID="{ADB49622-D3B4-41BD-869F-AFF44CF66F18}" presName="sibTrans" presStyleCnt="0"/>
      <dgm:spPr/>
    </dgm:pt>
    <dgm:pt modelId="{AF66E4A8-7C9B-4020-A27C-62F64ADD16D9}" type="pres">
      <dgm:prSet presAssocID="{5FE5A294-EA88-427B-AF85-D98A9C25A971}" presName="compNode" presStyleCnt="0"/>
      <dgm:spPr/>
    </dgm:pt>
    <dgm:pt modelId="{7AE70098-C266-47E1-89C0-9C3524B4A505}" type="pres">
      <dgm:prSet presAssocID="{5FE5A294-EA88-427B-AF85-D98A9C25A9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91C2FE8-7092-4450-97D5-35F558B327CC}" type="pres">
      <dgm:prSet presAssocID="{5FE5A294-EA88-427B-AF85-D98A9C25A971}" presName="spaceRect" presStyleCnt="0"/>
      <dgm:spPr/>
    </dgm:pt>
    <dgm:pt modelId="{45753FD9-34F2-4F0F-B0FD-89DFB64D6E6C}" type="pres">
      <dgm:prSet presAssocID="{5FE5A294-EA88-427B-AF85-D98A9C25A97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527406-6C19-4290-9D60-C78BC21F30E1}" type="presOf" srcId="{274036A2-C91D-4129-8FE5-33DF5B585A3B}" destId="{7E80A29B-437A-41D6-93A1-BBA1C204A1D4}" srcOrd="0" destOrd="0" presId="urn:microsoft.com/office/officeart/2018/2/layout/IconLabelList"/>
    <dgm:cxn modelId="{F170320E-F285-41DE-952B-7490DCC4C856}" srcId="{63516E70-3045-43BF-A305-C5D968E21953}" destId="{683F0B5C-47BA-4493-BD30-9686BF0EB881}" srcOrd="3" destOrd="0" parTransId="{DBCA7B14-ED22-429B-9E4B-35CF5ED2F105}" sibTransId="{ADB49622-D3B4-41BD-869F-AFF44CF66F18}"/>
    <dgm:cxn modelId="{B43EC237-DA9E-4A9F-9B48-6752A617A546}" type="presOf" srcId="{6D65E9EC-E767-478C-A41E-49624D1AA258}" destId="{994EDACE-6E0D-4E55-8229-004F6F8099D7}" srcOrd="0" destOrd="0" presId="urn:microsoft.com/office/officeart/2018/2/layout/IconLabelList"/>
    <dgm:cxn modelId="{C90CFB4D-BE7B-40D3-949B-2D6A4BF16855}" srcId="{63516E70-3045-43BF-A305-C5D968E21953}" destId="{274036A2-C91D-4129-8FE5-33DF5B585A3B}" srcOrd="1" destOrd="0" parTransId="{35867086-3A02-4C76-9B11-8DCABEF64205}" sibTransId="{3AC9627F-9608-415F-9401-675FB35679C5}"/>
    <dgm:cxn modelId="{6DEEF34E-1B70-4F5E-A199-1B6F7BD51A03}" type="presOf" srcId="{5FE5A294-EA88-427B-AF85-D98A9C25A971}" destId="{45753FD9-34F2-4F0F-B0FD-89DFB64D6E6C}" srcOrd="0" destOrd="0" presId="urn:microsoft.com/office/officeart/2018/2/layout/IconLabelList"/>
    <dgm:cxn modelId="{AC29CC5D-C8CD-4A1F-AD7A-318F931D79AD}" type="presOf" srcId="{683F0B5C-47BA-4493-BD30-9686BF0EB881}" destId="{A5535C17-21D6-4021-A145-05EFD7D76AC7}" srcOrd="0" destOrd="0" presId="urn:microsoft.com/office/officeart/2018/2/layout/IconLabelList"/>
    <dgm:cxn modelId="{B0458175-1AFE-4539-8D64-7CF225726C54}" srcId="{63516E70-3045-43BF-A305-C5D968E21953}" destId="{6D65E9EC-E767-478C-A41E-49624D1AA258}" srcOrd="0" destOrd="0" parTransId="{35A66676-7221-4366-B8FA-3F239FC14161}" sibTransId="{5B73AA19-E150-469A-ACAB-350FF3828472}"/>
    <dgm:cxn modelId="{791A0B76-759A-4D86-88B0-58092E23448E}" srcId="{63516E70-3045-43BF-A305-C5D968E21953}" destId="{9C32AC7C-0644-4F9D-A55B-3E7D189B8DA3}" srcOrd="2" destOrd="0" parTransId="{AAD2B36C-98C5-4202-A8A9-48BEC62970E0}" sibTransId="{E0233462-7F7A-40C0-BB7B-CA491BA0D4FA}"/>
    <dgm:cxn modelId="{121E50BD-712A-4332-903E-46347367B955}" type="presOf" srcId="{9C32AC7C-0644-4F9D-A55B-3E7D189B8DA3}" destId="{B922F179-22DE-45FF-A1CC-A5299A45258E}" srcOrd="0" destOrd="0" presId="urn:microsoft.com/office/officeart/2018/2/layout/IconLabelList"/>
    <dgm:cxn modelId="{F564D6C6-6C61-44C0-BED7-F0EE33EBE76C}" srcId="{63516E70-3045-43BF-A305-C5D968E21953}" destId="{5FE5A294-EA88-427B-AF85-D98A9C25A971}" srcOrd="4" destOrd="0" parTransId="{BEFF4130-AA2A-419A-BFD5-6ADF937FA95C}" sibTransId="{C8C54476-21DD-4F74-AFC5-5A0E438587D2}"/>
    <dgm:cxn modelId="{007D93FD-82BD-49B0-84F7-67F452695D0F}" type="presOf" srcId="{63516E70-3045-43BF-A305-C5D968E21953}" destId="{C84F990C-65C4-429F-B0CE-9982686AAF66}" srcOrd="0" destOrd="0" presId="urn:microsoft.com/office/officeart/2018/2/layout/IconLabelList"/>
    <dgm:cxn modelId="{005E651E-1D25-47B8-A2C9-E9815B10115E}" type="presParOf" srcId="{C84F990C-65C4-429F-B0CE-9982686AAF66}" destId="{A849FAA6-9A92-47FA-9C28-BA70BDC8D1BF}" srcOrd="0" destOrd="0" presId="urn:microsoft.com/office/officeart/2018/2/layout/IconLabelList"/>
    <dgm:cxn modelId="{76CCFCC7-ED72-4F6E-B8F6-5EAB22912320}" type="presParOf" srcId="{A849FAA6-9A92-47FA-9C28-BA70BDC8D1BF}" destId="{6ABD48CC-3E07-4071-801B-36E0C514535B}" srcOrd="0" destOrd="0" presId="urn:microsoft.com/office/officeart/2018/2/layout/IconLabelList"/>
    <dgm:cxn modelId="{BAFB14DE-FBA5-49B8-9305-6B9079890F59}" type="presParOf" srcId="{A849FAA6-9A92-47FA-9C28-BA70BDC8D1BF}" destId="{D546A069-E98C-46B5-B7F0-43FD84C9348F}" srcOrd="1" destOrd="0" presId="urn:microsoft.com/office/officeart/2018/2/layout/IconLabelList"/>
    <dgm:cxn modelId="{6A947510-E434-41ED-A1CE-75CA0D1D1426}" type="presParOf" srcId="{A849FAA6-9A92-47FA-9C28-BA70BDC8D1BF}" destId="{994EDACE-6E0D-4E55-8229-004F6F8099D7}" srcOrd="2" destOrd="0" presId="urn:microsoft.com/office/officeart/2018/2/layout/IconLabelList"/>
    <dgm:cxn modelId="{37815434-B489-43DC-AB05-C7C470A60B71}" type="presParOf" srcId="{C84F990C-65C4-429F-B0CE-9982686AAF66}" destId="{4C054E0D-B64F-4B06-A26D-D7774FE7B389}" srcOrd="1" destOrd="0" presId="urn:microsoft.com/office/officeart/2018/2/layout/IconLabelList"/>
    <dgm:cxn modelId="{DC90DAEE-884F-4A80-A41C-6EE1E55A0C7E}" type="presParOf" srcId="{C84F990C-65C4-429F-B0CE-9982686AAF66}" destId="{0122B52A-DF5D-4821-926F-D8437BC73453}" srcOrd="2" destOrd="0" presId="urn:microsoft.com/office/officeart/2018/2/layout/IconLabelList"/>
    <dgm:cxn modelId="{B8C92063-2BDE-4AEB-A342-604500A6DCA1}" type="presParOf" srcId="{0122B52A-DF5D-4821-926F-D8437BC73453}" destId="{A3AC0FCE-9454-4E1B-8572-722DF9132424}" srcOrd="0" destOrd="0" presId="urn:microsoft.com/office/officeart/2018/2/layout/IconLabelList"/>
    <dgm:cxn modelId="{0D15B1F3-0C9C-4738-BE54-38290EE8B768}" type="presParOf" srcId="{0122B52A-DF5D-4821-926F-D8437BC73453}" destId="{BEEFA2D9-4C89-4F90-BE1E-C5152DB7B478}" srcOrd="1" destOrd="0" presId="urn:microsoft.com/office/officeart/2018/2/layout/IconLabelList"/>
    <dgm:cxn modelId="{713D920A-7EB3-4212-8073-41A02AC58E38}" type="presParOf" srcId="{0122B52A-DF5D-4821-926F-D8437BC73453}" destId="{7E80A29B-437A-41D6-93A1-BBA1C204A1D4}" srcOrd="2" destOrd="0" presId="urn:microsoft.com/office/officeart/2018/2/layout/IconLabelList"/>
    <dgm:cxn modelId="{B443B59C-F6D9-4F07-94F0-C72A33C35987}" type="presParOf" srcId="{C84F990C-65C4-429F-B0CE-9982686AAF66}" destId="{F4B5FC73-5429-436E-9C0E-933BDE190E4B}" srcOrd="3" destOrd="0" presId="urn:microsoft.com/office/officeart/2018/2/layout/IconLabelList"/>
    <dgm:cxn modelId="{DC965089-B55B-4B02-A917-2AF4FD86D0EB}" type="presParOf" srcId="{C84F990C-65C4-429F-B0CE-9982686AAF66}" destId="{FC4D6F68-B1F7-42FD-AF2F-4F5267A390AF}" srcOrd="4" destOrd="0" presId="urn:microsoft.com/office/officeart/2018/2/layout/IconLabelList"/>
    <dgm:cxn modelId="{3274B5C8-0836-4258-83F3-38A4514E8FC7}" type="presParOf" srcId="{FC4D6F68-B1F7-42FD-AF2F-4F5267A390AF}" destId="{D089149F-E4FF-487F-B6C1-647D0F07F6D5}" srcOrd="0" destOrd="0" presId="urn:microsoft.com/office/officeart/2018/2/layout/IconLabelList"/>
    <dgm:cxn modelId="{16BE4587-CD8F-4B32-95FD-1FC350C71F08}" type="presParOf" srcId="{FC4D6F68-B1F7-42FD-AF2F-4F5267A390AF}" destId="{65D04C92-26DA-4854-AC10-85F2AB2E972D}" srcOrd="1" destOrd="0" presId="urn:microsoft.com/office/officeart/2018/2/layout/IconLabelList"/>
    <dgm:cxn modelId="{FBD5F27C-D49E-444B-BFD9-C871CC6A9FAD}" type="presParOf" srcId="{FC4D6F68-B1F7-42FD-AF2F-4F5267A390AF}" destId="{B922F179-22DE-45FF-A1CC-A5299A45258E}" srcOrd="2" destOrd="0" presId="urn:microsoft.com/office/officeart/2018/2/layout/IconLabelList"/>
    <dgm:cxn modelId="{85997369-F915-41FF-918A-461E20FDF166}" type="presParOf" srcId="{C84F990C-65C4-429F-B0CE-9982686AAF66}" destId="{5792405B-B49D-4781-A979-1564B206B53D}" srcOrd="5" destOrd="0" presId="urn:microsoft.com/office/officeart/2018/2/layout/IconLabelList"/>
    <dgm:cxn modelId="{71BA638D-AD34-46B1-B9D6-29AF6775BF5F}" type="presParOf" srcId="{C84F990C-65C4-429F-B0CE-9982686AAF66}" destId="{A30801EE-AF19-4B68-A771-CAA1F7376F9B}" srcOrd="6" destOrd="0" presId="urn:microsoft.com/office/officeart/2018/2/layout/IconLabelList"/>
    <dgm:cxn modelId="{637C07BA-B0D0-4942-8F77-43A8B40FE6B3}" type="presParOf" srcId="{A30801EE-AF19-4B68-A771-CAA1F7376F9B}" destId="{063E0373-3D20-4766-99E2-0E5459BABB59}" srcOrd="0" destOrd="0" presId="urn:microsoft.com/office/officeart/2018/2/layout/IconLabelList"/>
    <dgm:cxn modelId="{6AADBD9E-689E-432B-9E62-B81C22F64084}" type="presParOf" srcId="{A30801EE-AF19-4B68-A771-CAA1F7376F9B}" destId="{8B7E2555-7683-4F78-8071-1A40482FC125}" srcOrd="1" destOrd="0" presId="urn:microsoft.com/office/officeart/2018/2/layout/IconLabelList"/>
    <dgm:cxn modelId="{4E1CC07B-D1EC-4AF3-A594-CE13A2F477B0}" type="presParOf" srcId="{A30801EE-AF19-4B68-A771-CAA1F7376F9B}" destId="{A5535C17-21D6-4021-A145-05EFD7D76AC7}" srcOrd="2" destOrd="0" presId="urn:microsoft.com/office/officeart/2018/2/layout/IconLabelList"/>
    <dgm:cxn modelId="{4028FC0D-4CF7-48F5-B2D6-E28EDFA945B9}" type="presParOf" srcId="{C84F990C-65C4-429F-B0CE-9982686AAF66}" destId="{C4687678-6525-45D1-8026-ECB75798E8C4}" srcOrd="7" destOrd="0" presId="urn:microsoft.com/office/officeart/2018/2/layout/IconLabelList"/>
    <dgm:cxn modelId="{97B44D48-23E9-4025-B54C-DEADED6B8457}" type="presParOf" srcId="{C84F990C-65C4-429F-B0CE-9982686AAF66}" destId="{AF66E4A8-7C9B-4020-A27C-62F64ADD16D9}" srcOrd="8" destOrd="0" presId="urn:microsoft.com/office/officeart/2018/2/layout/IconLabelList"/>
    <dgm:cxn modelId="{FAD42DD5-2A75-4680-AC25-9502C2918ADD}" type="presParOf" srcId="{AF66E4A8-7C9B-4020-A27C-62F64ADD16D9}" destId="{7AE70098-C266-47E1-89C0-9C3524B4A505}" srcOrd="0" destOrd="0" presId="urn:microsoft.com/office/officeart/2018/2/layout/IconLabelList"/>
    <dgm:cxn modelId="{420AD8B4-273C-40CC-B28A-F8134E03442C}" type="presParOf" srcId="{AF66E4A8-7C9B-4020-A27C-62F64ADD16D9}" destId="{191C2FE8-7092-4450-97D5-35F558B327CC}" srcOrd="1" destOrd="0" presId="urn:microsoft.com/office/officeart/2018/2/layout/IconLabelList"/>
    <dgm:cxn modelId="{A67E189E-3ACA-46C6-930B-104826D86AA4}" type="presParOf" srcId="{AF66E4A8-7C9B-4020-A27C-62F64ADD16D9}" destId="{45753FD9-34F2-4F0F-B0FD-89DFB64D6E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5BA8-76D0-4B59-B9F9-B5FC9A3E08D1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BB312-EC72-464F-8BC2-4E3107BF0138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A1CB8-507D-4740-935E-1CE05102B57E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Branching Strategy:</a:t>
          </a:r>
        </a:p>
      </dsp:txBody>
      <dsp:txXfrm>
        <a:off x="1340173" y="795493"/>
        <a:ext cx="2552269" cy="1082781"/>
      </dsp:txXfrm>
    </dsp:sp>
    <dsp:sp modelId="{E8CA8917-835C-478F-A585-A10344236D02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AF01F-4644-4DCE-88EE-77B6191CD642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FDEC-72A2-4021-9148-E33BFB2230D1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Used GitFlow for version control.</a:t>
          </a:r>
        </a:p>
      </dsp:txBody>
      <dsp:txXfrm>
        <a:off x="5651962" y="795493"/>
        <a:ext cx="2552269" cy="1082781"/>
      </dsp:txXfrm>
    </dsp:sp>
    <dsp:sp modelId="{B6729884-3DE7-4F62-AF55-C5D77B52845F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E8E67-F2FA-4723-B547-45024C112272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819B3-D268-4C26-A9B5-81890C1D126A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Key branches: `main`, `develop`, `feature/`, `release/`, `hotfix/`.</a:t>
          </a:r>
        </a:p>
      </dsp:txBody>
      <dsp:txXfrm>
        <a:off x="1340173" y="2647688"/>
        <a:ext cx="2552269" cy="1082781"/>
      </dsp:txXfrm>
    </dsp:sp>
    <dsp:sp modelId="{28EAF8B3-C3CC-471E-A300-5DEF82494D47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A4C7E-DC3A-49BA-A507-4891057DE6A1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F5543-1C76-4BC5-9449-59B054C51444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Version tagging: `v1.0-alpha`, `v1.0-beta`, `v1.0-final`.</a:t>
          </a:r>
        </a:p>
      </dsp:txBody>
      <dsp:txXfrm>
        <a:off x="5651962" y="2647688"/>
        <a:ext cx="2552269" cy="108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A979C-6199-4D54-81F5-B98CCAB84374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8CAE9-6245-46DC-8186-4DC4B87AF93F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D948B-F752-4293-9DBE-3C26E5741199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Change Requests (CRs):</a:t>
          </a:r>
        </a:p>
      </dsp:txBody>
      <dsp:txXfrm>
        <a:off x="869886" y="3535"/>
        <a:ext cx="7359713" cy="753148"/>
      </dsp:txXfrm>
    </dsp:sp>
    <dsp:sp modelId="{D0824A10-B8EF-4050-92CA-306025C0E8E2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BE689-B616-4A90-8C51-CB807AF54E9D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1216-608A-485B-914B-7300145366F9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Managed and tracked CRs using GitHub Issues.</a:t>
          </a:r>
        </a:p>
      </dsp:txBody>
      <dsp:txXfrm>
        <a:off x="869886" y="944971"/>
        <a:ext cx="7359713" cy="753148"/>
      </dsp:txXfrm>
    </dsp:sp>
    <dsp:sp modelId="{B25877A0-D559-4020-859D-40BD6D46ABBC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DD7F5-8571-44DD-A47A-4D8BA4BDDBD7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A97AF-77D6-4F71-895E-87799CCEF400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Sample CRs: Adding login functionality, bug fixes, feature additions.</a:t>
          </a:r>
        </a:p>
      </dsp:txBody>
      <dsp:txXfrm>
        <a:off x="869886" y="1886407"/>
        <a:ext cx="7359713" cy="753148"/>
      </dsp:txXfrm>
    </dsp:sp>
    <dsp:sp modelId="{B30A1AFF-7744-4435-898F-15EC8DE4306D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384B9-CFE5-4DA6-AE6D-0D1CA46F9302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63E0C-5B1E-406B-A7E5-5FE7E74CFB9B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Approval Process:</a:t>
          </a:r>
        </a:p>
      </dsp:txBody>
      <dsp:txXfrm>
        <a:off x="869886" y="2827842"/>
        <a:ext cx="7359713" cy="753148"/>
      </dsp:txXfrm>
    </dsp:sp>
    <dsp:sp modelId="{613FD270-F34C-452E-98C8-9B62E93647F4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1D577-EDE3-4147-AC9C-D71F1A365567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C0E9A-FC24-4F94-8025-983D8E389CDA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CRs were reviewed, approved, and tracked.</a:t>
          </a:r>
        </a:p>
      </dsp:txBody>
      <dsp:txXfrm>
        <a:off x="869886" y="3769278"/>
        <a:ext cx="7359713" cy="753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D7C5E-7BA9-4243-B866-D8A7132A9EB2}">
      <dsp:nvSpPr>
        <dsp:cNvPr id="0" name=""/>
        <dsp:cNvSpPr/>
      </dsp:nvSpPr>
      <dsp:spPr>
        <a:xfrm>
          <a:off x="393299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00C3-1270-40FA-A577-0DE2ABFE39CB}">
      <dsp:nvSpPr>
        <dsp:cNvPr id="0" name=""/>
        <dsp:cNvSpPr/>
      </dsp:nvSpPr>
      <dsp:spPr>
        <a:xfrm>
          <a:off x="6272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CC102-93F7-4C9A-97B6-998D2510AD47}">
      <dsp:nvSpPr>
        <dsp:cNvPr id="0" name=""/>
        <dsp:cNvSpPr/>
      </dsp:nvSpPr>
      <dsp:spPr>
        <a:xfrm>
          <a:off x="42299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CI/CD Pipeline:</a:t>
          </a:r>
        </a:p>
      </dsp:txBody>
      <dsp:txXfrm>
        <a:off x="42299" y="2622981"/>
        <a:ext cx="1800000" cy="720000"/>
      </dsp:txXfrm>
    </dsp:sp>
    <dsp:sp modelId="{44F0F558-2C5C-465F-911F-92B95038509A}">
      <dsp:nvSpPr>
        <dsp:cNvPr id="0" name=""/>
        <dsp:cNvSpPr/>
      </dsp:nvSpPr>
      <dsp:spPr>
        <a:xfrm>
          <a:off x="250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3F038-2BF6-4FD4-A09D-0BD50F55A64B}">
      <dsp:nvSpPr>
        <dsp:cNvPr id="0" name=""/>
        <dsp:cNvSpPr/>
      </dsp:nvSpPr>
      <dsp:spPr>
        <a:xfrm>
          <a:off x="274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45E98-E35F-4AC0-8797-B11753FE8547}">
      <dsp:nvSpPr>
        <dsp:cNvPr id="0" name=""/>
        <dsp:cNvSpPr/>
      </dsp:nvSpPr>
      <dsp:spPr>
        <a:xfrm>
          <a:off x="215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Set up GitHub Actions for automated builds and tests.</a:t>
          </a:r>
        </a:p>
      </dsp:txBody>
      <dsp:txXfrm>
        <a:off x="2157300" y="2622981"/>
        <a:ext cx="1800000" cy="720000"/>
      </dsp:txXfrm>
    </dsp:sp>
    <dsp:sp modelId="{4A229DB1-88A9-46D9-92E6-B399AC03F28D}">
      <dsp:nvSpPr>
        <dsp:cNvPr id="0" name=""/>
        <dsp:cNvSpPr/>
      </dsp:nvSpPr>
      <dsp:spPr>
        <a:xfrm>
          <a:off x="4623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E98DE-A266-4A38-812A-CECD51FE36CF}">
      <dsp:nvSpPr>
        <dsp:cNvPr id="0" name=""/>
        <dsp:cNvSpPr/>
      </dsp:nvSpPr>
      <dsp:spPr>
        <a:xfrm>
          <a:off x="4857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DBAF0-BF7A-4A83-AB34-7AD8B6FF92B8}">
      <dsp:nvSpPr>
        <dsp:cNvPr id="0" name=""/>
        <dsp:cNvSpPr/>
      </dsp:nvSpPr>
      <dsp:spPr>
        <a:xfrm>
          <a:off x="4272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Linting and testing triggered on push/pull request events.</a:t>
          </a:r>
        </a:p>
      </dsp:txBody>
      <dsp:txXfrm>
        <a:off x="4272300" y="2622981"/>
        <a:ext cx="1800000" cy="720000"/>
      </dsp:txXfrm>
    </dsp:sp>
    <dsp:sp modelId="{3D309550-323E-4BFC-8564-DBD84345500A}">
      <dsp:nvSpPr>
        <dsp:cNvPr id="0" name=""/>
        <dsp:cNvSpPr/>
      </dsp:nvSpPr>
      <dsp:spPr>
        <a:xfrm>
          <a:off x="673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2C02-DE5A-495F-A3D9-089A24D51944}">
      <dsp:nvSpPr>
        <dsp:cNvPr id="0" name=""/>
        <dsp:cNvSpPr/>
      </dsp:nvSpPr>
      <dsp:spPr>
        <a:xfrm>
          <a:off x="697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89885-4150-4478-982F-C2F69B067F0C}">
      <dsp:nvSpPr>
        <dsp:cNvPr id="0" name=""/>
        <dsp:cNvSpPr/>
      </dsp:nvSpPr>
      <dsp:spPr>
        <a:xfrm>
          <a:off x="638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Ensured code quality with automated checks.</a:t>
          </a:r>
        </a:p>
      </dsp:txBody>
      <dsp:txXfrm>
        <a:off x="6387300" y="262298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D48CC-3E07-4071-801B-36E0C514535B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EDACE-6E0D-4E55-8229-004F6F8099D7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Final Thoughts:</a:t>
          </a:r>
        </a:p>
      </dsp:txBody>
      <dsp:txXfrm>
        <a:off x="483752" y="1420418"/>
        <a:ext cx="1604882" cy="641953"/>
      </dsp:txXfrm>
    </dsp:sp>
    <dsp:sp modelId="{A3AC0FCE-9454-4E1B-8572-722DF9132424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0A29B-437A-41D6-93A1-BBA1C204A1D4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Successful implementation of a Bug Tracker System.</a:t>
          </a:r>
        </a:p>
      </dsp:txBody>
      <dsp:txXfrm>
        <a:off x="2369489" y="1420418"/>
        <a:ext cx="1604882" cy="641953"/>
      </dsp:txXfrm>
    </dsp:sp>
    <dsp:sp modelId="{D089149F-E4FF-487F-B6C1-647D0F07F6D5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2F179-22DE-45FF-A1CC-A5299A45258E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Demonstrated the application of SCM principles in a real-world project.</a:t>
          </a:r>
        </a:p>
      </dsp:txBody>
      <dsp:txXfrm>
        <a:off x="4255227" y="1420418"/>
        <a:ext cx="1604882" cy="641953"/>
      </dsp:txXfrm>
    </dsp:sp>
    <dsp:sp modelId="{063E0373-3D20-4766-99E2-0E5459BABB59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35C17-21D6-4021-A145-05EFD7D76AC7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Repository Link: [</a:t>
          </a:r>
          <a:r>
            <a:rPr lang="en-GB" sz="1100" kern="1200" dirty="0"/>
            <a:t>https://</a:t>
          </a:r>
          <a:r>
            <a:rPr lang="en-GB" sz="1100" kern="1200" dirty="0" err="1"/>
            <a:t>github.com</a:t>
          </a:r>
          <a:r>
            <a:rPr lang="en-GB" sz="1100" kern="1200" dirty="0"/>
            <a:t>/</a:t>
          </a:r>
          <a:r>
            <a:rPr lang="en-GB" sz="1100" kern="1200" dirty="0" err="1"/>
            <a:t>crnjihia</a:t>
          </a:r>
          <a:r>
            <a:rPr lang="en-GB" sz="1100" kern="1200"/>
            <a:t>/bug-tracker</a:t>
          </a:r>
          <a:r>
            <a:rPr lang="en-US" sz="1100" kern="1200"/>
            <a:t>]</a:t>
          </a:r>
          <a:endParaRPr lang="en-US" sz="1100" kern="1200" dirty="0"/>
        </a:p>
      </dsp:txBody>
      <dsp:txXfrm>
        <a:off x="6140964" y="1420418"/>
        <a:ext cx="1604882" cy="641953"/>
      </dsp:txXfrm>
    </dsp:sp>
    <dsp:sp modelId="{7AE70098-C266-47E1-89C0-9C3524B4A505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3FD9-34F2-4F0F-B0FD-89DFB64D6E6C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Questions?</a:t>
          </a:r>
        </a:p>
      </dsp:txBody>
      <dsp:txXfrm>
        <a:off x="3312358" y="3457346"/>
        <a:ext cx="1604882" cy="64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000" dirty="0">
                <a:solidFill>
                  <a:schemeClr val="tx2"/>
                </a:solidFill>
              </a:rPr>
              <a:t>Bug Tracker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350213"/>
            <a:ext cx="3604268" cy="838831"/>
          </a:xfrm>
        </p:spPr>
        <p:txBody>
          <a:bodyPr anchor="b">
            <a:normAutofit fontScale="85000" lnSpcReduction="20000"/>
          </a:bodyPr>
          <a:lstStyle/>
          <a:p>
            <a:pPr algn="l">
              <a:lnSpc>
                <a:spcPct val="90000"/>
              </a:lnSpc>
            </a:pPr>
            <a:r>
              <a:rPr lang="en-GB" sz="1100" dirty="0">
                <a:solidFill>
                  <a:schemeClr val="tx2"/>
                </a:solidFill>
              </a:rPr>
              <a:t>Course: Software Configuration Management (SFE 4015)</a:t>
            </a:r>
          </a:p>
          <a:p>
            <a:pPr algn="l">
              <a:lnSpc>
                <a:spcPct val="90000"/>
              </a:lnSpc>
            </a:pPr>
            <a:r>
              <a:rPr lang="en-GB" sz="1100" dirty="0">
                <a:solidFill>
                  <a:schemeClr val="tx2"/>
                </a:solidFill>
              </a:rPr>
              <a:t>Institution: USIU-A</a:t>
            </a:r>
          </a:p>
          <a:p>
            <a:pPr algn="l">
              <a:lnSpc>
                <a:spcPct val="90000"/>
              </a:lnSpc>
            </a:pPr>
            <a:r>
              <a:rPr lang="en-GB" sz="1100" dirty="0">
                <a:solidFill>
                  <a:schemeClr val="tx2"/>
                </a:solidFill>
              </a:rPr>
              <a:t>Presented By: </a:t>
            </a:r>
          </a:p>
          <a:p>
            <a:pPr marL="171450" indent="-171450" algn="l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solidFill>
                  <a:schemeClr val="tx2"/>
                </a:solidFill>
              </a:rPr>
              <a:t>Esther </a:t>
            </a:r>
            <a:r>
              <a:rPr lang="en-GB" sz="1100" dirty="0" err="1">
                <a:solidFill>
                  <a:schemeClr val="tx2"/>
                </a:solidFill>
              </a:rPr>
              <a:t>Waikwa</a:t>
            </a:r>
            <a:endParaRPr lang="en-GB" sz="1100" dirty="0">
              <a:solidFill>
                <a:schemeClr val="tx2"/>
              </a:solidFill>
            </a:endParaRPr>
          </a:p>
          <a:p>
            <a:pPr marL="171450" indent="-171450" algn="l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solidFill>
                  <a:schemeClr val="tx2"/>
                </a:solidFill>
              </a:rPr>
              <a:t>Christopher Njihia</a:t>
            </a:r>
          </a:p>
          <a:p>
            <a:pPr marL="171450" indent="-171450" algn="l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sz="1100" dirty="0">
                <a:solidFill>
                  <a:schemeClr val="tx2"/>
                </a:solidFill>
              </a:rPr>
              <a:t>Peter Njoroge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Bug">
            <a:extLst>
              <a:ext uri="{FF2B5EF4-FFF2-40B4-BE49-F238E27FC236}">
                <a16:creationId xmlns:a16="http://schemas.microsoft.com/office/drawing/2014/main" id="{FC849EF3-37CF-6165-2F5C-249B9670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GB" sz="2100"/>
              <a:t>GitFlow Discipline: Importance of following a clear branching strategy.</a:t>
            </a:r>
          </a:p>
          <a:p>
            <a:r>
              <a:rPr lang="en-GB" sz="2100"/>
              <a:t>CI Automation: Streamlined the development process with automated builds.</a:t>
            </a:r>
          </a:p>
          <a:p>
            <a:r>
              <a:rPr lang="en-GB" sz="2100"/>
              <a:t>Documentation: Keeping proper documentation at each milestone is key.</a:t>
            </a:r>
          </a:p>
          <a:p>
            <a:r>
              <a:rPr lang="en-GB" sz="2100"/>
              <a:t>Collaboration: Working with team members and using GitHub Issues for tracking changes proved invaluable.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F43403B3-6EF7-37A8-3D45-EFE07D69D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398B9-A417-174F-B5F9-2EACB3D9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646" y="2085788"/>
            <a:ext cx="5163672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[ LIVE DEMO ]</a:t>
            </a:r>
          </a:p>
        </p:txBody>
      </p:sp>
    </p:spTree>
    <p:extLst>
      <p:ext uri="{BB962C8B-B14F-4D97-AF65-F5344CB8AC3E}">
        <p14:creationId xmlns:p14="http://schemas.microsoft.com/office/powerpoint/2010/main" val="322659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EADAC-E161-6B2A-8C47-F3D4D9E8C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1279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Objective: Develop a full-stack bug tracker system for software development teams.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Key Features: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User authentication (login/registration)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CRUD operations for bug reports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Status workflow (Open → In Progress → Resolved)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Priority classification (High/Medium/Low)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Comment system for collaboration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Technologies Used: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Frontend: </a:t>
            </a:r>
            <a:r>
              <a:rPr lang="en-GB" sz="1600" dirty="0" err="1"/>
              <a:t>React.js</a:t>
            </a:r>
            <a:r>
              <a:rPr lang="en-GB" sz="1600" dirty="0"/>
              <a:t> + Vite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Backend: Node.js + Express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sz="1600" dirty="0"/>
              <a:t>- Database: SQLite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ug">
            <a:extLst>
              <a:ext uri="{FF2B5EF4-FFF2-40B4-BE49-F238E27FC236}">
                <a16:creationId xmlns:a16="http://schemas.microsoft.com/office/drawing/2014/main" id="{6777C8DF-7B2A-0858-0121-D359D72C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Key 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Bug Reporting &amp; Tracking: Users can submit, view, and update bug reports.</a:t>
            </a:r>
          </a:p>
          <a:p>
            <a:r>
              <a:rPr lang="en-GB" sz="2000" dirty="0"/>
              <a:t>Status Workflow: Track bug status from "Open" to "Resolved."</a:t>
            </a:r>
          </a:p>
          <a:p>
            <a:r>
              <a:rPr lang="en-GB" sz="2000" dirty="0"/>
              <a:t>Priority Classification: Classify bugs by priority: High, Medium, Low.</a:t>
            </a:r>
          </a:p>
          <a:p>
            <a:r>
              <a:rPr lang="en-GB" sz="2000" dirty="0"/>
              <a:t>User Collaboration: Comment system for team collaboration.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DC478451-765A-6BBA-4907-FE4D89F5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 with GitFlow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8D9E8-4DA4-047C-E43F-F61764309B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 Management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3A75FD-10E3-7FEC-F50A-826D3175EC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Continuous Integration &amp; 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F2E1AA-CE40-E5CB-C47B-7D40B105FA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GB" sz="4700"/>
              <a:t>Release Management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GB" sz="2100" dirty="0"/>
              <a:t>Release Process:</a:t>
            </a:r>
          </a:p>
          <a:p>
            <a:r>
              <a:rPr lang="en-GB" sz="2100" dirty="0"/>
              <a:t>- Defined versioning and tagging strategies.</a:t>
            </a:r>
          </a:p>
          <a:p>
            <a:r>
              <a:rPr lang="en-GB" sz="2100" dirty="0"/>
              <a:t>- Prepared and deployed `v1.0-beta` and `v1.0-final` releases.</a:t>
            </a:r>
          </a:p>
          <a:p>
            <a:r>
              <a:rPr lang="en-GB" sz="2100" dirty="0"/>
              <a:t>Release Notes: Documented features and known issues in the release notes.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Audit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Audit Results:</a:t>
            </a:r>
          </a:p>
          <a:p>
            <a:pPr marL="400050" lvl="1" indent="0">
              <a:buNone/>
            </a:pPr>
            <a:r>
              <a:rPr lang="en-GB" sz="2400" dirty="0"/>
              <a:t>- Verified CRs and version control practices.</a:t>
            </a:r>
          </a:p>
          <a:p>
            <a:pPr marL="400050" lvl="1" indent="0">
              <a:buNone/>
            </a:pPr>
            <a:r>
              <a:rPr lang="en-GB" sz="2400" dirty="0"/>
              <a:t>- Ensured that all changes were tracked and documented.</a:t>
            </a:r>
          </a:p>
          <a:p>
            <a:r>
              <a:rPr lang="en-GB" sz="2400" dirty="0"/>
              <a:t>CI Build Verification: Reviewed successful builds and commit history.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76502440-9B2D-15CF-334E-C13A76EFD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Deployment Issues: Faced some initial deployment bugs (fixed with proper configuration).</a:t>
            </a:r>
          </a:p>
          <a:p>
            <a:r>
              <a:rPr lang="en-GB" sz="2400" dirty="0"/>
              <a:t>Testing Limitations: Had limitations with SQLite in scaling for large data sets.</a:t>
            </a:r>
          </a:p>
          <a:p>
            <a:r>
              <a:rPr lang="en-GB" sz="2400" dirty="0"/>
              <a:t>UI Responsiveness: Solved UI issues for mobile responsiveness.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BD4953BC-DB8A-06A9-54F1-52E21333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500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Bug Tracker System</vt:lpstr>
      <vt:lpstr>Project Overview</vt:lpstr>
      <vt:lpstr>Key Features Overview</vt:lpstr>
      <vt:lpstr>Version Control with GitFlow</vt:lpstr>
      <vt:lpstr>Change Management Process</vt:lpstr>
      <vt:lpstr>Continuous Integration &amp; Automation</vt:lpstr>
      <vt:lpstr>Release Management</vt:lpstr>
      <vt:lpstr>Audit and Reporting</vt:lpstr>
      <vt:lpstr>Challenges Faced</vt:lpstr>
      <vt:lpstr>Lessons Learned</vt:lpstr>
      <vt:lpstr>[ LIVE DEMO ]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Christopher</cp:lastModifiedBy>
  <cp:revision>2</cp:revision>
  <dcterms:created xsi:type="dcterms:W3CDTF">2013-01-27T09:14:16Z</dcterms:created>
  <dcterms:modified xsi:type="dcterms:W3CDTF">2025-04-19T13:57:32Z</dcterms:modified>
  <cp:category/>
</cp:coreProperties>
</file>