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4006" r:id="rId2"/>
  </p:sldMasterIdLst>
  <p:sldIdLst>
    <p:sldId id="256" r:id="rId3"/>
    <p:sldId id="257" r:id="rId4"/>
    <p:sldId id="258" r:id="rId5"/>
    <p:sldId id="259" r:id="rId6"/>
    <p:sldId id="285" r:id="rId7"/>
    <p:sldId id="293" r:id="rId8"/>
    <p:sldId id="286" r:id="rId9"/>
    <p:sldId id="271" r:id="rId10"/>
    <p:sldId id="273" r:id="rId11"/>
    <p:sldId id="290" r:id="rId12"/>
    <p:sldId id="294" r:id="rId13"/>
    <p:sldId id="279" r:id="rId14"/>
    <p:sldId id="295" r:id="rId15"/>
    <p:sldId id="288" r:id="rId16"/>
    <p:sldId id="296" r:id="rId17"/>
    <p:sldId id="289" r:id="rId18"/>
    <p:sldId id="291" r:id="rId19"/>
    <p:sldId id="292" r:id="rId20"/>
    <p:sldId id="269" r:id="rId21"/>
    <p:sldId id="283" r:id="rId22"/>
    <p:sldId id="28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1446" y="78"/>
      </p:cViewPr>
      <p:guideLst>
        <p:guide orient="horz" pos="2160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1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9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6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3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5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4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1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6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6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40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10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17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51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415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61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526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3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575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4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1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>
                <a:effectLst/>
              </a:rPr>
              <a:t>Тема: «</a:t>
            </a:r>
            <a:r>
              <a:rPr lang="ru-RU" dirty="0" smtClean="0"/>
              <a:t>Система автоматизации работы автосервиса»».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860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Выполнил: </a:t>
            </a:r>
            <a:endParaRPr lang="ru-RU" sz="1400" dirty="0"/>
          </a:p>
          <a:p>
            <a:r>
              <a:rPr lang="ru-RU" sz="1400" dirty="0" smtClean="0"/>
              <a:t>Чернов Марк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Обучающийся </a:t>
            </a:r>
            <a:r>
              <a:rPr lang="ru-RU" sz="1400" dirty="0"/>
              <a:t>3-го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8B87D-1CB4-4B6C-A84C-0A064F1B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6589199" cy="1280890"/>
          </a:xfrm>
        </p:spPr>
        <p:txBody>
          <a:bodyPr/>
          <a:lstStyle/>
          <a:p>
            <a:r>
              <a:rPr lang="ru-RU" dirty="0"/>
              <a:t>Тестовый граф программы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84784"/>
            <a:ext cx="4896544" cy="32480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9512" y="128089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Пояснения к тестовому графу: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Запуск приложения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Попытка авторизации с заведомо неверными данными либо без них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Авторизация с верными данными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Открытие главной формы с базой данных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Добавление данных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Удаление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Закрытие программы</a:t>
            </a:r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052736"/>
            <a:ext cx="6462464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к имеющемуся тестовому графу нужно составить тестовые пути, по которым будет проводиться интеграционное тестирование.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Тестовые пути к графу:</a:t>
            </a:r>
          </a:p>
          <a:p>
            <a:pPr indent="5403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Т1: 1 – 2 – 7;</a:t>
            </a:r>
          </a:p>
          <a:p>
            <a:pPr indent="5403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Т2: 1 – 3 – 4 – 7;</a:t>
            </a:r>
          </a:p>
          <a:p>
            <a:pPr indent="5403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Т3: 1 – 3 – 4 – 5 –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7;</a:t>
            </a:r>
          </a:p>
          <a:p>
            <a:pPr indent="54038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 – 3 – 4 – 6 – 7.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2792"/>
            <a:ext cx="6589200" cy="1280890"/>
          </a:xfrm>
        </p:spPr>
        <p:txBody>
          <a:bodyPr>
            <a:normAutofit/>
          </a:bodyPr>
          <a:lstStyle/>
          <a:p>
            <a:r>
              <a:rPr lang="ru-RU" sz="3200" dirty="0"/>
              <a:t>Резервное копирование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800" y="1179517"/>
            <a:ext cx="8296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План резервного копирования- это комплекс мер и последовательность действий для создания актуальной копии защищаемых данных на резервном носителе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 descr="р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0" y="2132856"/>
            <a:ext cx="583882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р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6984776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р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445224"/>
            <a:ext cx="6912768" cy="929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B51A2-58E8-4637-B00A-27DC873D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88640"/>
            <a:ext cx="7130752" cy="1280890"/>
          </a:xfrm>
        </p:spPr>
        <p:txBody>
          <a:bodyPr/>
          <a:lstStyle/>
          <a:p>
            <a:r>
              <a:rPr lang="ru-RU" dirty="0"/>
              <a:t>Установка и настройка антивируса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6" y="1490668"/>
            <a:ext cx="4320480" cy="16002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6" y="3552771"/>
            <a:ext cx="5868035" cy="28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5868035" cy="418147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24944"/>
            <a:ext cx="504056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C261C-3651-4B06-AE21-12A2E79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60648"/>
            <a:ext cx="7130752" cy="1280890"/>
          </a:xfrm>
        </p:spPr>
        <p:txBody>
          <a:bodyPr>
            <a:normAutofit/>
          </a:bodyPr>
          <a:lstStyle/>
          <a:p>
            <a:r>
              <a:rPr lang="ru-RU" sz="2800" dirty="0"/>
              <a:t>Установка и настройка антивируса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C4CF6-537B-4AE2-9502-D6EBC64B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6630752" cy="42828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39552" y="9567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Зеркало обновлений — это папка, в которую копируются обновления. Зеркало обновлений может быть использовано как источник обновлений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Dr.Web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компьютеров в локальной сети, которые не подключены к интернету.</a:t>
            </a:r>
          </a:p>
        </p:txBody>
      </p:sp>
    </p:spTree>
    <p:extLst>
      <p:ext uri="{BB962C8B-B14F-4D97-AF65-F5344CB8AC3E}">
        <p14:creationId xmlns:p14="http://schemas.microsoft.com/office/powerpoint/2010/main" val="41286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8238-D32D-430F-B68E-5B4C202E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37937"/>
            <a:ext cx="5184576" cy="1280890"/>
          </a:xfrm>
        </p:spPr>
        <p:txBody>
          <a:bodyPr/>
          <a:lstStyle/>
          <a:p>
            <a:r>
              <a:rPr lang="ru-RU" dirty="0"/>
              <a:t>Матрица доступа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4349885-43EC-42B8-8E12-78AA0A3F8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04973"/>
              </p:ext>
            </p:extLst>
          </p:nvPr>
        </p:nvGraphicFramePr>
        <p:xfrm>
          <a:off x="1376940" y="1350486"/>
          <a:ext cx="6404610" cy="2638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39725400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1823708044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3279490277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999680709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1955509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</a:endParaRPr>
                    </a:p>
                    <a:p>
                      <a:pPr algn="just"/>
                      <a:r>
                        <a:rPr lang="ru-RU" sz="1400" dirty="0">
                          <a:effectLst/>
                        </a:rPr>
                        <a:t>п/п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Инициалы, фамилия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Учетная запись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Вид выполняемых функций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Уровень допуска учетной записи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48"/>
                  </a:ext>
                </a:extLst>
              </a:tr>
              <a:tr h="504994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Чернов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М.С.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ChernM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Администратор защиты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13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Теселкин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Н.Н.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Kolian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6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Мальцев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А.А.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MalAlex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Конфиденциально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5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Саймон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Райли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SuperRL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Пользователь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Конфиденциально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6683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C769A60-0CAF-4DC8-BDB7-128BF4BF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86" y="923620"/>
            <a:ext cx="2572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субъектов доступа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B310C5E-D47D-45B9-AC16-41C19170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5308"/>
              </p:ext>
            </p:extLst>
          </p:nvPr>
        </p:nvGraphicFramePr>
        <p:xfrm>
          <a:off x="1350122" y="4560105"/>
          <a:ext cx="6404610" cy="214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87721478"/>
                    </a:ext>
                  </a:extLst>
                </a:gridCol>
                <a:gridCol w="3060065">
                  <a:extLst>
                    <a:ext uri="{9D8B030D-6E8A-4147-A177-3AD203B41FA5}">
                      <a16:colId xmlns:a16="http://schemas.microsoft.com/office/drawing/2014/main" val="12005230"/>
                    </a:ext>
                  </a:extLst>
                </a:gridCol>
                <a:gridCol w="2952115">
                  <a:extLst>
                    <a:ext uri="{9D8B030D-6E8A-4147-A177-3AD203B41FA5}">
                      <a16:colId xmlns:a16="http://schemas.microsoft.com/office/drawing/2014/main" val="3202680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п/п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Право доступа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Сокращенное 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7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Авторизация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Поиск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6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Просмотр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7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5.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Добавление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6.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Сохранение изменений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3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Изменение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6604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6A00A0D-75A4-42DC-9DE5-71008D78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4" y="4202361"/>
            <a:ext cx="52913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прав доступа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47E4D-1027-4E56-A84F-CFECB139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66635"/>
            <a:ext cx="6589200" cy="1280890"/>
          </a:xfrm>
        </p:spPr>
        <p:txBody>
          <a:bodyPr/>
          <a:lstStyle/>
          <a:p>
            <a:r>
              <a:rPr lang="ru-RU" dirty="0"/>
              <a:t>Матрица доступа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EB1A41E-4A61-498E-9FAD-DEAD2012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72958"/>
              </p:ext>
            </p:extLst>
          </p:nvPr>
        </p:nvGraphicFramePr>
        <p:xfrm>
          <a:off x="971600" y="2060848"/>
          <a:ext cx="7491394" cy="3888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230">
                  <a:extLst>
                    <a:ext uri="{9D8B030D-6E8A-4147-A177-3AD203B41FA5}">
                      <a16:colId xmlns:a16="http://schemas.microsoft.com/office/drawing/2014/main" val="539097263"/>
                    </a:ext>
                  </a:extLst>
                </a:gridCol>
                <a:gridCol w="1520230">
                  <a:extLst>
                    <a:ext uri="{9D8B030D-6E8A-4147-A177-3AD203B41FA5}">
                      <a16:colId xmlns:a16="http://schemas.microsoft.com/office/drawing/2014/main" val="1079422662"/>
                    </a:ext>
                  </a:extLst>
                </a:gridCol>
                <a:gridCol w="1483150">
                  <a:extLst>
                    <a:ext uri="{9D8B030D-6E8A-4147-A177-3AD203B41FA5}">
                      <a16:colId xmlns:a16="http://schemas.microsoft.com/office/drawing/2014/main" val="80505075"/>
                    </a:ext>
                  </a:extLst>
                </a:gridCol>
                <a:gridCol w="1483892">
                  <a:extLst>
                    <a:ext uri="{9D8B030D-6E8A-4147-A177-3AD203B41FA5}">
                      <a16:colId xmlns:a16="http://schemas.microsoft.com/office/drawing/2014/main" val="3963149362"/>
                    </a:ext>
                  </a:extLst>
                </a:gridCol>
                <a:gridCol w="1483892">
                  <a:extLst>
                    <a:ext uri="{9D8B030D-6E8A-4147-A177-3AD203B41FA5}">
                      <a16:colId xmlns:a16="http://schemas.microsoft.com/office/drawing/2014/main" val="2270387661"/>
                    </a:ext>
                  </a:extLst>
                </a:gridCol>
              </a:tblGrid>
              <a:tr h="388843">
                <a:tc rowSpan="2"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Объекты доступа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Субъекты доступа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85286"/>
                  </a:ext>
                </a:extLst>
              </a:tr>
              <a:tr h="7776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Чернов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М.С.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Теселкин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Н.Н.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Мальцев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А.А.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 err="1" smtClean="0">
                          <a:effectLst/>
                        </a:rPr>
                        <a:t>Саймон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r>
                        <a:rPr lang="ru-RU" sz="1400" baseline="0" dirty="0" err="1" smtClean="0">
                          <a:effectLst/>
                        </a:rPr>
                        <a:t>Райли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4270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3366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766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77822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4.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258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30316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9719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5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7306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51C9E52-14CF-4186-A6D6-14ED0433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0" y="1268760"/>
            <a:ext cx="90710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права доступа субъектов доступа к средствам, информационным ресурсам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58446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11D05-51A0-4761-A68B-F3E079F58803}"/>
              </a:ext>
            </a:extLst>
          </p:cNvPr>
          <p:cNvSpPr txBox="1"/>
          <p:nvPr/>
        </p:nvSpPr>
        <p:spPr>
          <a:xfrm>
            <a:off x="5845239" y="2060848"/>
            <a:ext cx="2664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</a:rPr>
              <a:t>Форма регистрации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89B92-3D6C-4D79-A98A-79C8A2FADDB7}"/>
              </a:ext>
            </a:extLst>
          </p:cNvPr>
          <p:cNvSpPr txBox="1"/>
          <p:nvPr/>
        </p:nvSpPr>
        <p:spPr>
          <a:xfrm>
            <a:off x="971600" y="5013176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6" y="1052735"/>
            <a:ext cx="5489684" cy="39618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8" y="2852936"/>
            <a:ext cx="4783134" cy="32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8877" y="332656"/>
            <a:ext cx="6589200" cy="1280890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десктопное приложение «</a:t>
            </a:r>
            <a:r>
              <a:rPr lang="ru-RU" dirty="0" smtClean="0">
                <a:latin typeface="+mj-lt"/>
              </a:rPr>
              <a:t>Система автоматизации работы автосервиса».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r>
              <a:rPr lang="ru-RU" dirty="0">
                <a:latin typeface="+mj-lt"/>
              </a:rPr>
              <a:t> –проанализировать и разработать план резервного копирования;</a:t>
            </a:r>
          </a:p>
          <a:p>
            <a:r>
              <a:rPr lang="ru-RU" dirty="0">
                <a:latin typeface="+mj-lt"/>
              </a:rPr>
              <a:t> – проанализировать и установить антивирусное программное обеспечение;</a:t>
            </a:r>
          </a:p>
          <a:p>
            <a:r>
              <a:rPr lang="ru-RU" dirty="0">
                <a:latin typeface="+mj-lt"/>
              </a:rPr>
              <a:t> – построить матрицу разграничения доступа для разработанного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/>
            </a:r>
            <a:br>
              <a:rPr lang="ru-RU" dirty="0"/>
            </a:br>
            <a:endParaRPr lang="ru-RU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4D0C9-6790-4B59-ABA8-83F2E6C7FC0F}"/>
              </a:ext>
            </a:extLst>
          </p:cNvPr>
          <p:cNvSpPr txBox="1"/>
          <p:nvPr/>
        </p:nvSpPr>
        <p:spPr>
          <a:xfrm>
            <a:off x="3203848" y="58772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форма пользователя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2347"/>
            <a:ext cx="7639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E5DDA-1939-44A1-A68A-F8ABCACA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66" y="4941168"/>
            <a:ext cx="2941650" cy="56081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записи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6" y="273918"/>
            <a:ext cx="6753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224" y="548680"/>
            <a:ext cx="6589200" cy="12808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8130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разработке десктопных приложений,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была проведена работа с резервным копирование данных, установкой антивирусного обеспечения и была построена матрица разграничения прав доступа, для разработанного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928" y="260648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56" y="2090679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</a:t>
            </a:r>
            <a:r>
              <a:rPr lang="ru-RU" dirty="0" smtClean="0">
                <a:latin typeface="+mj-lt"/>
              </a:rPr>
              <a:t>Система автоматизации работы автосервиса» </a:t>
            </a:r>
            <a:r>
              <a:rPr lang="ru-RU" dirty="0">
                <a:latin typeface="+mj-lt"/>
              </a:rPr>
              <a:t>определяются 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авторизация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регистрация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>
                <a:latin typeface="+mj-lt"/>
              </a:rPr>
              <a:t>– добавление данных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изменение данных</a:t>
            </a:r>
            <a:r>
              <a:rPr lang="ru-RU" dirty="0" smtClean="0">
                <a:latin typeface="+mj-lt"/>
              </a:rPr>
              <a:t>;</a:t>
            </a:r>
          </a:p>
          <a:p>
            <a:r>
              <a:rPr lang="ru-RU" dirty="0"/>
              <a:t>– </a:t>
            </a:r>
            <a:r>
              <a:rPr lang="ru-RU" dirty="0" smtClean="0"/>
              <a:t>удаление данных;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сохранение изменений.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35292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надежность;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понятность;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удобство в использовании;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простота использования;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8F54C-0926-4EED-85D8-7A36A17C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16632"/>
            <a:ext cx="6589200" cy="128089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96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476672"/>
            <a:ext cx="799288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BE5C3-9352-4DAA-950E-EA44EC2C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32656"/>
            <a:ext cx="6589200" cy="1280890"/>
          </a:xfrm>
        </p:spPr>
        <p:txBody>
          <a:bodyPr/>
          <a:lstStyle/>
          <a:p>
            <a:r>
              <a:rPr lang="ru-RU" dirty="0"/>
              <a:t>Концептуальная модель базы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844824"/>
            <a:ext cx="7488832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7050" y="260648"/>
            <a:ext cx="6589199" cy="128089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36270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348880"/>
            <a:ext cx="709325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478</Words>
  <Application>Microsoft Office PowerPoint</Application>
  <PresentationFormat>Экран (4:3)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Times New Roman</vt:lpstr>
      <vt:lpstr>Wingdings 3</vt:lpstr>
      <vt:lpstr>Ион</vt:lpstr>
      <vt:lpstr>Тема Office</vt:lpstr>
      <vt:lpstr>Квалификационная работа Тема: «Система автоматизации работы автосервиса»».  </vt:lpstr>
      <vt:lpstr>Цели и задачи:</vt:lpstr>
      <vt:lpstr>Функциональные требования:</vt:lpstr>
      <vt:lpstr>Нефункциональные требования:</vt:lpstr>
      <vt:lpstr>Диаграмма вариантов использования</vt:lpstr>
      <vt:lpstr>Презентация PowerPoint</vt:lpstr>
      <vt:lpstr>Концептуальная модель базы данных</vt:lpstr>
      <vt:lpstr>ER-диаграмма</vt:lpstr>
      <vt:lpstr>Реляционная модель данных </vt:lpstr>
      <vt:lpstr>Тестовый граф программы</vt:lpstr>
      <vt:lpstr>Презентация PowerPoint</vt:lpstr>
      <vt:lpstr>Резервное копирование данных</vt:lpstr>
      <vt:lpstr>Презентация PowerPoint</vt:lpstr>
      <vt:lpstr>Установка и настройка антивируса</vt:lpstr>
      <vt:lpstr>Презентация PowerPoint</vt:lpstr>
      <vt:lpstr>Установка и настройка антивируса</vt:lpstr>
      <vt:lpstr>Матрица доступа</vt:lpstr>
      <vt:lpstr>Матрица доступа</vt:lpstr>
      <vt:lpstr>Окна приложения </vt:lpstr>
      <vt:lpstr> </vt:lpstr>
      <vt:lpstr>Форма добавления записи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Чернов Марк</dc:creator>
  <cp:lastModifiedBy>Марк</cp:lastModifiedBy>
  <cp:revision>37</cp:revision>
  <dcterms:modified xsi:type="dcterms:W3CDTF">2022-04-18T04:24:10Z</dcterms:modified>
</cp:coreProperties>
</file>