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71" r:id="rId6"/>
    <p:sldId id="285" r:id="rId7"/>
    <p:sldId id="273" r:id="rId8"/>
    <p:sldId id="286" r:id="rId9"/>
    <p:sldId id="279" r:id="rId10"/>
    <p:sldId id="282" r:id="rId11"/>
    <p:sldId id="287" r:id="rId12"/>
    <p:sldId id="26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9" d="100"/>
          <a:sy n="69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25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52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89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81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65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300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865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98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1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6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61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62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86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02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8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68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59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80920" cy="2304256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Квалификационная работа</a:t>
            </a:r>
            <a:br>
              <a:rPr lang="ru-RU" dirty="0"/>
            </a:br>
            <a:r>
              <a:rPr lang="ru-RU" dirty="0">
                <a:effectLst/>
              </a:rPr>
              <a:t>Тема: «</a:t>
            </a:r>
            <a:r>
              <a:rPr lang="ru-RU" dirty="0"/>
              <a:t>Информационный ресурс «AMONIC </a:t>
            </a:r>
            <a:r>
              <a:rPr lang="ru-RU" dirty="0" err="1"/>
              <a:t>Airlines</a:t>
            </a:r>
            <a:r>
              <a:rPr lang="ru-RU" dirty="0"/>
              <a:t>»».</a:t>
            </a:r>
            <a:br>
              <a:rPr lang="ru-RU" dirty="0"/>
            </a:b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5427" y="5018923"/>
            <a:ext cx="48606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Выполнил: </a:t>
            </a:r>
            <a:endParaRPr lang="ru-RU" sz="1400" dirty="0"/>
          </a:p>
          <a:p>
            <a:r>
              <a:rPr lang="ru-RU" sz="1400" dirty="0" smtClean="0"/>
              <a:t>Чернов Марк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Обучающийся </a:t>
            </a:r>
            <a:r>
              <a:rPr lang="ru-RU" sz="1400" dirty="0"/>
              <a:t>3-го курса  группы 19ит17</a:t>
            </a:r>
            <a:br>
              <a:rPr lang="ru-RU" sz="1400" dirty="0"/>
            </a:br>
            <a:r>
              <a:rPr lang="ru-RU" sz="1400" dirty="0"/>
              <a:t>По специальности 09.02.07. </a:t>
            </a:r>
            <a:br>
              <a:rPr lang="ru-RU" sz="1400" dirty="0"/>
            </a:br>
            <a:r>
              <a:rPr lang="ru-RU" sz="1400" dirty="0"/>
              <a:t>Информационные системы и программирование</a:t>
            </a:r>
            <a:br>
              <a:rPr lang="ru-RU" sz="1400" dirty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654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9472"/>
            <a:ext cx="7055380" cy="1400530"/>
          </a:xfrm>
        </p:spPr>
        <p:txBody>
          <a:bodyPr/>
          <a:lstStyle/>
          <a:p>
            <a:r>
              <a:rPr lang="ru-RU" dirty="0"/>
              <a:t>Тестовый граф программы</a:t>
            </a:r>
          </a:p>
        </p:txBody>
      </p:sp>
      <p:pic>
        <p:nvPicPr>
          <p:cNvPr id="3076" name="Рисунок 19" descr="Описание: C:\Users\Ленивец\Desktop\Тестовый гра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78108"/>
            <a:ext cx="2952328" cy="363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951594" y="1264555"/>
            <a:ext cx="340438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Открытие программы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Переход на главную форму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Фильтрация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Выход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55976" y="55250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+mj-lt"/>
              </a:rPr>
              <a:t>Тестовый путь 1: (1-2-3-4-5-10)</a:t>
            </a:r>
          </a:p>
          <a:p>
            <a:r>
              <a:rPr lang="ru-RU" dirty="0">
                <a:latin typeface="+mj-lt"/>
              </a:rPr>
              <a:t>Тестовый путь 2: (1-3-4-7-10)</a:t>
            </a:r>
          </a:p>
        </p:txBody>
      </p:sp>
    </p:spTree>
    <p:extLst>
      <p:ext uri="{BB962C8B-B14F-4D97-AF65-F5344CB8AC3E}">
        <p14:creationId xmlns:p14="http://schemas.microsoft.com/office/powerpoint/2010/main" val="13645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3058641" cy="4096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1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5562600" cy="3190875"/>
          </a:xfrm>
          <a:prstGeom prst="rect">
            <a:avLst/>
          </a:prstGeom>
        </p:spPr>
      </p:pic>
      <p:pic>
        <p:nvPicPr>
          <p:cNvPr id="2050" name="Picture 2" descr="biNpgJGbl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08920"/>
            <a:ext cx="35528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LAjDm8BvVj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42" y="4149080"/>
            <a:ext cx="37719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9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548680"/>
            <a:ext cx="6589200" cy="128089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346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Таким образом, для выполнения квалификационной </a:t>
            </a:r>
            <a:r>
              <a:rPr lang="ru-RU" sz="2000" dirty="0" smtClean="0">
                <a:latin typeface="+mj-lt"/>
              </a:rPr>
              <a:t>работы</a:t>
            </a:r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была </a:t>
            </a:r>
            <a:r>
              <a:rPr lang="ru-RU" sz="2000" dirty="0">
                <a:latin typeface="+mj-lt"/>
              </a:rPr>
              <a:t>изучена научно техническая, </a:t>
            </a:r>
            <a:br>
              <a:rPr lang="ru-RU" sz="2000" dirty="0">
                <a:latin typeface="+mj-lt"/>
              </a:rPr>
            </a:br>
            <a:r>
              <a:rPr lang="ru-RU" sz="2000" dirty="0">
                <a:latin typeface="+mj-lt"/>
              </a:rPr>
              <a:t>и справочная литература по разработке десктопных приложений, а так же </a:t>
            </a:r>
            <a:br>
              <a:rPr lang="ru-RU" sz="2000" dirty="0">
                <a:latin typeface="+mj-lt"/>
              </a:rPr>
            </a:br>
            <a:r>
              <a:rPr lang="ru-RU" sz="2000" dirty="0">
                <a:latin typeface="+mj-lt"/>
              </a:rPr>
              <a:t>была проведена работа с импортом базы данных. Десктопное приложение было разработано на языке </a:t>
            </a:r>
            <a:r>
              <a:rPr lang="en-US" sz="2000" dirty="0">
                <a:latin typeface="+mj-lt"/>
              </a:rPr>
              <a:t>C</a:t>
            </a:r>
            <a:r>
              <a:rPr lang="ru-RU" sz="2000" dirty="0">
                <a:latin typeface="+mj-lt"/>
              </a:rPr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22354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8877" y="332656"/>
            <a:ext cx="6589200" cy="1280890"/>
          </a:xfrm>
        </p:spPr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610" y="1844824"/>
            <a:ext cx="7924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Цель:</a:t>
            </a:r>
            <a:r>
              <a:rPr lang="ru-RU" dirty="0">
                <a:latin typeface="+mj-lt"/>
              </a:rPr>
              <a:t> разработать </a:t>
            </a:r>
            <a:r>
              <a:rPr lang="ru-RU" dirty="0" err="1">
                <a:latin typeface="+mj-lt"/>
              </a:rPr>
              <a:t>десктопное</a:t>
            </a:r>
            <a:r>
              <a:rPr lang="ru-RU" dirty="0">
                <a:latin typeface="+mj-lt"/>
              </a:rPr>
              <a:t> приложение «AMONIC </a:t>
            </a:r>
            <a:r>
              <a:rPr lang="ru-RU" dirty="0" err="1">
                <a:latin typeface="+mj-lt"/>
              </a:rPr>
              <a:t>Airlines</a:t>
            </a:r>
            <a:r>
              <a:rPr lang="ru-RU" dirty="0">
                <a:latin typeface="+mj-lt"/>
              </a:rPr>
              <a:t>».</a:t>
            </a:r>
          </a:p>
          <a:p>
            <a:r>
              <a:rPr lang="ru-RU" dirty="0">
                <a:latin typeface="+mj-lt"/>
              </a:rPr>
              <a:t> </a:t>
            </a:r>
          </a:p>
          <a:p>
            <a:r>
              <a:rPr lang="ru-RU" b="1" dirty="0">
                <a:latin typeface="+mj-lt"/>
              </a:rPr>
              <a:t>Задачи:</a:t>
            </a:r>
            <a:endParaRPr lang="ru-RU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изучить </a:t>
            </a:r>
            <a:r>
              <a:rPr lang="ru-RU" dirty="0">
                <a:latin typeface="+mj-lt"/>
              </a:rPr>
              <a:t>научно-техническую и справочную литературу по заданной теме и выполнить анализ предметной области;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проанализировать </a:t>
            </a:r>
            <a:r>
              <a:rPr lang="ru-RU" dirty="0">
                <a:latin typeface="+mj-lt"/>
              </a:rPr>
              <a:t>и уточнить требования, предъявляемые к сопровождению программного продукта;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разработать </a:t>
            </a:r>
            <a:r>
              <a:rPr lang="ru-RU" dirty="0">
                <a:latin typeface="+mj-lt"/>
              </a:rPr>
              <a:t>и протестировать приложение «AMONIC Airlines»;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сформировать </a:t>
            </a:r>
            <a:r>
              <a:rPr lang="ru-RU" dirty="0">
                <a:latin typeface="+mj-lt"/>
              </a:rPr>
              <a:t>требуемую техническую документацию</a:t>
            </a:r>
          </a:p>
        </p:txBody>
      </p:sp>
    </p:spTree>
    <p:extLst>
      <p:ext uri="{BB962C8B-B14F-4D97-AF65-F5344CB8AC3E}">
        <p14:creationId xmlns:p14="http://schemas.microsoft.com/office/powerpoint/2010/main" val="35307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928" y="260648"/>
            <a:ext cx="658920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056" y="2090679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 соответствии с целью работы к разрабатываемому  приложению «AMONIC </a:t>
            </a:r>
            <a:r>
              <a:rPr lang="ru-RU" dirty="0" err="1">
                <a:latin typeface="+mj-lt"/>
              </a:rPr>
              <a:t>Airlines</a:t>
            </a:r>
            <a:r>
              <a:rPr lang="ru-RU" dirty="0">
                <a:latin typeface="+mj-lt"/>
              </a:rPr>
              <a:t>» определяются следующие функциональные требования :</a:t>
            </a:r>
          </a:p>
          <a:p>
            <a:pPr lvl="0"/>
            <a:endParaRPr lang="ru-RU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авторизация</a:t>
            </a:r>
            <a:r>
              <a:rPr lang="ru-RU" dirty="0">
                <a:latin typeface="+mj-lt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осуществление </a:t>
            </a:r>
            <a:r>
              <a:rPr lang="ru-RU" dirty="0">
                <a:latin typeface="+mj-lt"/>
              </a:rPr>
              <a:t>просмотра информации;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поиск</a:t>
            </a:r>
            <a:r>
              <a:rPr lang="ru-RU" dirty="0">
                <a:latin typeface="+mj-lt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сортировка</a:t>
            </a:r>
            <a:r>
              <a:rPr lang="ru-RU" dirty="0">
                <a:latin typeface="+mj-lt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редактирование </a:t>
            </a:r>
            <a:r>
              <a:rPr lang="ru-RU" dirty="0">
                <a:latin typeface="+mj-lt"/>
              </a:rPr>
              <a:t>данных.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latin typeface="+mj-lt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01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58920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Нефункциональные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8352928" cy="379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 рамках работы представлены следующие нефункциональные требования:</a:t>
            </a:r>
          </a:p>
          <a:p>
            <a:endParaRPr lang="ru-RU" dirty="0">
              <a:latin typeface="+mj-lt"/>
            </a:endParaRP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надежность;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понятность;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удобство в использовании;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простота использования;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безопасность</a:t>
            </a:r>
            <a:r>
              <a:rPr lang="ru-RU" dirty="0">
                <a:latin typeface="+mj-lt"/>
              </a:rPr>
              <a:t>.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4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ru-RU" dirty="0"/>
              <a:t>-диаграмма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2907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980728"/>
            <a:ext cx="4673501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7710"/>
            <a:ext cx="6589199" cy="128089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Реляционная модель данных</a:t>
            </a:r>
            <a:br>
              <a:rPr lang="ru-RU" dirty="0"/>
            </a:b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4629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d9btLqmD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453650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2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Резервное копирование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3596640" cy="391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8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138</Words>
  <Application>Microsoft Office PowerPoint</Application>
  <PresentationFormat>Экран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Ион</vt:lpstr>
      <vt:lpstr>Квалификационная работа Тема: «Информационный ресурс «AMONIC Airlines»».  </vt:lpstr>
      <vt:lpstr>Цели и задачи:</vt:lpstr>
      <vt:lpstr>Функциональные требования:</vt:lpstr>
      <vt:lpstr>Нефункциональные требования:</vt:lpstr>
      <vt:lpstr>ER-диаграмма</vt:lpstr>
      <vt:lpstr>Презентация PowerPoint</vt:lpstr>
      <vt:lpstr>Реляционная модель данных </vt:lpstr>
      <vt:lpstr>Презентация PowerPoint</vt:lpstr>
      <vt:lpstr>Резервное копирование</vt:lpstr>
      <vt:lpstr>Тестовый граф программы</vt:lpstr>
      <vt:lpstr>Отладка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Разработка приложения «Поздравления»</dc:title>
  <dc:creator>Чернов Марк</dc:creator>
  <cp:lastModifiedBy>Марк</cp:lastModifiedBy>
  <cp:revision>31</cp:revision>
  <dcterms:modified xsi:type="dcterms:W3CDTF">2022-03-27T18:24:37Z</dcterms:modified>
</cp:coreProperties>
</file>