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ppt/diagrams/data74.xml" ContentType="application/vnd.openxmlformats-officedocument.drawingml.diagramData+xml"/>
  <Override PartName="/ppt/diagrams/layout74.xml" ContentType="application/vnd.openxmlformats-officedocument.drawingml.diagramLayout+xml"/>
  <Override PartName="/ppt/diagrams/quickStyle74.xml" ContentType="application/vnd.openxmlformats-officedocument.drawingml.diagramStyle+xml"/>
  <Override PartName="/ppt/diagrams/colors74.xml" ContentType="application/vnd.openxmlformats-officedocument.drawingml.diagramColors+xml"/>
  <Override PartName="/ppt/diagrams/drawing74.xml" ContentType="application/vnd.ms-office.drawingml.diagramDrawing+xml"/>
  <Override PartName="/ppt/diagrams/data75.xml" ContentType="application/vnd.openxmlformats-officedocument.drawingml.diagramData+xml"/>
  <Override PartName="/ppt/diagrams/layout75.xml" ContentType="application/vnd.openxmlformats-officedocument.drawingml.diagramLayout+xml"/>
  <Override PartName="/ppt/diagrams/quickStyle75.xml" ContentType="application/vnd.openxmlformats-officedocument.drawingml.diagramStyle+xml"/>
  <Override PartName="/ppt/diagrams/colors75.xml" ContentType="application/vnd.openxmlformats-officedocument.drawingml.diagramColors+xml"/>
  <Override PartName="/ppt/diagrams/drawing75.xml" ContentType="application/vnd.ms-office.drawingml.diagramDrawing+xml"/>
  <Override PartName="/ppt/diagrams/data76.xml" ContentType="application/vnd.openxmlformats-officedocument.drawingml.diagramData+xml"/>
  <Override PartName="/ppt/diagrams/layout76.xml" ContentType="application/vnd.openxmlformats-officedocument.drawingml.diagramLayout+xml"/>
  <Override PartName="/ppt/diagrams/quickStyle76.xml" ContentType="application/vnd.openxmlformats-officedocument.drawingml.diagramStyle+xml"/>
  <Override PartName="/ppt/diagrams/colors76.xml" ContentType="application/vnd.openxmlformats-officedocument.drawingml.diagramColors+xml"/>
  <Override PartName="/ppt/diagrams/drawing76.xml" ContentType="application/vnd.ms-office.drawingml.diagramDrawing+xml"/>
  <Override PartName="/ppt/diagrams/data77.xml" ContentType="application/vnd.openxmlformats-officedocument.drawingml.diagramData+xml"/>
  <Override PartName="/ppt/diagrams/layout77.xml" ContentType="application/vnd.openxmlformats-officedocument.drawingml.diagramLayout+xml"/>
  <Override PartName="/ppt/diagrams/quickStyle77.xml" ContentType="application/vnd.openxmlformats-officedocument.drawingml.diagramStyle+xml"/>
  <Override PartName="/ppt/diagrams/colors77.xml" ContentType="application/vnd.openxmlformats-officedocument.drawingml.diagramColors+xml"/>
  <Override PartName="/ppt/diagrams/drawing77.xml" ContentType="application/vnd.ms-office.drawingml.diagramDrawing+xml"/>
  <Override PartName="/ppt/diagrams/data78.xml" ContentType="application/vnd.openxmlformats-officedocument.drawingml.diagramData+xml"/>
  <Override PartName="/ppt/diagrams/layout78.xml" ContentType="application/vnd.openxmlformats-officedocument.drawingml.diagramLayout+xml"/>
  <Override PartName="/ppt/diagrams/quickStyle78.xml" ContentType="application/vnd.openxmlformats-officedocument.drawingml.diagramStyle+xml"/>
  <Override PartName="/ppt/diagrams/colors78.xml" ContentType="application/vnd.openxmlformats-officedocument.drawingml.diagramColors+xml"/>
  <Override PartName="/ppt/diagrams/drawing78.xml" ContentType="application/vnd.ms-office.drawingml.diagramDrawing+xml"/>
  <Override PartName="/ppt/diagrams/data79.xml" ContentType="application/vnd.openxmlformats-officedocument.drawingml.diagramData+xml"/>
  <Override PartName="/ppt/diagrams/layout79.xml" ContentType="application/vnd.openxmlformats-officedocument.drawingml.diagramLayout+xml"/>
  <Override PartName="/ppt/diagrams/quickStyle79.xml" ContentType="application/vnd.openxmlformats-officedocument.drawingml.diagramStyle+xml"/>
  <Override PartName="/ppt/diagrams/colors79.xml" ContentType="application/vnd.openxmlformats-officedocument.drawingml.diagramColors+xml"/>
  <Override PartName="/ppt/diagrams/drawing79.xml" ContentType="application/vnd.ms-office.drawingml.diagramDrawing+xml"/>
  <Override PartName="/ppt/diagrams/data80.xml" ContentType="application/vnd.openxmlformats-officedocument.drawingml.diagramData+xml"/>
  <Override PartName="/ppt/diagrams/layout80.xml" ContentType="application/vnd.openxmlformats-officedocument.drawingml.diagramLayout+xml"/>
  <Override PartName="/ppt/diagrams/quickStyle80.xml" ContentType="application/vnd.openxmlformats-officedocument.drawingml.diagramStyle+xml"/>
  <Override PartName="/ppt/diagrams/colors80.xml" ContentType="application/vnd.openxmlformats-officedocument.drawingml.diagramColors+xml"/>
  <Override PartName="/ppt/diagrams/drawing80.xml" ContentType="application/vnd.ms-office.drawingml.diagramDrawing+xml"/>
  <Override PartName="/ppt/diagrams/data81.xml" ContentType="application/vnd.openxmlformats-officedocument.drawingml.diagramData+xml"/>
  <Override PartName="/ppt/diagrams/layout81.xml" ContentType="application/vnd.openxmlformats-officedocument.drawingml.diagramLayout+xml"/>
  <Override PartName="/ppt/diagrams/quickStyle81.xml" ContentType="application/vnd.openxmlformats-officedocument.drawingml.diagramStyle+xml"/>
  <Override PartName="/ppt/diagrams/colors81.xml" ContentType="application/vnd.openxmlformats-officedocument.drawingml.diagramColors+xml"/>
  <Override PartName="/ppt/diagrams/drawing81.xml" ContentType="application/vnd.ms-office.drawingml.diagramDrawing+xml"/>
  <Override PartName="/ppt/diagrams/data82.xml" ContentType="application/vnd.openxmlformats-officedocument.drawingml.diagramData+xml"/>
  <Override PartName="/ppt/diagrams/layout82.xml" ContentType="application/vnd.openxmlformats-officedocument.drawingml.diagramLayout+xml"/>
  <Override PartName="/ppt/diagrams/quickStyle82.xml" ContentType="application/vnd.openxmlformats-officedocument.drawingml.diagramStyle+xml"/>
  <Override PartName="/ppt/diagrams/colors82.xml" ContentType="application/vnd.openxmlformats-officedocument.drawingml.diagramColors+xml"/>
  <Override PartName="/ppt/diagrams/drawing82.xml" ContentType="application/vnd.ms-office.drawingml.diagramDrawing+xml"/>
  <Override PartName="/ppt/diagrams/data83.xml" ContentType="application/vnd.openxmlformats-officedocument.drawingml.diagramData+xml"/>
  <Override PartName="/ppt/diagrams/layout83.xml" ContentType="application/vnd.openxmlformats-officedocument.drawingml.diagramLayout+xml"/>
  <Override PartName="/ppt/diagrams/quickStyle83.xml" ContentType="application/vnd.openxmlformats-officedocument.drawingml.diagramStyle+xml"/>
  <Override PartName="/ppt/diagrams/colors83.xml" ContentType="application/vnd.openxmlformats-officedocument.drawingml.diagramColors+xml"/>
  <Override PartName="/ppt/diagrams/drawing83.xml" ContentType="application/vnd.ms-office.drawingml.diagramDrawing+xml"/>
  <Override PartName="/ppt/diagrams/data84.xml" ContentType="application/vnd.openxmlformats-officedocument.drawingml.diagramData+xml"/>
  <Override PartName="/ppt/diagrams/layout84.xml" ContentType="application/vnd.openxmlformats-officedocument.drawingml.diagramLayout+xml"/>
  <Override PartName="/ppt/diagrams/quickStyle84.xml" ContentType="application/vnd.openxmlformats-officedocument.drawingml.diagramStyle+xml"/>
  <Override PartName="/ppt/diagrams/colors84.xml" ContentType="application/vnd.openxmlformats-officedocument.drawingml.diagramColors+xml"/>
  <Override PartName="/ppt/diagrams/drawing84.xml" ContentType="application/vnd.ms-office.drawingml.diagramDrawing+xml"/>
  <Override PartName="/ppt/diagrams/data85.xml" ContentType="application/vnd.openxmlformats-officedocument.drawingml.diagramData+xml"/>
  <Override PartName="/ppt/diagrams/layout85.xml" ContentType="application/vnd.openxmlformats-officedocument.drawingml.diagramLayout+xml"/>
  <Override PartName="/ppt/diagrams/quickStyle85.xml" ContentType="application/vnd.openxmlformats-officedocument.drawingml.diagramStyle+xml"/>
  <Override PartName="/ppt/diagrams/colors85.xml" ContentType="application/vnd.openxmlformats-officedocument.drawingml.diagramColors+xml"/>
  <Override PartName="/ppt/diagrams/drawing85.xml" ContentType="application/vnd.ms-office.drawingml.diagramDrawing+xml"/>
  <Override PartName="/ppt/diagrams/data86.xml" ContentType="application/vnd.openxmlformats-officedocument.drawingml.diagramData+xml"/>
  <Override PartName="/ppt/diagrams/layout86.xml" ContentType="application/vnd.openxmlformats-officedocument.drawingml.diagramLayout+xml"/>
  <Override PartName="/ppt/diagrams/quickStyle86.xml" ContentType="application/vnd.openxmlformats-officedocument.drawingml.diagramStyle+xml"/>
  <Override PartName="/ppt/diagrams/colors86.xml" ContentType="application/vnd.openxmlformats-officedocument.drawingml.diagramColors+xml"/>
  <Override PartName="/ppt/diagrams/drawing86.xml" ContentType="application/vnd.ms-office.drawingml.diagramDrawing+xml"/>
  <Override PartName="/ppt/diagrams/data87.xml" ContentType="application/vnd.openxmlformats-officedocument.drawingml.diagramData+xml"/>
  <Override PartName="/ppt/diagrams/layout87.xml" ContentType="application/vnd.openxmlformats-officedocument.drawingml.diagramLayout+xml"/>
  <Override PartName="/ppt/diagrams/quickStyle87.xml" ContentType="application/vnd.openxmlformats-officedocument.drawingml.diagramStyle+xml"/>
  <Override PartName="/ppt/diagrams/colors87.xml" ContentType="application/vnd.openxmlformats-officedocument.drawingml.diagramColors+xml"/>
  <Override PartName="/ppt/diagrams/drawing87.xml" ContentType="application/vnd.ms-office.drawingml.diagramDrawing+xml"/>
  <Override PartName="/ppt/diagrams/data88.xml" ContentType="application/vnd.openxmlformats-officedocument.drawingml.diagramData+xml"/>
  <Override PartName="/ppt/diagrams/layout88.xml" ContentType="application/vnd.openxmlformats-officedocument.drawingml.diagramLayout+xml"/>
  <Override PartName="/ppt/diagrams/quickStyle88.xml" ContentType="application/vnd.openxmlformats-officedocument.drawingml.diagramStyle+xml"/>
  <Override PartName="/ppt/diagrams/colors88.xml" ContentType="application/vnd.openxmlformats-officedocument.drawingml.diagramColors+xml"/>
  <Override PartName="/ppt/diagrams/drawing88.xml" ContentType="application/vnd.ms-office.drawingml.diagramDrawing+xml"/>
  <Override PartName="/ppt/diagrams/data89.xml" ContentType="application/vnd.openxmlformats-officedocument.drawingml.diagramData+xml"/>
  <Override PartName="/ppt/diagrams/layout89.xml" ContentType="application/vnd.openxmlformats-officedocument.drawingml.diagramLayout+xml"/>
  <Override PartName="/ppt/diagrams/quickStyle89.xml" ContentType="application/vnd.openxmlformats-officedocument.drawingml.diagramStyle+xml"/>
  <Override PartName="/ppt/diagrams/colors89.xml" ContentType="application/vnd.openxmlformats-officedocument.drawingml.diagramColors+xml"/>
  <Override PartName="/ppt/diagrams/drawing8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  <p:sldMasterId id="2147483709" r:id="rId2"/>
  </p:sldMasterIdLst>
  <p:sldIdLst>
    <p:sldId id="256" r:id="rId3"/>
    <p:sldId id="306" r:id="rId4"/>
    <p:sldId id="258" r:id="rId5"/>
    <p:sldId id="271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8" r:id="rId15"/>
    <p:sldId id="289" r:id="rId16"/>
    <p:sldId id="282" r:id="rId17"/>
    <p:sldId id="283" r:id="rId18"/>
    <p:sldId id="284" r:id="rId19"/>
    <p:sldId id="285" r:id="rId20"/>
    <p:sldId id="286" r:id="rId21"/>
    <p:sldId id="287" r:id="rId22"/>
    <p:sldId id="290" r:id="rId23"/>
    <p:sldId id="291" r:id="rId24"/>
    <p:sldId id="292" r:id="rId25"/>
    <p:sldId id="293" r:id="rId26"/>
    <p:sldId id="294" r:id="rId27"/>
    <p:sldId id="295" r:id="rId28"/>
    <p:sldId id="297" r:id="rId29"/>
    <p:sldId id="296" r:id="rId30"/>
    <p:sldId id="298" r:id="rId31"/>
    <p:sldId id="299" r:id="rId32"/>
    <p:sldId id="300" r:id="rId33"/>
    <p:sldId id="301" r:id="rId34"/>
    <p:sldId id="302" r:id="rId35"/>
    <p:sldId id="307" r:id="rId36"/>
    <p:sldId id="30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9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8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25FDAD5B-717D-4867-9C5B-03FCE06550A4}">
      <dgm:prSet phldrT="[Текст]"/>
      <dgm:spPr>
        <a:solidFill>
          <a:schemeClr val="accent1"/>
        </a:solidFill>
      </dgm:spPr>
      <dgm:t>
        <a:bodyPr/>
        <a:lstStyle/>
        <a:p>
          <a:r>
            <a:rPr lang="ru-RU" dirty="0" smtClean="0"/>
            <a:t>Сервер</a:t>
          </a:r>
          <a:endParaRPr lang="ru-RU" dirty="0"/>
        </a:p>
      </dgm:t>
    </dgm:pt>
    <dgm:pt modelId="{C32289F6-F337-4CB9-BA0A-3138DC1F83CB}" type="parTrans" cxnId="{CE1BB86D-02A7-4892-A861-DFA7A795A415}">
      <dgm:prSet/>
      <dgm:spPr/>
      <dgm:t>
        <a:bodyPr/>
        <a:lstStyle/>
        <a:p>
          <a:endParaRPr lang="ru-RU"/>
        </a:p>
      </dgm:t>
    </dgm:pt>
    <dgm:pt modelId="{F2C7F44C-A73C-494A-967E-5C29D2F3442C}" type="sibTrans" cxnId="{CE1BB86D-02A7-4892-A861-DFA7A795A415}">
      <dgm:prSet/>
      <dgm:spPr/>
      <dgm:t>
        <a:bodyPr/>
        <a:lstStyle/>
        <a:p>
          <a:endParaRPr lang="ru-RU"/>
        </a:p>
      </dgm:t>
    </dgm:pt>
    <dgm:pt modelId="{1705E572-038D-47F4-8CE3-07C7946A86E6}">
      <dgm:prSet/>
      <dgm:spPr/>
      <dgm:t>
        <a:bodyPr/>
        <a:lstStyle/>
        <a:p>
          <a:r>
            <a:rPr lang="ru-RU" dirty="0" smtClean="0"/>
            <a:t>Клиент сегодня</a:t>
          </a:r>
          <a:endParaRPr lang="ru-RU" dirty="0"/>
        </a:p>
      </dgm:t>
    </dgm:pt>
    <dgm:pt modelId="{4E4EAD03-E578-4C91-A622-FA9523C1A945}" type="parTrans" cxnId="{BE73C65C-748A-4B72-9C59-4C4306F45D19}">
      <dgm:prSet/>
      <dgm:spPr>
        <a:ln w="25400">
          <a:solidFill>
            <a:schemeClr val="accent6"/>
          </a:solidFill>
        </a:ln>
      </dgm:spPr>
      <dgm:t>
        <a:bodyPr/>
        <a:lstStyle/>
        <a:p>
          <a:endParaRPr lang="ru-RU"/>
        </a:p>
      </dgm:t>
    </dgm:pt>
    <dgm:pt modelId="{012EAB63-AB66-4C74-BC3C-77C9A6467702}" type="sibTrans" cxnId="{BE73C65C-748A-4B72-9C59-4C4306F45D19}">
      <dgm:prSet/>
      <dgm:spPr/>
      <dgm:t>
        <a:bodyPr/>
        <a:lstStyle/>
        <a:p>
          <a:endParaRPr lang="ru-RU"/>
        </a:p>
      </dgm:t>
    </dgm:pt>
    <dgm:pt modelId="{140033EB-E6B5-4C72-8AEE-16CD88483015}">
      <dgm:prSet/>
      <dgm:spPr/>
      <dgm:t>
        <a:bodyPr/>
        <a:lstStyle/>
        <a:p>
          <a:r>
            <a:rPr lang="ru-RU" dirty="0" smtClean="0"/>
            <a:t>Клиент вчера</a:t>
          </a:r>
          <a:endParaRPr lang="ru-RU" dirty="0"/>
        </a:p>
      </dgm:t>
    </dgm:pt>
    <dgm:pt modelId="{8E193D70-5C60-4BE5-9240-D1DE16D2CF81}" type="parTrans" cxnId="{48CF9879-D893-456C-AAE1-B820D7C75F99}">
      <dgm:prSet/>
      <dgm:spPr>
        <a:ln w="25400">
          <a:solidFill>
            <a:schemeClr val="accent6"/>
          </a:solidFill>
        </a:ln>
      </dgm:spPr>
      <dgm:t>
        <a:bodyPr/>
        <a:lstStyle/>
        <a:p>
          <a:endParaRPr lang="ru-RU"/>
        </a:p>
      </dgm:t>
    </dgm:pt>
    <dgm:pt modelId="{7A45AFF9-3860-4E5E-8BD0-331E599A63DE}" type="sibTrans" cxnId="{48CF9879-D893-456C-AAE1-B820D7C75F99}">
      <dgm:prSet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DA2A5341-8599-42F1-B7FD-9125F25DF073}" type="pres">
      <dgm:prSet presAssocID="{25FDAD5B-717D-4867-9C5B-03FCE06550A4}" presName="singleCycle" presStyleCnt="0"/>
      <dgm:spPr/>
    </dgm:pt>
    <dgm:pt modelId="{59137B46-C60E-4E43-BA6A-9D4A45C1B470}" type="pres">
      <dgm:prSet presAssocID="{25FDAD5B-717D-4867-9C5B-03FCE06550A4}" presName="singleCenter" presStyleLbl="node1" presStyleIdx="0" presStyleCnt="3" custScaleX="141147" custScaleY="159148" custLinFactX="-328" custLinFactNeighborX="-100000" custLinFactNeighborY="-29178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  <dgm:pt modelId="{2C0B10F9-2A94-4380-A9B5-68D45A47698C}" type="pres">
      <dgm:prSet presAssocID="{4E4EAD03-E578-4C91-A622-FA9523C1A945}" presName="Name56" presStyleLbl="parChTrans1D2" presStyleIdx="0" presStyleCnt="2"/>
      <dgm:spPr/>
      <dgm:t>
        <a:bodyPr/>
        <a:lstStyle/>
        <a:p>
          <a:endParaRPr lang="ru-RU"/>
        </a:p>
      </dgm:t>
    </dgm:pt>
    <dgm:pt modelId="{1697223A-007B-4BAF-9418-710EC04D6CC8}" type="pres">
      <dgm:prSet presAssocID="{1705E572-038D-47F4-8CE3-07C7946A86E6}" presName="text0" presStyleLbl="node1" presStyleIdx="1" presStyleCnt="3" custScaleX="190039" custRadScaleRad="79979" custRadScaleInc="-14008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8B0368-1347-4981-849B-372D63DA8209}" type="pres">
      <dgm:prSet presAssocID="{8E193D70-5C60-4BE5-9240-D1DE16D2CF81}" presName="Name56" presStyleLbl="parChTrans1D2" presStyleIdx="1" presStyleCnt="2"/>
      <dgm:spPr/>
      <dgm:t>
        <a:bodyPr/>
        <a:lstStyle/>
        <a:p>
          <a:endParaRPr lang="ru-RU"/>
        </a:p>
      </dgm:t>
    </dgm:pt>
    <dgm:pt modelId="{198C6B7D-8CEC-4DB3-8F22-AB819D8DAA18}" type="pres">
      <dgm:prSet presAssocID="{140033EB-E6B5-4C72-8AEE-16CD88483015}" presName="text0" presStyleLbl="node1" presStyleIdx="2" presStyleCnt="3" custScaleX="190039" custRadScaleRad="102588" custRadScaleInc="1555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98041ED-CE5C-415F-953F-849D0EC9E934}" type="presOf" srcId="{140033EB-E6B5-4C72-8AEE-16CD88483015}" destId="{198C6B7D-8CEC-4DB3-8F22-AB819D8DAA18}" srcOrd="0" destOrd="0" presId="urn:microsoft.com/office/officeart/2008/layout/RadialCluster"/>
    <dgm:cxn modelId="{5125C062-2514-4C42-A749-B312C698B74A}" type="presOf" srcId="{1705E572-038D-47F4-8CE3-07C7946A86E6}" destId="{1697223A-007B-4BAF-9418-710EC04D6CC8}" srcOrd="0" destOrd="0" presId="urn:microsoft.com/office/officeart/2008/layout/RadialCluster"/>
    <dgm:cxn modelId="{48CF9879-D893-456C-AAE1-B820D7C75F99}" srcId="{25FDAD5B-717D-4867-9C5B-03FCE06550A4}" destId="{140033EB-E6B5-4C72-8AEE-16CD88483015}" srcOrd="1" destOrd="0" parTransId="{8E193D70-5C60-4BE5-9240-D1DE16D2CF81}" sibTransId="{7A45AFF9-3860-4E5E-8BD0-331E599A63DE}"/>
    <dgm:cxn modelId="{B304BC69-DE57-478C-AF0F-5EE1646FF122}" type="presOf" srcId="{4E4EAD03-E578-4C91-A622-FA9523C1A945}" destId="{2C0B10F9-2A94-4380-A9B5-68D45A47698C}" srcOrd="0" destOrd="0" presId="urn:microsoft.com/office/officeart/2008/layout/RadialCluster"/>
    <dgm:cxn modelId="{031EFBF6-66A3-4ED5-927C-755C319DFCA0}" type="presOf" srcId="{DBE7ADCF-1861-438E-A2AB-C55FB82C4935}" destId="{4778BFB1-A254-4CEA-B476-03EC6776008C}" srcOrd="0" destOrd="0" presId="urn:microsoft.com/office/officeart/2008/layout/RadialCluster"/>
    <dgm:cxn modelId="{BE73C65C-748A-4B72-9C59-4C4306F45D19}" srcId="{25FDAD5B-717D-4867-9C5B-03FCE06550A4}" destId="{1705E572-038D-47F4-8CE3-07C7946A86E6}" srcOrd="0" destOrd="0" parTransId="{4E4EAD03-E578-4C91-A622-FA9523C1A945}" sibTransId="{012EAB63-AB66-4C74-BC3C-77C9A6467702}"/>
    <dgm:cxn modelId="{CE1BB86D-02A7-4892-A861-DFA7A795A415}" srcId="{DBE7ADCF-1861-438E-A2AB-C55FB82C4935}" destId="{25FDAD5B-717D-4867-9C5B-03FCE06550A4}" srcOrd="0" destOrd="0" parTransId="{C32289F6-F337-4CB9-BA0A-3138DC1F83CB}" sibTransId="{F2C7F44C-A73C-494A-967E-5C29D2F3442C}"/>
    <dgm:cxn modelId="{C2270882-1B94-4B8C-A11D-33484BBACCCD}" type="presOf" srcId="{25FDAD5B-717D-4867-9C5B-03FCE06550A4}" destId="{59137B46-C60E-4E43-BA6A-9D4A45C1B470}" srcOrd="0" destOrd="0" presId="urn:microsoft.com/office/officeart/2008/layout/RadialCluster"/>
    <dgm:cxn modelId="{BD91B298-B09B-4906-BBA2-0026D26A5A13}" type="presOf" srcId="{8E193D70-5C60-4BE5-9240-D1DE16D2CF81}" destId="{908B0368-1347-4981-849B-372D63DA8209}" srcOrd="0" destOrd="0" presId="urn:microsoft.com/office/officeart/2008/layout/RadialCluster"/>
    <dgm:cxn modelId="{CC5E621C-1D95-42DC-B46A-2758EB5F7AC8}" type="presParOf" srcId="{4778BFB1-A254-4CEA-B476-03EC6776008C}" destId="{DA2A5341-8599-42F1-B7FD-9125F25DF073}" srcOrd="0" destOrd="0" presId="urn:microsoft.com/office/officeart/2008/layout/RadialCluster"/>
    <dgm:cxn modelId="{B8382A39-1EC6-4C69-AD40-A8805B2E133F}" type="presParOf" srcId="{DA2A5341-8599-42F1-B7FD-9125F25DF073}" destId="{59137B46-C60E-4E43-BA6A-9D4A45C1B470}" srcOrd="0" destOrd="0" presId="urn:microsoft.com/office/officeart/2008/layout/RadialCluster"/>
    <dgm:cxn modelId="{DBE0801B-D27A-490C-98A3-F7393005D704}" type="presParOf" srcId="{DA2A5341-8599-42F1-B7FD-9125F25DF073}" destId="{2C0B10F9-2A94-4380-A9B5-68D45A47698C}" srcOrd="1" destOrd="0" presId="urn:microsoft.com/office/officeart/2008/layout/RadialCluster"/>
    <dgm:cxn modelId="{C098FDC7-5269-4EB3-BDA9-4BD0F67EFDD3}" type="presParOf" srcId="{DA2A5341-8599-42F1-B7FD-9125F25DF073}" destId="{1697223A-007B-4BAF-9418-710EC04D6CC8}" srcOrd="2" destOrd="0" presId="urn:microsoft.com/office/officeart/2008/layout/RadialCluster"/>
    <dgm:cxn modelId="{43ABA945-DD2B-4204-A99A-3D59BEAFF3C0}" type="presParOf" srcId="{DA2A5341-8599-42F1-B7FD-9125F25DF073}" destId="{908B0368-1347-4981-849B-372D63DA8209}" srcOrd="3" destOrd="0" presId="urn:microsoft.com/office/officeart/2008/layout/RadialCluster"/>
    <dgm:cxn modelId="{8B0BBDB6-760E-4E4A-9087-E319989001DE}" type="presParOf" srcId="{DA2A5341-8599-42F1-B7FD-9125F25DF073}" destId="{198C6B7D-8CEC-4DB3-8F22-AB819D8DAA18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25FDAD5B-717D-4867-9C5B-03FCE06550A4}">
      <dgm:prSet phldrT="[Текст]"/>
      <dgm:spPr>
        <a:solidFill>
          <a:schemeClr val="accent1"/>
        </a:solidFill>
      </dgm:spPr>
      <dgm:t>
        <a:bodyPr/>
        <a:lstStyle/>
        <a:p>
          <a:r>
            <a:rPr lang="ru-RU" dirty="0" smtClean="0"/>
            <a:t>Сервер</a:t>
          </a:r>
          <a:endParaRPr lang="ru-RU" dirty="0"/>
        </a:p>
      </dgm:t>
    </dgm:pt>
    <dgm:pt modelId="{C32289F6-F337-4CB9-BA0A-3138DC1F83CB}" type="parTrans" cxnId="{CE1BB86D-02A7-4892-A861-DFA7A795A415}">
      <dgm:prSet/>
      <dgm:spPr/>
      <dgm:t>
        <a:bodyPr/>
        <a:lstStyle/>
        <a:p>
          <a:endParaRPr lang="ru-RU"/>
        </a:p>
      </dgm:t>
    </dgm:pt>
    <dgm:pt modelId="{F2C7F44C-A73C-494A-967E-5C29D2F3442C}" type="sibTrans" cxnId="{CE1BB86D-02A7-4892-A861-DFA7A795A415}">
      <dgm:prSet/>
      <dgm:spPr/>
      <dgm:t>
        <a:bodyPr/>
        <a:lstStyle/>
        <a:p>
          <a:endParaRPr lang="ru-RU"/>
        </a:p>
      </dgm:t>
    </dgm:pt>
    <dgm:pt modelId="{1705E572-038D-47F4-8CE3-07C7946A86E6}">
      <dgm:prSet/>
      <dgm:spPr/>
      <dgm:t>
        <a:bodyPr/>
        <a:lstStyle/>
        <a:p>
          <a:r>
            <a:rPr lang="ru-RU" dirty="0" smtClean="0"/>
            <a:t>Клиент сегодня</a:t>
          </a:r>
          <a:endParaRPr lang="ru-RU" dirty="0"/>
        </a:p>
      </dgm:t>
    </dgm:pt>
    <dgm:pt modelId="{4E4EAD03-E578-4C91-A622-FA9523C1A945}" type="parTrans" cxnId="{BE73C65C-748A-4B72-9C59-4C4306F45D19}">
      <dgm:prSet/>
      <dgm:spPr>
        <a:ln w="25400">
          <a:solidFill>
            <a:schemeClr val="accent6"/>
          </a:solidFill>
        </a:ln>
      </dgm:spPr>
      <dgm:t>
        <a:bodyPr/>
        <a:lstStyle/>
        <a:p>
          <a:endParaRPr lang="ru-RU"/>
        </a:p>
      </dgm:t>
    </dgm:pt>
    <dgm:pt modelId="{012EAB63-AB66-4C74-BC3C-77C9A6467702}" type="sibTrans" cxnId="{BE73C65C-748A-4B72-9C59-4C4306F45D19}">
      <dgm:prSet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DA2A5341-8599-42F1-B7FD-9125F25DF073}" type="pres">
      <dgm:prSet presAssocID="{25FDAD5B-717D-4867-9C5B-03FCE06550A4}" presName="singleCycle" presStyleCnt="0"/>
      <dgm:spPr/>
    </dgm:pt>
    <dgm:pt modelId="{59137B46-C60E-4E43-BA6A-9D4A45C1B470}" type="pres">
      <dgm:prSet presAssocID="{25FDAD5B-717D-4867-9C5B-03FCE06550A4}" presName="singleCenter" presStyleLbl="node1" presStyleIdx="0" presStyleCnt="2" custScaleX="84694" custScaleY="95495" custLinFactNeighborX="-45749" custLinFactNeighborY="-3803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  <dgm:pt modelId="{2C0B10F9-2A94-4380-A9B5-68D45A47698C}" type="pres">
      <dgm:prSet presAssocID="{4E4EAD03-E578-4C91-A622-FA9523C1A945}" presName="Name56" presStyleLbl="parChTrans1D2" presStyleIdx="0" presStyleCnt="1"/>
      <dgm:spPr/>
      <dgm:t>
        <a:bodyPr/>
        <a:lstStyle/>
        <a:p>
          <a:endParaRPr lang="ru-RU"/>
        </a:p>
      </dgm:t>
    </dgm:pt>
    <dgm:pt modelId="{1697223A-007B-4BAF-9418-710EC04D6CC8}" type="pres">
      <dgm:prSet presAssocID="{1705E572-038D-47F4-8CE3-07C7946A86E6}" presName="text0" presStyleLbl="node1" presStyleIdx="1" presStyleCnt="2" custScaleX="114023" custScaleY="59961" custRadScaleRad="7848" custRadScaleInc="-579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2270882-1B94-4B8C-A11D-33484BBACCCD}" type="presOf" srcId="{25FDAD5B-717D-4867-9C5B-03FCE06550A4}" destId="{59137B46-C60E-4E43-BA6A-9D4A45C1B470}" srcOrd="0" destOrd="0" presId="urn:microsoft.com/office/officeart/2008/layout/RadialCluster"/>
    <dgm:cxn modelId="{B304BC69-DE57-478C-AF0F-5EE1646FF122}" type="presOf" srcId="{4E4EAD03-E578-4C91-A622-FA9523C1A945}" destId="{2C0B10F9-2A94-4380-A9B5-68D45A47698C}" srcOrd="0" destOrd="0" presId="urn:microsoft.com/office/officeart/2008/layout/RadialCluster"/>
    <dgm:cxn modelId="{BE73C65C-748A-4B72-9C59-4C4306F45D19}" srcId="{25FDAD5B-717D-4867-9C5B-03FCE06550A4}" destId="{1705E572-038D-47F4-8CE3-07C7946A86E6}" srcOrd="0" destOrd="0" parTransId="{4E4EAD03-E578-4C91-A622-FA9523C1A945}" sibTransId="{012EAB63-AB66-4C74-BC3C-77C9A6467702}"/>
    <dgm:cxn modelId="{031EFBF6-66A3-4ED5-927C-755C319DFCA0}" type="presOf" srcId="{DBE7ADCF-1861-438E-A2AB-C55FB82C4935}" destId="{4778BFB1-A254-4CEA-B476-03EC6776008C}" srcOrd="0" destOrd="0" presId="urn:microsoft.com/office/officeart/2008/layout/RadialCluster"/>
    <dgm:cxn modelId="{5125C062-2514-4C42-A749-B312C698B74A}" type="presOf" srcId="{1705E572-038D-47F4-8CE3-07C7946A86E6}" destId="{1697223A-007B-4BAF-9418-710EC04D6CC8}" srcOrd="0" destOrd="0" presId="urn:microsoft.com/office/officeart/2008/layout/RadialCluster"/>
    <dgm:cxn modelId="{CE1BB86D-02A7-4892-A861-DFA7A795A415}" srcId="{DBE7ADCF-1861-438E-A2AB-C55FB82C4935}" destId="{25FDAD5B-717D-4867-9C5B-03FCE06550A4}" srcOrd="0" destOrd="0" parTransId="{C32289F6-F337-4CB9-BA0A-3138DC1F83CB}" sibTransId="{F2C7F44C-A73C-494A-967E-5C29D2F3442C}"/>
    <dgm:cxn modelId="{CC5E621C-1D95-42DC-B46A-2758EB5F7AC8}" type="presParOf" srcId="{4778BFB1-A254-4CEA-B476-03EC6776008C}" destId="{DA2A5341-8599-42F1-B7FD-9125F25DF073}" srcOrd="0" destOrd="0" presId="urn:microsoft.com/office/officeart/2008/layout/RadialCluster"/>
    <dgm:cxn modelId="{B8382A39-1EC6-4C69-AD40-A8805B2E133F}" type="presParOf" srcId="{DA2A5341-8599-42F1-B7FD-9125F25DF073}" destId="{59137B46-C60E-4E43-BA6A-9D4A45C1B470}" srcOrd="0" destOrd="0" presId="urn:microsoft.com/office/officeart/2008/layout/RadialCluster"/>
    <dgm:cxn modelId="{DBE0801B-D27A-490C-98A3-F7393005D704}" type="presParOf" srcId="{DA2A5341-8599-42F1-B7FD-9125F25DF073}" destId="{2C0B10F9-2A94-4380-A9B5-68D45A47698C}" srcOrd="1" destOrd="0" presId="urn:microsoft.com/office/officeart/2008/layout/RadialCluster"/>
    <dgm:cxn modelId="{C098FDC7-5269-4EB3-BDA9-4BD0F67EFDD3}" type="presParOf" srcId="{DA2A5341-8599-42F1-B7FD-9125F25DF073}" destId="{1697223A-007B-4BAF-9418-710EC04D6CC8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25FDAD5B-717D-4867-9C5B-03FCE06550A4}">
      <dgm:prSet phldrT="[Текст]"/>
      <dgm:spPr>
        <a:solidFill>
          <a:schemeClr val="accent1"/>
        </a:solidFill>
      </dgm:spPr>
      <dgm:t>
        <a:bodyPr/>
        <a:lstStyle/>
        <a:p>
          <a:r>
            <a:rPr lang="ru-RU" dirty="0" smtClean="0"/>
            <a:t>Сервер</a:t>
          </a:r>
          <a:endParaRPr lang="ru-RU" dirty="0"/>
        </a:p>
      </dgm:t>
    </dgm:pt>
    <dgm:pt modelId="{C32289F6-F337-4CB9-BA0A-3138DC1F83CB}" type="parTrans" cxnId="{CE1BB86D-02A7-4892-A861-DFA7A795A415}">
      <dgm:prSet/>
      <dgm:spPr/>
      <dgm:t>
        <a:bodyPr/>
        <a:lstStyle/>
        <a:p>
          <a:endParaRPr lang="ru-RU"/>
        </a:p>
      </dgm:t>
    </dgm:pt>
    <dgm:pt modelId="{F2C7F44C-A73C-494A-967E-5C29D2F3442C}" type="sibTrans" cxnId="{CE1BB86D-02A7-4892-A861-DFA7A795A415}">
      <dgm:prSet/>
      <dgm:spPr/>
      <dgm:t>
        <a:bodyPr/>
        <a:lstStyle/>
        <a:p>
          <a:endParaRPr lang="ru-RU"/>
        </a:p>
      </dgm:t>
    </dgm:pt>
    <dgm:pt modelId="{1705E572-038D-47F4-8CE3-07C7946A86E6}">
      <dgm:prSet/>
      <dgm:spPr/>
      <dgm:t>
        <a:bodyPr/>
        <a:lstStyle/>
        <a:p>
          <a:r>
            <a:rPr lang="ru-RU" dirty="0" smtClean="0"/>
            <a:t>Клиент сегодня</a:t>
          </a:r>
          <a:endParaRPr lang="ru-RU" dirty="0"/>
        </a:p>
      </dgm:t>
    </dgm:pt>
    <dgm:pt modelId="{4E4EAD03-E578-4C91-A622-FA9523C1A945}" type="parTrans" cxnId="{BE73C65C-748A-4B72-9C59-4C4306F45D19}">
      <dgm:prSet/>
      <dgm:spPr>
        <a:ln w="25400">
          <a:solidFill>
            <a:schemeClr val="accent6"/>
          </a:solidFill>
        </a:ln>
      </dgm:spPr>
      <dgm:t>
        <a:bodyPr/>
        <a:lstStyle/>
        <a:p>
          <a:endParaRPr lang="ru-RU"/>
        </a:p>
      </dgm:t>
    </dgm:pt>
    <dgm:pt modelId="{012EAB63-AB66-4C74-BC3C-77C9A6467702}" type="sibTrans" cxnId="{BE73C65C-748A-4B72-9C59-4C4306F45D19}">
      <dgm:prSet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DA2A5341-8599-42F1-B7FD-9125F25DF073}" type="pres">
      <dgm:prSet presAssocID="{25FDAD5B-717D-4867-9C5B-03FCE06550A4}" presName="singleCycle" presStyleCnt="0"/>
      <dgm:spPr/>
    </dgm:pt>
    <dgm:pt modelId="{59137B46-C60E-4E43-BA6A-9D4A45C1B470}" type="pres">
      <dgm:prSet presAssocID="{25FDAD5B-717D-4867-9C5B-03FCE06550A4}" presName="singleCenter" presStyleLbl="node1" presStyleIdx="0" presStyleCnt="2" custScaleX="84694" custScaleY="95495" custLinFactNeighborX="-45749" custLinFactNeighborY="-3803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  <dgm:pt modelId="{2C0B10F9-2A94-4380-A9B5-68D45A47698C}" type="pres">
      <dgm:prSet presAssocID="{4E4EAD03-E578-4C91-A622-FA9523C1A945}" presName="Name56" presStyleLbl="parChTrans1D2" presStyleIdx="0" presStyleCnt="1"/>
      <dgm:spPr/>
      <dgm:t>
        <a:bodyPr/>
        <a:lstStyle/>
        <a:p>
          <a:endParaRPr lang="ru-RU"/>
        </a:p>
      </dgm:t>
    </dgm:pt>
    <dgm:pt modelId="{1697223A-007B-4BAF-9418-710EC04D6CC8}" type="pres">
      <dgm:prSet presAssocID="{1705E572-038D-47F4-8CE3-07C7946A86E6}" presName="text0" presStyleLbl="node1" presStyleIdx="1" presStyleCnt="2" custScaleX="114023" custScaleY="59961" custRadScaleRad="7848" custRadScaleInc="-579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2270882-1B94-4B8C-A11D-33484BBACCCD}" type="presOf" srcId="{25FDAD5B-717D-4867-9C5B-03FCE06550A4}" destId="{59137B46-C60E-4E43-BA6A-9D4A45C1B470}" srcOrd="0" destOrd="0" presId="urn:microsoft.com/office/officeart/2008/layout/RadialCluster"/>
    <dgm:cxn modelId="{B304BC69-DE57-478C-AF0F-5EE1646FF122}" type="presOf" srcId="{4E4EAD03-E578-4C91-A622-FA9523C1A945}" destId="{2C0B10F9-2A94-4380-A9B5-68D45A47698C}" srcOrd="0" destOrd="0" presId="urn:microsoft.com/office/officeart/2008/layout/RadialCluster"/>
    <dgm:cxn modelId="{BE73C65C-748A-4B72-9C59-4C4306F45D19}" srcId="{25FDAD5B-717D-4867-9C5B-03FCE06550A4}" destId="{1705E572-038D-47F4-8CE3-07C7946A86E6}" srcOrd="0" destOrd="0" parTransId="{4E4EAD03-E578-4C91-A622-FA9523C1A945}" sibTransId="{012EAB63-AB66-4C74-BC3C-77C9A6467702}"/>
    <dgm:cxn modelId="{031EFBF6-66A3-4ED5-927C-755C319DFCA0}" type="presOf" srcId="{DBE7ADCF-1861-438E-A2AB-C55FB82C4935}" destId="{4778BFB1-A254-4CEA-B476-03EC6776008C}" srcOrd="0" destOrd="0" presId="urn:microsoft.com/office/officeart/2008/layout/RadialCluster"/>
    <dgm:cxn modelId="{5125C062-2514-4C42-A749-B312C698B74A}" type="presOf" srcId="{1705E572-038D-47F4-8CE3-07C7946A86E6}" destId="{1697223A-007B-4BAF-9418-710EC04D6CC8}" srcOrd="0" destOrd="0" presId="urn:microsoft.com/office/officeart/2008/layout/RadialCluster"/>
    <dgm:cxn modelId="{CE1BB86D-02A7-4892-A861-DFA7A795A415}" srcId="{DBE7ADCF-1861-438E-A2AB-C55FB82C4935}" destId="{25FDAD5B-717D-4867-9C5B-03FCE06550A4}" srcOrd="0" destOrd="0" parTransId="{C32289F6-F337-4CB9-BA0A-3138DC1F83CB}" sibTransId="{F2C7F44C-A73C-494A-967E-5C29D2F3442C}"/>
    <dgm:cxn modelId="{CC5E621C-1D95-42DC-B46A-2758EB5F7AC8}" type="presParOf" srcId="{4778BFB1-A254-4CEA-B476-03EC6776008C}" destId="{DA2A5341-8599-42F1-B7FD-9125F25DF073}" srcOrd="0" destOrd="0" presId="urn:microsoft.com/office/officeart/2008/layout/RadialCluster"/>
    <dgm:cxn modelId="{B8382A39-1EC6-4C69-AD40-A8805B2E133F}" type="presParOf" srcId="{DA2A5341-8599-42F1-B7FD-9125F25DF073}" destId="{59137B46-C60E-4E43-BA6A-9D4A45C1B470}" srcOrd="0" destOrd="0" presId="urn:microsoft.com/office/officeart/2008/layout/RadialCluster"/>
    <dgm:cxn modelId="{DBE0801B-D27A-490C-98A3-F7393005D704}" type="presParOf" srcId="{DA2A5341-8599-42F1-B7FD-9125F25DF073}" destId="{2C0B10F9-2A94-4380-A9B5-68D45A47698C}" srcOrd="1" destOrd="0" presId="urn:microsoft.com/office/officeart/2008/layout/RadialCluster"/>
    <dgm:cxn modelId="{C098FDC7-5269-4EB3-BDA9-4BD0F67EFDD3}" type="presParOf" srcId="{DA2A5341-8599-42F1-B7FD-9125F25DF073}" destId="{1697223A-007B-4BAF-9418-710EC04D6CC8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1705E572-038D-47F4-8CE3-07C7946A86E6}">
      <dgm:prSet/>
      <dgm:spPr/>
      <dgm:t>
        <a:bodyPr/>
        <a:lstStyle/>
        <a:p>
          <a:r>
            <a:rPr lang="ru-RU" dirty="0" smtClean="0"/>
            <a:t>Клиент сегодня</a:t>
          </a:r>
          <a:endParaRPr lang="ru-RU" dirty="0"/>
        </a:p>
      </dgm:t>
    </dgm:pt>
    <dgm:pt modelId="{4E4EAD03-E578-4C91-A622-FA9523C1A945}" type="parTrans" cxnId="{BE73C65C-748A-4B72-9C59-4C4306F45D19}">
      <dgm:prSet/>
      <dgm:spPr>
        <a:ln w="25400">
          <a:solidFill>
            <a:schemeClr val="accent6"/>
          </a:solidFill>
        </a:ln>
      </dgm:spPr>
      <dgm:t>
        <a:bodyPr/>
        <a:lstStyle/>
        <a:p>
          <a:endParaRPr lang="ru-RU"/>
        </a:p>
      </dgm:t>
    </dgm:pt>
    <dgm:pt modelId="{012EAB63-AB66-4C74-BC3C-77C9A6467702}" type="sibTrans" cxnId="{BE73C65C-748A-4B72-9C59-4C4306F45D19}">
      <dgm:prSet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D74F38A3-F879-4FBF-A868-A8986AC60EBA}" type="pres">
      <dgm:prSet presAssocID="{1705E572-038D-47F4-8CE3-07C7946A86E6}" presName="singleCycle" presStyleCnt="0"/>
      <dgm:spPr/>
    </dgm:pt>
    <dgm:pt modelId="{5DAF6750-47DC-4218-8AE0-F70BE7608015}" type="pres">
      <dgm:prSet presAssocID="{1705E572-038D-47F4-8CE3-07C7946A86E6}" presName="singleCenter" presStyleLbl="node1" presStyleIdx="0" presStyleCnt="1" custScaleX="38198" custScaleY="20087" custLinFactNeighborX="-20684" custLinFactNeighborY="-765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</dgm:ptLst>
  <dgm:cxnLst>
    <dgm:cxn modelId="{BE73C65C-748A-4B72-9C59-4C4306F45D19}" srcId="{DBE7ADCF-1861-438E-A2AB-C55FB82C4935}" destId="{1705E572-038D-47F4-8CE3-07C7946A86E6}" srcOrd="0" destOrd="0" parTransId="{4E4EAD03-E578-4C91-A622-FA9523C1A945}" sibTransId="{012EAB63-AB66-4C74-BC3C-77C9A6467702}"/>
    <dgm:cxn modelId="{031EFBF6-66A3-4ED5-927C-755C319DFCA0}" type="presOf" srcId="{DBE7ADCF-1861-438E-A2AB-C55FB82C4935}" destId="{4778BFB1-A254-4CEA-B476-03EC6776008C}" srcOrd="0" destOrd="0" presId="urn:microsoft.com/office/officeart/2008/layout/RadialCluster"/>
    <dgm:cxn modelId="{54786C1A-F159-436D-B706-8972ED52C8E1}" type="presOf" srcId="{1705E572-038D-47F4-8CE3-07C7946A86E6}" destId="{5DAF6750-47DC-4218-8AE0-F70BE7608015}" srcOrd="0" destOrd="0" presId="urn:microsoft.com/office/officeart/2008/layout/RadialCluster"/>
    <dgm:cxn modelId="{033DD616-843B-449E-BF5C-6B189F60C097}" type="presParOf" srcId="{4778BFB1-A254-4CEA-B476-03EC6776008C}" destId="{D74F38A3-F879-4FBF-A868-A8986AC60EBA}" srcOrd="0" destOrd="0" presId="urn:microsoft.com/office/officeart/2008/layout/RadialCluster"/>
    <dgm:cxn modelId="{A9E92608-1110-4F35-8463-9BBECDDF73AB}" type="presParOf" srcId="{D74F38A3-F879-4FBF-A868-A8986AC60EBA}" destId="{5DAF6750-47DC-4218-8AE0-F70BE7608015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25FDAD5B-717D-4867-9C5B-03FCE06550A4}">
      <dgm:prSet phldrT="[Текст]"/>
      <dgm:spPr>
        <a:solidFill>
          <a:schemeClr val="accent1"/>
        </a:solidFill>
      </dgm:spPr>
      <dgm:t>
        <a:bodyPr/>
        <a:lstStyle/>
        <a:p>
          <a:r>
            <a:rPr lang="ru-RU" dirty="0" smtClean="0"/>
            <a:t>Сервер</a:t>
          </a:r>
          <a:endParaRPr lang="ru-RU" dirty="0"/>
        </a:p>
      </dgm:t>
    </dgm:pt>
    <dgm:pt modelId="{C32289F6-F337-4CB9-BA0A-3138DC1F83CB}" type="parTrans" cxnId="{CE1BB86D-02A7-4892-A861-DFA7A795A415}">
      <dgm:prSet/>
      <dgm:spPr/>
      <dgm:t>
        <a:bodyPr/>
        <a:lstStyle/>
        <a:p>
          <a:endParaRPr lang="ru-RU"/>
        </a:p>
      </dgm:t>
    </dgm:pt>
    <dgm:pt modelId="{F2C7F44C-A73C-494A-967E-5C29D2F3442C}" type="sibTrans" cxnId="{CE1BB86D-02A7-4892-A861-DFA7A795A415}">
      <dgm:prSet/>
      <dgm:spPr/>
      <dgm:t>
        <a:bodyPr/>
        <a:lstStyle/>
        <a:p>
          <a:endParaRPr lang="ru-RU"/>
        </a:p>
      </dgm:t>
    </dgm:pt>
    <dgm:pt modelId="{089E7A1B-8B89-4941-BC0D-42E37A75D946}">
      <dgm:prSet custT="1"/>
      <dgm:spPr/>
      <dgm:t>
        <a:bodyPr/>
        <a:lstStyle/>
        <a:p>
          <a:pPr algn="ctr"/>
          <a:r>
            <a:rPr lang="ru-RU" sz="3500" dirty="0" smtClean="0"/>
            <a:t>Клиент </a:t>
          </a:r>
          <a:r>
            <a:rPr lang="en-US" sz="3500" dirty="0" smtClean="0"/>
            <a:t>3</a:t>
          </a:r>
          <a:endParaRPr lang="ru-RU" sz="3500" dirty="0"/>
        </a:p>
      </dgm:t>
    </dgm:pt>
    <dgm:pt modelId="{71F8C4E9-335D-49B1-B7B8-C0FEF3223906}" type="parTrans" cxnId="{F446F214-EC8F-4958-85C7-549BFEB0A77A}">
      <dgm:prSet/>
      <dgm:spPr>
        <a:ln w="25400">
          <a:solidFill>
            <a:schemeClr val="accent6"/>
          </a:solidFill>
        </a:ln>
      </dgm:spPr>
      <dgm:t>
        <a:bodyPr/>
        <a:lstStyle/>
        <a:p>
          <a:endParaRPr lang="ru-RU"/>
        </a:p>
      </dgm:t>
    </dgm:pt>
    <dgm:pt modelId="{967A7715-2AD9-45BE-9D33-EC066ECBDCB0}" type="sibTrans" cxnId="{F446F214-EC8F-4958-85C7-549BFEB0A77A}">
      <dgm:prSet/>
      <dgm:spPr/>
      <dgm:t>
        <a:bodyPr/>
        <a:lstStyle/>
        <a:p>
          <a:endParaRPr lang="ru-RU"/>
        </a:p>
      </dgm:t>
    </dgm:pt>
    <dgm:pt modelId="{1705E572-038D-47F4-8CE3-07C7946A86E6}">
      <dgm:prSet/>
      <dgm:spPr/>
      <dgm:t>
        <a:bodyPr/>
        <a:lstStyle/>
        <a:p>
          <a:r>
            <a:rPr lang="ru-RU" dirty="0" smtClean="0"/>
            <a:t>Клиент </a:t>
          </a:r>
          <a:r>
            <a:rPr lang="en-US" dirty="0" smtClean="0"/>
            <a:t>1</a:t>
          </a:r>
          <a:endParaRPr lang="ru-RU" dirty="0"/>
        </a:p>
      </dgm:t>
    </dgm:pt>
    <dgm:pt modelId="{4E4EAD03-E578-4C91-A622-FA9523C1A945}" type="parTrans" cxnId="{BE73C65C-748A-4B72-9C59-4C4306F45D19}">
      <dgm:prSet/>
      <dgm:spPr>
        <a:ln w="25400">
          <a:solidFill>
            <a:schemeClr val="accent6"/>
          </a:solidFill>
        </a:ln>
      </dgm:spPr>
      <dgm:t>
        <a:bodyPr/>
        <a:lstStyle/>
        <a:p>
          <a:endParaRPr lang="ru-RU"/>
        </a:p>
      </dgm:t>
    </dgm:pt>
    <dgm:pt modelId="{012EAB63-AB66-4C74-BC3C-77C9A6467702}" type="sibTrans" cxnId="{BE73C65C-748A-4B72-9C59-4C4306F45D19}">
      <dgm:prSet/>
      <dgm:spPr/>
      <dgm:t>
        <a:bodyPr/>
        <a:lstStyle/>
        <a:p>
          <a:endParaRPr lang="ru-RU"/>
        </a:p>
      </dgm:t>
    </dgm:pt>
    <dgm:pt modelId="{140033EB-E6B5-4C72-8AEE-16CD88483015}">
      <dgm:prSet/>
      <dgm:spPr/>
      <dgm:t>
        <a:bodyPr/>
        <a:lstStyle/>
        <a:p>
          <a:r>
            <a:rPr lang="ru-RU" dirty="0" smtClean="0"/>
            <a:t>Клиент 2</a:t>
          </a:r>
          <a:endParaRPr lang="ru-RU" dirty="0"/>
        </a:p>
      </dgm:t>
    </dgm:pt>
    <dgm:pt modelId="{8E193D70-5C60-4BE5-9240-D1DE16D2CF81}" type="parTrans" cxnId="{48CF9879-D893-456C-AAE1-B820D7C75F99}">
      <dgm:prSet/>
      <dgm:spPr>
        <a:ln w="25400">
          <a:solidFill>
            <a:schemeClr val="accent6"/>
          </a:solidFill>
        </a:ln>
      </dgm:spPr>
      <dgm:t>
        <a:bodyPr/>
        <a:lstStyle/>
        <a:p>
          <a:endParaRPr lang="ru-RU"/>
        </a:p>
      </dgm:t>
    </dgm:pt>
    <dgm:pt modelId="{7A45AFF9-3860-4E5E-8BD0-331E599A63DE}" type="sibTrans" cxnId="{48CF9879-D893-456C-AAE1-B820D7C75F99}">
      <dgm:prSet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DA2A5341-8599-42F1-B7FD-9125F25DF073}" type="pres">
      <dgm:prSet presAssocID="{25FDAD5B-717D-4867-9C5B-03FCE06550A4}" presName="singleCycle" presStyleCnt="0"/>
      <dgm:spPr/>
    </dgm:pt>
    <dgm:pt modelId="{59137B46-C60E-4E43-BA6A-9D4A45C1B470}" type="pres">
      <dgm:prSet presAssocID="{25FDAD5B-717D-4867-9C5B-03FCE06550A4}" presName="singleCenter" presStyleLbl="node1" presStyleIdx="0" presStyleCnt="4" custScaleX="141147" custScaleY="159148" custLinFactNeighborX="29659" custLinFactNeighborY="-16928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  <dgm:pt modelId="{2C0B10F9-2A94-4380-A9B5-68D45A47698C}" type="pres">
      <dgm:prSet presAssocID="{4E4EAD03-E578-4C91-A622-FA9523C1A945}" presName="Name56" presStyleLbl="parChTrans1D2" presStyleIdx="0" presStyleCnt="3"/>
      <dgm:spPr/>
      <dgm:t>
        <a:bodyPr/>
        <a:lstStyle/>
        <a:p>
          <a:endParaRPr lang="ru-RU"/>
        </a:p>
      </dgm:t>
    </dgm:pt>
    <dgm:pt modelId="{1697223A-007B-4BAF-9418-710EC04D6CC8}" type="pres">
      <dgm:prSet presAssocID="{1705E572-038D-47F4-8CE3-07C7946A86E6}" presName="text0" presStyleLbl="node1" presStyleIdx="1" presStyleCnt="4" custScaleX="190039" custRadScaleRad="168896" custRadScaleInc="-9087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8B0368-1347-4981-849B-372D63DA8209}" type="pres">
      <dgm:prSet presAssocID="{8E193D70-5C60-4BE5-9240-D1DE16D2CF81}" presName="Name56" presStyleLbl="parChTrans1D2" presStyleIdx="1" presStyleCnt="3"/>
      <dgm:spPr/>
      <dgm:t>
        <a:bodyPr/>
        <a:lstStyle/>
        <a:p>
          <a:endParaRPr lang="ru-RU"/>
        </a:p>
      </dgm:t>
    </dgm:pt>
    <dgm:pt modelId="{198C6B7D-8CEC-4DB3-8F22-AB819D8DAA18}" type="pres">
      <dgm:prSet presAssocID="{140033EB-E6B5-4C72-8AEE-16CD88483015}" presName="text0" presStyleLbl="node1" presStyleIdx="2" presStyleCnt="4" custScaleX="190039" custRadScaleRad="173374" custRadScaleInc="26276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5E8EE9-6BDC-4A7D-B0C1-A1739D90A252}" type="pres">
      <dgm:prSet presAssocID="{71F8C4E9-335D-49B1-B7B8-C0FEF3223906}" presName="Name56" presStyleLbl="parChTrans1D2" presStyleIdx="2" presStyleCnt="3"/>
      <dgm:spPr/>
      <dgm:t>
        <a:bodyPr/>
        <a:lstStyle/>
        <a:p>
          <a:endParaRPr lang="ru-RU"/>
        </a:p>
      </dgm:t>
    </dgm:pt>
    <dgm:pt modelId="{6E7C822C-13CD-4E42-8626-2472843DFDAE}" type="pres">
      <dgm:prSet presAssocID="{089E7A1B-8B89-4941-BC0D-42E37A75D946}" presName="text0" presStyleLbl="node1" presStyleIdx="3" presStyleCnt="4" custScaleX="190039" custRadScaleRad="148538" custRadScaleInc="1697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98041ED-CE5C-415F-953F-849D0EC9E934}" type="presOf" srcId="{140033EB-E6B5-4C72-8AEE-16CD88483015}" destId="{198C6B7D-8CEC-4DB3-8F22-AB819D8DAA18}" srcOrd="0" destOrd="0" presId="urn:microsoft.com/office/officeart/2008/layout/RadialCluster"/>
    <dgm:cxn modelId="{5125C062-2514-4C42-A749-B312C698B74A}" type="presOf" srcId="{1705E572-038D-47F4-8CE3-07C7946A86E6}" destId="{1697223A-007B-4BAF-9418-710EC04D6CC8}" srcOrd="0" destOrd="0" presId="urn:microsoft.com/office/officeart/2008/layout/RadialCluster"/>
    <dgm:cxn modelId="{48CF9879-D893-456C-AAE1-B820D7C75F99}" srcId="{25FDAD5B-717D-4867-9C5B-03FCE06550A4}" destId="{140033EB-E6B5-4C72-8AEE-16CD88483015}" srcOrd="1" destOrd="0" parTransId="{8E193D70-5C60-4BE5-9240-D1DE16D2CF81}" sibTransId="{7A45AFF9-3860-4E5E-8BD0-331E599A63DE}"/>
    <dgm:cxn modelId="{B304BC69-DE57-478C-AF0F-5EE1646FF122}" type="presOf" srcId="{4E4EAD03-E578-4C91-A622-FA9523C1A945}" destId="{2C0B10F9-2A94-4380-A9B5-68D45A47698C}" srcOrd="0" destOrd="0" presId="urn:microsoft.com/office/officeart/2008/layout/RadialCluster"/>
    <dgm:cxn modelId="{031EFBF6-66A3-4ED5-927C-755C319DFCA0}" type="presOf" srcId="{DBE7ADCF-1861-438E-A2AB-C55FB82C4935}" destId="{4778BFB1-A254-4CEA-B476-03EC6776008C}" srcOrd="0" destOrd="0" presId="urn:microsoft.com/office/officeart/2008/layout/RadialCluster"/>
    <dgm:cxn modelId="{C4266ED1-682E-413C-886F-1B862585AF33}" type="presOf" srcId="{089E7A1B-8B89-4941-BC0D-42E37A75D946}" destId="{6E7C822C-13CD-4E42-8626-2472843DFDAE}" srcOrd="0" destOrd="0" presId="urn:microsoft.com/office/officeart/2008/layout/RadialCluster"/>
    <dgm:cxn modelId="{BE73C65C-748A-4B72-9C59-4C4306F45D19}" srcId="{25FDAD5B-717D-4867-9C5B-03FCE06550A4}" destId="{1705E572-038D-47F4-8CE3-07C7946A86E6}" srcOrd="0" destOrd="0" parTransId="{4E4EAD03-E578-4C91-A622-FA9523C1A945}" sibTransId="{012EAB63-AB66-4C74-BC3C-77C9A6467702}"/>
    <dgm:cxn modelId="{CE1BB86D-02A7-4892-A861-DFA7A795A415}" srcId="{DBE7ADCF-1861-438E-A2AB-C55FB82C4935}" destId="{25FDAD5B-717D-4867-9C5B-03FCE06550A4}" srcOrd="0" destOrd="0" parTransId="{C32289F6-F337-4CB9-BA0A-3138DC1F83CB}" sibTransId="{F2C7F44C-A73C-494A-967E-5C29D2F3442C}"/>
    <dgm:cxn modelId="{C2270882-1B94-4B8C-A11D-33484BBACCCD}" type="presOf" srcId="{25FDAD5B-717D-4867-9C5B-03FCE06550A4}" destId="{59137B46-C60E-4E43-BA6A-9D4A45C1B470}" srcOrd="0" destOrd="0" presId="urn:microsoft.com/office/officeart/2008/layout/RadialCluster"/>
    <dgm:cxn modelId="{F446F214-EC8F-4958-85C7-549BFEB0A77A}" srcId="{25FDAD5B-717D-4867-9C5B-03FCE06550A4}" destId="{089E7A1B-8B89-4941-BC0D-42E37A75D946}" srcOrd="2" destOrd="0" parTransId="{71F8C4E9-335D-49B1-B7B8-C0FEF3223906}" sibTransId="{967A7715-2AD9-45BE-9D33-EC066ECBDCB0}"/>
    <dgm:cxn modelId="{BD91B298-B09B-4906-BBA2-0026D26A5A13}" type="presOf" srcId="{8E193D70-5C60-4BE5-9240-D1DE16D2CF81}" destId="{908B0368-1347-4981-849B-372D63DA8209}" srcOrd="0" destOrd="0" presId="urn:microsoft.com/office/officeart/2008/layout/RadialCluster"/>
    <dgm:cxn modelId="{724E58EF-3FE3-496D-BB51-928B0652BCEA}" type="presOf" srcId="{71F8C4E9-335D-49B1-B7B8-C0FEF3223906}" destId="{E75E8EE9-6BDC-4A7D-B0C1-A1739D90A252}" srcOrd="0" destOrd="0" presId="urn:microsoft.com/office/officeart/2008/layout/RadialCluster"/>
    <dgm:cxn modelId="{CC5E621C-1D95-42DC-B46A-2758EB5F7AC8}" type="presParOf" srcId="{4778BFB1-A254-4CEA-B476-03EC6776008C}" destId="{DA2A5341-8599-42F1-B7FD-9125F25DF073}" srcOrd="0" destOrd="0" presId="urn:microsoft.com/office/officeart/2008/layout/RadialCluster"/>
    <dgm:cxn modelId="{B8382A39-1EC6-4C69-AD40-A8805B2E133F}" type="presParOf" srcId="{DA2A5341-8599-42F1-B7FD-9125F25DF073}" destId="{59137B46-C60E-4E43-BA6A-9D4A45C1B470}" srcOrd="0" destOrd="0" presId="urn:microsoft.com/office/officeart/2008/layout/RadialCluster"/>
    <dgm:cxn modelId="{DBE0801B-D27A-490C-98A3-F7393005D704}" type="presParOf" srcId="{DA2A5341-8599-42F1-B7FD-9125F25DF073}" destId="{2C0B10F9-2A94-4380-A9B5-68D45A47698C}" srcOrd="1" destOrd="0" presId="urn:microsoft.com/office/officeart/2008/layout/RadialCluster"/>
    <dgm:cxn modelId="{C098FDC7-5269-4EB3-BDA9-4BD0F67EFDD3}" type="presParOf" srcId="{DA2A5341-8599-42F1-B7FD-9125F25DF073}" destId="{1697223A-007B-4BAF-9418-710EC04D6CC8}" srcOrd="2" destOrd="0" presId="urn:microsoft.com/office/officeart/2008/layout/RadialCluster"/>
    <dgm:cxn modelId="{43ABA945-DD2B-4204-A99A-3D59BEAFF3C0}" type="presParOf" srcId="{DA2A5341-8599-42F1-B7FD-9125F25DF073}" destId="{908B0368-1347-4981-849B-372D63DA8209}" srcOrd="3" destOrd="0" presId="urn:microsoft.com/office/officeart/2008/layout/RadialCluster"/>
    <dgm:cxn modelId="{8B0BBDB6-760E-4E4A-9087-E319989001DE}" type="presParOf" srcId="{DA2A5341-8599-42F1-B7FD-9125F25DF073}" destId="{198C6B7D-8CEC-4DB3-8F22-AB819D8DAA18}" srcOrd="4" destOrd="0" presId="urn:microsoft.com/office/officeart/2008/layout/RadialCluster"/>
    <dgm:cxn modelId="{08ACA29C-D31C-4C73-A5DE-87350D7D1388}" type="presParOf" srcId="{DA2A5341-8599-42F1-B7FD-9125F25DF073}" destId="{E75E8EE9-6BDC-4A7D-B0C1-A1739D90A252}" srcOrd="5" destOrd="0" presId="urn:microsoft.com/office/officeart/2008/layout/RadialCluster"/>
    <dgm:cxn modelId="{B7B66477-7F3F-4984-8479-4B2BDE9884F5}" type="presParOf" srcId="{DA2A5341-8599-42F1-B7FD-9125F25DF073}" destId="{6E7C822C-13CD-4E42-8626-2472843DFDA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1705E572-038D-47F4-8CE3-07C7946A86E6}">
      <dgm:prSet/>
      <dgm:spPr/>
      <dgm:t>
        <a:bodyPr/>
        <a:lstStyle/>
        <a:p>
          <a:r>
            <a:rPr lang="ru-RU" dirty="0" smtClean="0"/>
            <a:t>Клиент сегодня</a:t>
          </a:r>
          <a:endParaRPr lang="ru-RU" dirty="0"/>
        </a:p>
      </dgm:t>
    </dgm:pt>
    <dgm:pt modelId="{4E4EAD03-E578-4C91-A622-FA9523C1A945}" type="parTrans" cxnId="{BE73C65C-748A-4B72-9C59-4C4306F45D19}">
      <dgm:prSet/>
      <dgm:spPr>
        <a:ln w="25400">
          <a:solidFill>
            <a:schemeClr val="accent6"/>
          </a:solidFill>
        </a:ln>
      </dgm:spPr>
      <dgm:t>
        <a:bodyPr/>
        <a:lstStyle/>
        <a:p>
          <a:endParaRPr lang="ru-RU"/>
        </a:p>
      </dgm:t>
    </dgm:pt>
    <dgm:pt modelId="{012EAB63-AB66-4C74-BC3C-77C9A6467702}" type="sibTrans" cxnId="{BE73C65C-748A-4B72-9C59-4C4306F45D19}">
      <dgm:prSet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D74F38A3-F879-4FBF-A868-A8986AC60EBA}" type="pres">
      <dgm:prSet presAssocID="{1705E572-038D-47F4-8CE3-07C7946A86E6}" presName="singleCycle" presStyleCnt="0"/>
      <dgm:spPr/>
    </dgm:pt>
    <dgm:pt modelId="{5DAF6750-47DC-4218-8AE0-F70BE7608015}" type="pres">
      <dgm:prSet presAssocID="{1705E572-038D-47F4-8CE3-07C7946A86E6}" presName="singleCenter" presStyleLbl="node1" presStyleIdx="0" presStyleCnt="1" custScaleX="38198" custScaleY="20087" custLinFactNeighborX="-20684" custLinFactNeighborY="-765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</dgm:ptLst>
  <dgm:cxnLst>
    <dgm:cxn modelId="{BE73C65C-748A-4B72-9C59-4C4306F45D19}" srcId="{DBE7ADCF-1861-438E-A2AB-C55FB82C4935}" destId="{1705E572-038D-47F4-8CE3-07C7946A86E6}" srcOrd="0" destOrd="0" parTransId="{4E4EAD03-E578-4C91-A622-FA9523C1A945}" sibTransId="{012EAB63-AB66-4C74-BC3C-77C9A6467702}"/>
    <dgm:cxn modelId="{031EFBF6-66A3-4ED5-927C-755C319DFCA0}" type="presOf" srcId="{DBE7ADCF-1861-438E-A2AB-C55FB82C4935}" destId="{4778BFB1-A254-4CEA-B476-03EC6776008C}" srcOrd="0" destOrd="0" presId="urn:microsoft.com/office/officeart/2008/layout/RadialCluster"/>
    <dgm:cxn modelId="{54786C1A-F159-436D-B706-8972ED52C8E1}" type="presOf" srcId="{1705E572-038D-47F4-8CE3-07C7946A86E6}" destId="{5DAF6750-47DC-4218-8AE0-F70BE7608015}" srcOrd="0" destOrd="0" presId="urn:microsoft.com/office/officeart/2008/layout/RadialCluster"/>
    <dgm:cxn modelId="{033DD616-843B-449E-BF5C-6B189F60C097}" type="presParOf" srcId="{4778BFB1-A254-4CEA-B476-03EC6776008C}" destId="{D74F38A3-F879-4FBF-A868-A8986AC60EBA}" srcOrd="0" destOrd="0" presId="urn:microsoft.com/office/officeart/2008/layout/RadialCluster"/>
    <dgm:cxn modelId="{A9E92608-1110-4F35-8463-9BBECDDF73AB}" type="presParOf" srcId="{D74F38A3-F879-4FBF-A868-A8986AC60EBA}" destId="{5DAF6750-47DC-4218-8AE0-F70BE7608015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FBF6-66A3-4ED5-927C-755C319DFCA0}" type="presOf" srcId="{DBE7ADCF-1861-438E-A2AB-C55FB82C4935}" destId="{4778BFB1-A254-4CEA-B476-03EC6776008C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FBF6-66A3-4ED5-927C-755C319DFCA0}" type="presOf" srcId="{DBE7ADCF-1861-438E-A2AB-C55FB82C4935}" destId="{4778BFB1-A254-4CEA-B476-03EC6776008C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FBF6-66A3-4ED5-927C-755C319DFCA0}" type="presOf" srcId="{DBE7ADCF-1861-438E-A2AB-C55FB82C4935}" destId="{4778BFB1-A254-4CEA-B476-03EC6776008C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FBF6-66A3-4ED5-927C-755C319DFCA0}" type="presOf" srcId="{DBE7ADCF-1861-438E-A2AB-C55FB82C4935}" destId="{4778BFB1-A254-4CEA-B476-03EC6776008C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655966-A471-44F7-B941-A28510DFD25D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A0E9F314-EEB0-4674-81BF-9257BB207EEA}">
      <dgm:prSet phldrT="[Текст]"/>
      <dgm:spPr/>
      <dgm:t>
        <a:bodyPr/>
        <a:lstStyle/>
        <a:p>
          <a:r>
            <a:rPr lang="ru-RU" dirty="0" smtClean="0"/>
            <a:t> </a:t>
          </a:r>
          <a:endParaRPr lang="ru-RU" dirty="0"/>
        </a:p>
      </dgm:t>
    </dgm:pt>
    <dgm:pt modelId="{FDCC41F2-9129-45FA-9F6E-33FB7011B044}" type="parTrans" cxnId="{12BB0580-11FD-47AD-849C-B6B4ABE1FCF4}">
      <dgm:prSet/>
      <dgm:spPr/>
      <dgm:t>
        <a:bodyPr/>
        <a:lstStyle/>
        <a:p>
          <a:endParaRPr lang="ru-RU"/>
        </a:p>
      </dgm:t>
    </dgm:pt>
    <dgm:pt modelId="{CC4465DC-4436-426B-8412-657B04AA7DFE}" type="sibTrans" cxnId="{12BB0580-11FD-47AD-849C-B6B4ABE1FCF4}">
      <dgm:prSet/>
      <dgm:spPr/>
      <dgm:t>
        <a:bodyPr/>
        <a:lstStyle/>
        <a:p>
          <a:endParaRPr lang="ru-RU"/>
        </a:p>
      </dgm:t>
    </dgm:pt>
    <dgm:pt modelId="{FB705CFC-6CA8-4E15-AD3E-FD1D306D03CD}">
      <dgm:prSet phldrT="[Текст]"/>
      <dgm:spPr/>
      <dgm:t>
        <a:bodyPr/>
        <a:lstStyle/>
        <a:p>
          <a:r>
            <a:rPr lang="ru-RU" dirty="0" smtClean="0"/>
            <a:t> </a:t>
          </a:r>
          <a:endParaRPr lang="ru-RU" dirty="0"/>
        </a:p>
      </dgm:t>
    </dgm:pt>
    <dgm:pt modelId="{4C38F274-96B4-4007-A087-B5884510A99C}" type="parTrans" cxnId="{7258FF10-A71F-455E-A155-42869A61AD5D}">
      <dgm:prSet/>
      <dgm:spPr/>
      <dgm:t>
        <a:bodyPr/>
        <a:lstStyle/>
        <a:p>
          <a:endParaRPr lang="ru-RU"/>
        </a:p>
      </dgm:t>
    </dgm:pt>
    <dgm:pt modelId="{87E680EB-E3A0-4E49-81FE-1AB31731721C}" type="sibTrans" cxnId="{7258FF10-A71F-455E-A155-42869A61AD5D}">
      <dgm:prSet/>
      <dgm:spPr/>
      <dgm:t>
        <a:bodyPr/>
        <a:lstStyle/>
        <a:p>
          <a:endParaRPr lang="ru-RU"/>
        </a:p>
      </dgm:t>
    </dgm:pt>
    <dgm:pt modelId="{A37F3490-ED3C-44B9-87B6-ED88BAE49472}">
      <dgm:prSet phldrT="[Текст]"/>
      <dgm:spPr/>
      <dgm:t>
        <a:bodyPr/>
        <a:lstStyle/>
        <a:p>
          <a:r>
            <a:rPr lang="ru-RU" dirty="0" smtClean="0"/>
            <a:t> </a:t>
          </a:r>
          <a:endParaRPr lang="ru-RU" dirty="0"/>
        </a:p>
      </dgm:t>
    </dgm:pt>
    <dgm:pt modelId="{4E650219-EDB0-4FAF-8AA0-C2DF7111DB21}" type="parTrans" cxnId="{61B73FD4-F5F5-460E-85BA-A7B3043B672A}">
      <dgm:prSet/>
      <dgm:spPr/>
      <dgm:t>
        <a:bodyPr/>
        <a:lstStyle/>
        <a:p>
          <a:endParaRPr lang="ru-RU"/>
        </a:p>
      </dgm:t>
    </dgm:pt>
    <dgm:pt modelId="{B1AE832B-EF83-466C-B79B-3ACEB4356087}" type="sibTrans" cxnId="{61B73FD4-F5F5-460E-85BA-A7B3043B672A}">
      <dgm:prSet/>
      <dgm:spPr/>
      <dgm:t>
        <a:bodyPr/>
        <a:lstStyle/>
        <a:p>
          <a:endParaRPr lang="ru-RU"/>
        </a:p>
      </dgm:t>
    </dgm:pt>
    <dgm:pt modelId="{61BA73D4-0D94-46B3-A1B2-AB4BD5AE53F2}" type="pres">
      <dgm:prSet presAssocID="{06655966-A471-44F7-B941-A28510DFD25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6331214-6389-4850-881D-F6ECF62DD76F}" type="pres">
      <dgm:prSet presAssocID="{A0E9F314-EEB0-4674-81BF-9257BB207EE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0C676F9-4398-4493-A9D6-8CC44FFB5ED5}" type="pres">
      <dgm:prSet presAssocID="{A0E9F314-EEB0-4674-81BF-9257BB207EEA}" presName="gear1srcNode" presStyleLbl="node1" presStyleIdx="0" presStyleCnt="3"/>
      <dgm:spPr/>
      <dgm:t>
        <a:bodyPr/>
        <a:lstStyle/>
        <a:p>
          <a:endParaRPr lang="ru-RU"/>
        </a:p>
      </dgm:t>
    </dgm:pt>
    <dgm:pt modelId="{E8C915FB-E8CC-4D8F-996A-D602E894B750}" type="pres">
      <dgm:prSet presAssocID="{A0E9F314-EEB0-4674-81BF-9257BB207EEA}" presName="gear1dstNode" presStyleLbl="node1" presStyleIdx="0" presStyleCnt="3"/>
      <dgm:spPr/>
      <dgm:t>
        <a:bodyPr/>
        <a:lstStyle/>
        <a:p>
          <a:endParaRPr lang="ru-RU"/>
        </a:p>
      </dgm:t>
    </dgm:pt>
    <dgm:pt modelId="{509C1FB1-7D67-49F8-AE78-03237ED42CC7}" type="pres">
      <dgm:prSet presAssocID="{FB705CFC-6CA8-4E15-AD3E-FD1D306D03C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992E9C-BFED-4662-9090-DCBE39475E4A}" type="pres">
      <dgm:prSet presAssocID="{FB705CFC-6CA8-4E15-AD3E-FD1D306D03CD}" presName="gear2srcNode" presStyleLbl="node1" presStyleIdx="1" presStyleCnt="3"/>
      <dgm:spPr/>
      <dgm:t>
        <a:bodyPr/>
        <a:lstStyle/>
        <a:p>
          <a:endParaRPr lang="ru-RU"/>
        </a:p>
      </dgm:t>
    </dgm:pt>
    <dgm:pt modelId="{16E28904-2EE5-4611-8D8A-1313442CB4E3}" type="pres">
      <dgm:prSet presAssocID="{FB705CFC-6CA8-4E15-AD3E-FD1D306D03CD}" presName="gear2dstNode" presStyleLbl="node1" presStyleIdx="1" presStyleCnt="3"/>
      <dgm:spPr/>
      <dgm:t>
        <a:bodyPr/>
        <a:lstStyle/>
        <a:p>
          <a:endParaRPr lang="ru-RU"/>
        </a:p>
      </dgm:t>
    </dgm:pt>
    <dgm:pt modelId="{AB6F5C57-6089-4F98-B094-05D556AFACBD}" type="pres">
      <dgm:prSet presAssocID="{A37F3490-ED3C-44B9-87B6-ED88BAE49472}" presName="gear3" presStyleLbl="node1" presStyleIdx="2" presStyleCnt="3"/>
      <dgm:spPr/>
      <dgm:t>
        <a:bodyPr/>
        <a:lstStyle/>
        <a:p>
          <a:endParaRPr lang="ru-RU"/>
        </a:p>
      </dgm:t>
    </dgm:pt>
    <dgm:pt modelId="{7CC4DF0B-B7AA-4208-ABFE-D3F635106C63}" type="pres">
      <dgm:prSet presAssocID="{A37F3490-ED3C-44B9-87B6-ED88BAE4947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4731BA-92ED-442D-A5FA-FECB368C1B69}" type="pres">
      <dgm:prSet presAssocID="{A37F3490-ED3C-44B9-87B6-ED88BAE49472}" presName="gear3srcNode" presStyleLbl="node1" presStyleIdx="2" presStyleCnt="3"/>
      <dgm:spPr/>
      <dgm:t>
        <a:bodyPr/>
        <a:lstStyle/>
        <a:p>
          <a:endParaRPr lang="ru-RU"/>
        </a:p>
      </dgm:t>
    </dgm:pt>
    <dgm:pt modelId="{E6D57365-161E-4E45-B27D-ECECB9395BE9}" type="pres">
      <dgm:prSet presAssocID="{A37F3490-ED3C-44B9-87B6-ED88BAE49472}" presName="gear3dstNode" presStyleLbl="node1" presStyleIdx="2" presStyleCnt="3"/>
      <dgm:spPr/>
      <dgm:t>
        <a:bodyPr/>
        <a:lstStyle/>
        <a:p>
          <a:endParaRPr lang="ru-RU"/>
        </a:p>
      </dgm:t>
    </dgm:pt>
    <dgm:pt modelId="{5F7E3B41-02BA-4F8C-9A77-3728536FDF40}" type="pres">
      <dgm:prSet presAssocID="{CC4465DC-4436-426B-8412-657B04AA7DFE}" presName="connector1" presStyleLbl="sibTrans2D1" presStyleIdx="0" presStyleCnt="3"/>
      <dgm:spPr/>
      <dgm:t>
        <a:bodyPr/>
        <a:lstStyle/>
        <a:p>
          <a:endParaRPr lang="ru-RU"/>
        </a:p>
      </dgm:t>
    </dgm:pt>
    <dgm:pt modelId="{D49B94DE-8F36-437B-B71B-D65E7742FDA8}" type="pres">
      <dgm:prSet presAssocID="{87E680EB-E3A0-4E49-81FE-1AB31731721C}" presName="connector2" presStyleLbl="sibTrans2D1" presStyleIdx="1" presStyleCnt="3"/>
      <dgm:spPr/>
      <dgm:t>
        <a:bodyPr/>
        <a:lstStyle/>
        <a:p>
          <a:endParaRPr lang="ru-RU"/>
        </a:p>
      </dgm:t>
    </dgm:pt>
    <dgm:pt modelId="{3AA12087-7D3A-4AFF-AC19-4D12554D83C7}" type="pres">
      <dgm:prSet presAssocID="{B1AE832B-EF83-466C-B79B-3ACEB4356087}" presName="connector3" presStyleLbl="sibTrans2D1" presStyleIdx="2" presStyleCnt="3"/>
      <dgm:spPr/>
      <dgm:t>
        <a:bodyPr/>
        <a:lstStyle/>
        <a:p>
          <a:endParaRPr lang="ru-RU"/>
        </a:p>
      </dgm:t>
    </dgm:pt>
  </dgm:ptLst>
  <dgm:cxnLst>
    <dgm:cxn modelId="{8D96F709-C2D7-4EA1-9340-EC2614184212}" type="presOf" srcId="{06655966-A471-44F7-B941-A28510DFD25D}" destId="{61BA73D4-0D94-46B3-A1B2-AB4BD5AE53F2}" srcOrd="0" destOrd="0" presId="urn:microsoft.com/office/officeart/2005/8/layout/gear1"/>
    <dgm:cxn modelId="{DE083B16-5255-4C77-8F5C-96AA57DF402F}" type="presOf" srcId="{A37F3490-ED3C-44B9-87B6-ED88BAE49472}" destId="{AB6F5C57-6089-4F98-B094-05D556AFACBD}" srcOrd="0" destOrd="0" presId="urn:microsoft.com/office/officeart/2005/8/layout/gear1"/>
    <dgm:cxn modelId="{1AFC3B55-5C89-4854-ABC7-61F2F050C32F}" type="presOf" srcId="{87E680EB-E3A0-4E49-81FE-1AB31731721C}" destId="{D49B94DE-8F36-437B-B71B-D65E7742FDA8}" srcOrd="0" destOrd="0" presId="urn:microsoft.com/office/officeart/2005/8/layout/gear1"/>
    <dgm:cxn modelId="{0BC9C76C-A230-4DD6-A175-46616657076A}" type="presOf" srcId="{CC4465DC-4436-426B-8412-657B04AA7DFE}" destId="{5F7E3B41-02BA-4F8C-9A77-3728536FDF40}" srcOrd="0" destOrd="0" presId="urn:microsoft.com/office/officeart/2005/8/layout/gear1"/>
    <dgm:cxn modelId="{9D029213-84AA-4BBC-A344-183823DAA060}" type="presOf" srcId="{A37F3490-ED3C-44B9-87B6-ED88BAE49472}" destId="{7CC4DF0B-B7AA-4208-ABFE-D3F635106C63}" srcOrd="1" destOrd="0" presId="urn:microsoft.com/office/officeart/2005/8/layout/gear1"/>
    <dgm:cxn modelId="{EB0BE271-9406-47AE-ABAC-14B713DEB24D}" type="presOf" srcId="{B1AE832B-EF83-466C-B79B-3ACEB4356087}" destId="{3AA12087-7D3A-4AFF-AC19-4D12554D83C7}" srcOrd="0" destOrd="0" presId="urn:microsoft.com/office/officeart/2005/8/layout/gear1"/>
    <dgm:cxn modelId="{EE2C8151-E206-4D9C-BDC6-9747FA52E8C6}" type="presOf" srcId="{A37F3490-ED3C-44B9-87B6-ED88BAE49472}" destId="{F84731BA-92ED-442D-A5FA-FECB368C1B69}" srcOrd="2" destOrd="0" presId="urn:microsoft.com/office/officeart/2005/8/layout/gear1"/>
    <dgm:cxn modelId="{751BBD81-7E5F-42D8-94F4-BE0098CF6BB5}" type="presOf" srcId="{A37F3490-ED3C-44B9-87B6-ED88BAE49472}" destId="{E6D57365-161E-4E45-B27D-ECECB9395BE9}" srcOrd="3" destOrd="0" presId="urn:microsoft.com/office/officeart/2005/8/layout/gear1"/>
    <dgm:cxn modelId="{AC680043-ECFF-4F10-9859-770981DE4C3C}" type="presOf" srcId="{FB705CFC-6CA8-4E15-AD3E-FD1D306D03CD}" destId="{16E28904-2EE5-4611-8D8A-1313442CB4E3}" srcOrd="2" destOrd="0" presId="urn:microsoft.com/office/officeart/2005/8/layout/gear1"/>
    <dgm:cxn modelId="{CEB81AA3-6623-4544-87D9-77E00345D5E6}" type="presOf" srcId="{A0E9F314-EEB0-4674-81BF-9257BB207EEA}" destId="{E8C915FB-E8CC-4D8F-996A-D602E894B750}" srcOrd="2" destOrd="0" presId="urn:microsoft.com/office/officeart/2005/8/layout/gear1"/>
    <dgm:cxn modelId="{7258FF10-A71F-455E-A155-42869A61AD5D}" srcId="{06655966-A471-44F7-B941-A28510DFD25D}" destId="{FB705CFC-6CA8-4E15-AD3E-FD1D306D03CD}" srcOrd="1" destOrd="0" parTransId="{4C38F274-96B4-4007-A087-B5884510A99C}" sibTransId="{87E680EB-E3A0-4E49-81FE-1AB31731721C}"/>
    <dgm:cxn modelId="{AC8FD075-DBAE-4838-A067-BDEABEEF0C0A}" type="presOf" srcId="{A0E9F314-EEB0-4674-81BF-9257BB207EEA}" destId="{F0C676F9-4398-4493-A9D6-8CC44FFB5ED5}" srcOrd="1" destOrd="0" presId="urn:microsoft.com/office/officeart/2005/8/layout/gear1"/>
    <dgm:cxn modelId="{E63E0CBA-4974-411E-9DA5-CDE0CA5C4F31}" type="presOf" srcId="{FB705CFC-6CA8-4E15-AD3E-FD1D306D03CD}" destId="{509C1FB1-7D67-49F8-AE78-03237ED42CC7}" srcOrd="0" destOrd="0" presId="urn:microsoft.com/office/officeart/2005/8/layout/gear1"/>
    <dgm:cxn modelId="{13AF9D41-4EEA-4027-8CF2-8F5B7302A2D6}" type="presOf" srcId="{A0E9F314-EEB0-4674-81BF-9257BB207EEA}" destId="{16331214-6389-4850-881D-F6ECF62DD76F}" srcOrd="0" destOrd="0" presId="urn:microsoft.com/office/officeart/2005/8/layout/gear1"/>
    <dgm:cxn modelId="{61B73FD4-F5F5-460E-85BA-A7B3043B672A}" srcId="{06655966-A471-44F7-B941-A28510DFD25D}" destId="{A37F3490-ED3C-44B9-87B6-ED88BAE49472}" srcOrd="2" destOrd="0" parTransId="{4E650219-EDB0-4FAF-8AA0-C2DF7111DB21}" sibTransId="{B1AE832B-EF83-466C-B79B-3ACEB4356087}"/>
    <dgm:cxn modelId="{12BB0580-11FD-47AD-849C-B6B4ABE1FCF4}" srcId="{06655966-A471-44F7-B941-A28510DFD25D}" destId="{A0E9F314-EEB0-4674-81BF-9257BB207EEA}" srcOrd="0" destOrd="0" parTransId="{FDCC41F2-9129-45FA-9F6E-33FB7011B044}" sibTransId="{CC4465DC-4436-426B-8412-657B04AA7DFE}"/>
    <dgm:cxn modelId="{9DAABA0D-CB8C-450E-9354-00D5E45F9833}" type="presOf" srcId="{FB705CFC-6CA8-4E15-AD3E-FD1D306D03CD}" destId="{E8992E9C-BFED-4662-9090-DCBE39475E4A}" srcOrd="1" destOrd="0" presId="urn:microsoft.com/office/officeart/2005/8/layout/gear1"/>
    <dgm:cxn modelId="{EED00596-42D8-4322-BA5A-EBE2740F137A}" type="presParOf" srcId="{61BA73D4-0D94-46B3-A1B2-AB4BD5AE53F2}" destId="{16331214-6389-4850-881D-F6ECF62DD76F}" srcOrd="0" destOrd="0" presId="urn:microsoft.com/office/officeart/2005/8/layout/gear1"/>
    <dgm:cxn modelId="{744B661A-382B-47A9-BF2F-D57F98A20FA3}" type="presParOf" srcId="{61BA73D4-0D94-46B3-A1B2-AB4BD5AE53F2}" destId="{F0C676F9-4398-4493-A9D6-8CC44FFB5ED5}" srcOrd="1" destOrd="0" presId="urn:microsoft.com/office/officeart/2005/8/layout/gear1"/>
    <dgm:cxn modelId="{D84FFFD8-D532-46C1-9D79-22735DE7F8AE}" type="presParOf" srcId="{61BA73D4-0D94-46B3-A1B2-AB4BD5AE53F2}" destId="{E8C915FB-E8CC-4D8F-996A-D602E894B750}" srcOrd="2" destOrd="0" presId="urn:microsoft.com/office/officeart/2005/8/layout/gear1"/>
    <dgm:cxn modelId="{03529CE9-BD6A-46F0-9401-83D971370EA4}" type="presParOf" srcId="{61BA73D4-0D94-46B3-A1B2-AB4BD5AE53F2}" destId="{509C1FB1-7D67-49F8-AE78-03237ED42CC7}" srcOrd="3" destOrd="0" presId="urn:microsoft.com/office/officeart/2005/8/layout/gear1"/>
    <dgm:cxn modelId="{8EDAC477-5A31-4C86-BBD9-48A4C6304BBF}" type="presParOf" srcId="{61BA73D4-0D94-46B3-A1B2-AB4BD5AE53F2}" destId="{E8992E9C-BFED-4662-9090-DCBE39475E4A}" srcOrd="4" destOrd="0" presId="urn:microsoft.com/office/officeart/2005/8/layout/gear1"/>
    <dgm:cxn modelId="{04149B70-9577-45AD-A8D9-D1ACF390D13E}" type="presParOf" srcId="{61BA73D4-0D94-46B3-A1B2-AB4BD5AE53F2}" destId="{16E28904-2EE5-4611-8D8A-1313442CB4E3}" srcOrd="5" destOrd="0" presId="urn:microsoft.com/office/officeart/2005/8/layout/gear1"/>
    <dgm:cxn modelId="{6681B8A1-B7FC-4A7D-A7C9-476308919B58}" type="presParOf" srcId="{61BA73D4-0D94-46B3-A1B2-AB4BD5AE53F2}" destId="{AB6F5C57-6089-4F98-B094-05D556AFACBD}" srcOrd="6" destOrd="0" presId="urn:microsoft.com/office/officeart/2005/8/layout/gear1"/>
    <dgm:cxn modelId="{C5A58EEB-3509-495E-8EBB-B9A9BD51908B}" type="presParOf" srcId="{61BA73D4-0D94-46B3-A1B2-AB4BD5AE53F2}" destId="{7CC4DF0B-B7AA-4208-ABFE-D3F635106C63}" srcOrd="7" destOrd="0" presId="urn:microsoft.com/office/officeart/2005/8/layout/gear1"/>
    <dgm:cxn modelId="{A57A5F5C-EE0E-4850-9CE8-3F7A8C74D712}" type="presParOf" srcId="{61BA73D4-0D94-46B3-A1B2-AB4BD5AE53F2}" destId="{F84731BA-92ED-442D-A5FA-FECB368C1B69}" srcOrd="8" destOrd="0" presId="urn:microsoft.com/office/officeart/2005/8/layout/gear1"/>
    <dgm:cxn modelId="{F7465DEF-21EA-4C57-9BF2-836BDD67E20B}" type="presParOf" srcId="{61BA73D4-0D94-46B3-A1B2-AB4BD5AE53F2}" destId="{E6D57365-161E-4E45-B27D-ECECB9395BE9}" srcOrd="9" destOrd="0" presId="urn:microsoft.com/office/officeart/2005/8/layout/gear1"/>
    <dgm:cxn modelId="{EA1CAF2E-BD76-4A17-8C1E-A3C847041419}" type="presParOf" srcId="{61BA73D4-0D94-46B3-A1B2-AB4BD5AE53F2}" destId="{5F7E3B41-02BA-4F8C-9A77-3728536FDF40}" srcOrd="10" destOrd="0" presId="urn:microsoft.com/office/officeart/2005/8/layout/gear1"/>
    <dgm:cxn modelId="{5D48F6A4-0330-4CF4-8042-50023756EF2F}" type="presParOf" srcId="{61BA73D4-0D94-46B3-A1B2-AB4BD5AE53F2}" destId="{D49B94DE-8F36-437B-B71B-D65E7742FDA8}" srcOrd="11" destOrd="0" presId="urn:microsoft.com/office/officeart/2005/8/layout/gear1"/>
    <dgm:cxn modelId="{1226F72B-E9D5-4C0F-A579-0031622586B2}" type="presParOf" srcId="{61BA73D4-0D94-46B3-A1B2-AB4BD5AE53F2}" destId="{3AA12087-7D3A-4AFF-AC19-4D12554D83C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FBF6-66A3-4ED5-927C-755C319DFCA0}" type="presOf" srcId="{DBE7ADCF-1861-438E-A2AB-C55FB82C4935}" destId="{4778BFB1-A254-4CEA-B476-03EC6776008C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FBF6-66A3-4ED5-927C-755C319DFCA0}" type="presOf" srcId="{DBE7ADCF-1861-438E-A2AB-C55FB82C4935}" destId="{4778BFB1-A254-4CEA-B476-03EC6776008C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FBF6-66A3-4ED5-927C-755C319DFCA0}" type="presOf" srcId="{DBE7ADCF-1861-438E-A2AB-C55FB82C4935}" destId="{4778BFB1-A254-4CEA-B476-03EC6776008C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FBF6-66A3-4ED5-927C-755C319DFCA0}" type="presOf" srcId="{DBE7ADCF-1861-438E-A2AB-C55FB82C4935}" destId="{4778BFB1-A254-4CEA-B476-03EC6776008C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FBF6-66A3-4ED5-927C-755C319DFCA0}" type="presOf" srcId="{DBE7ADCF-1861-438E-A2AB-C55FB82C4935}" destId="{4778BFB1-A254-4CEA-B476-03EC6776008C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FBF6-66A3-4ED5-927C-755C319DFCA0}" type="presOf" srcId="{DBE7ADCF-1861-438E-A2AB-C55FB82C4935}" destId="{4778BFB1-A254-4CEA-B476-03EC6776008C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FBF6-66A3-4ED5-927C-755C319DFCA0}" type="presOf" srcId="{DBE7ADCF-1861-438E-A2AB-C55FB82C4935}" destId="{4778BFB1-A254-4CEA-B476-03EC6776008C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25FDAD5B-717D-4867-9C5B-03FCE06550A4}">
      <dgm:prSet phldrT="[Текст]"/>
      <dgm:spPr>
        <a:solidFill>
          <a:schemeClr val="accent1"/>
        </a:solidFill>
      </dgm:spPr>
      <dgm:t>
        <a:bodyPr/>
        <a:lstStyle/>
        <a:p>
          <a:r>
            <a:rPr lang="ru-RU" dirty="0" smtClean="0"/>
            <a:t>Сервер</a:t>
          </a:r>
          <a:endParaRPr lang="ru-RU" dirty="0"/>
        </a:p>
      </dgm:t>
    </dgm:pt>
    <dgm:pt modelId="{C32289F6-F337-4CB9-BA0A-3138DC1F83CB}" type="parTrans" cxnId="{CE1BB86D-02A7-4892-A861-DFA7A795A415}">
      <dgm:prSet/>
      <dgm:spPr/>
      <dgm:t>
        <a:bodyPr/>
        <a:lstStyle/>
        <a:p>
          <a:endParaRPr lang="ru-RU"/>
        </a:p>
      </dgm:t>
    </dgm:pt>
    <dgm:pt modelId="{F2C7F44C-A73C-494A-967E-5C29D2F3442C}" type="sibTrans" cxnId="{CE1BB86D-02A7-4892-A861-DFA7A795A415}">
      <dgm:prSet/>
      <dgm:spPr/>
      <dgm:t>
        <a:bodyPr/>
        <a:lstStyle/>
        <a:p>
          <a:endParaRPr lang="ru-RU"/>
        </a:p>
      </dgm:t>
    </dgm:pt>
    <dgm:pt modelId="{089E7A1B-8B89-4941-BC0D-42E37A75D946}">
      <dgm:prSet custT="1"/>
      <dgm:spPr/>
      <dgm:t>
        <a:bodyPr/>
        <a:lstStyle/>
        <a:p>
          <a:pPr algn="ctr"/>
          <a:r>
            <a:rPr lang="ru-RU" sz="3500" dirty="0" smtClean="0"/>
            <a:t>Клиент </a:t>
          </a:r>
          <a:r>
            <a:rPr lang="en-US" sz="3500" dirty="0" smtClean="0"/>
            <a:t>3</a:t>
          </a:r>
          <a:endParaRPr lang="ru-RU" sz="3500" dirty="0"/>
        </a:p>
      </dgm:t>
    </dgm:pt>
    <dgm:pt modelId="{71F8C4E9-335D-49B1-B7B8-C0FEF3223906}" type="parTrans" cxnId="{F446F214-EC8F-4958-85C7-549BFEB0A77A}">
      <dgm:prSet/>
      <dgm:spPr>
        <a:ln w="25400">
          <a:solidFill>
            <a:schemeClr val="accent6"/>
          </a:solidFill>
        </a:ln>
      </dgm:spPr>
      <dgm:t>
        <a:bodyPr/>
        <a:lstStyle/>
        <a:p>
          <a:endParaRPr lang="ru-RU"/>
        </a:p>
      </dgm:t>
    </dgm:pt>
    <dgm:pt modelId="{967A7715-2AD9-45BE-9D33-EC066ECBDCB0}" type="sibTrans" cxnId="{F446F214-EC8F-4958-85C7-549BFEB0A77A}">
      <dgm:prSet/>
      <dgm:spPr/>
      <dgm:t>
        <a:bodyPr/>
        <a:lstStyle/>
        <a:p>
          <a:endParaRPr lang="ru-RU"/>
        </a:p>
      </dgm:t>
    </dgm:pt>
    <dgm:pt modelId="{1705E572-038D-47F4-8CE3-07C7946A86E6}">
      <dgm:prSet/>
      <dgm:spPr/>
      <dgm:t>
        <a:bodyPr/>
        <a:lstStyle/>
        <a:p>
          <a:r>
            <a:rPr lang="ru-RU" dirty="0" smtClean="0"/>
            <a:t>Клиент </a:t>
          </a:r>
          <a:r>
            <a:rPr lang="en-US" dirty="0" smtClean="0"/>
            <a:t>1</a:t>
          </a:r>
          <a:endParaRPr lang="ru-RU" dirty="0"/>
        </a:p>
      </dgm:t>
    </dgm:pt>
    <dgm:pt modelId="{4E4EAD03-E578-4C91-A622-FA9523C1A945}" type="parTrans" cxnId="{BE73C65C-748A-4B72-9C59-4C4306F45D19}">
      <dgm:prSet/>
      <dgm:spPr>
        <a:ln w="25400">
          <a:solidFill>
            <a:schemeClr val="accent6"/>
          </a:solidFill>
        </a:ln>
      </dgm:spPr>
      <dgm:t>
        <a:bodyPr/>
        <a:lstStyle/>
        <a:p>
          <a:endParaRPr lang="ru-RU"/>
        </a:p>
      </dgm:t>
    </dgm:pt>
    <dgm:pt modelId="{012EAB63-AB66-4C74-BC3C-77C9A6467702}" type="sibTrans" cxnId="{BE73C65C-748A-4B72-9C59-4C4306F45D19}">
      <dgm:prSet/>
      <dgm:spPr/>
      <dgm:t>
        <a:bodyPr/>
        <a:lstStyle/>
        <a:p>
          <a:endParaRPr lang="ru-RU"/>
        </a:p>
      </dgm:t>
    </dgm:pt>
    <dgm:pt modelId="{140033EB-E6B5-4C72-8AEE-16CD88483015}">
      <dgm:prSet/>
      <dgm:spPr/>
      <dgm:t>
        <a:bodyPr/>
        <a:lstStyle/>
        <a:p>
          <a:r>
            <a:rPr lang="ru-RU" dirty="0" smtClean="0"/>
            <a:t>Клиент 2</a:t>
          </a:r>
          <a:endParaRPr lang="ru-RU" dirty="0"/>
        </a:p>
      </dgm:t>
    </dgm:pt>
    <dgm:pt modelId="{8E193D70-5C60-4BE5-9240-D1DE16D2CF81}" type="parTrans" cxnId="{48CF9879-D893-456C-AAE1-B820D7C75F99}">
      <dgm:prSet/>
      <dgm:spPr>
        <a:ln w="25400">
          <a:solidFill>
            <a:schemeClr val="accent6"/>
          </a:solidFill>
        </a:ln>
      </dgm:spPr>
      <dgm:t>
        <a:bodyPr/>
        <a:lstStyle/>
        <a:p>
          <a:endParaRPr lang="ru-RU"/>
        </a:p>
      </dgm:t>
    </dgm:pt>
    <dgm:pt modelId="{7A45AFF9-3860-4E5E-8BD0-331E599A63DE}" type="sibTrans" cxnId="{48CF9879-D893-456C-AAE1-B820D7C75F99}">
      <dgm:prSet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DA2A5341-8599-42F1-B7FD-9125F25DF073}" type="pres">
      <dgm:prSet presAssocID="{25FDAD5B-717D-4867-9C5B-03FCE06550A4}" presName="singleCycle" presStyleCnt="0"/>
      <dgm:spPr/>
    </dgm:pt>
    <dgm:pt modelId="{59137B46-C60E-4E43-BA6A-9D4A45C1B470}" type="pres">
      <dgm:prSet presAssocID="{25FDAD5B-717D-4867-9C5B-03FCE06550A4}" presName="singleCenter" presStyleLbl="node1" presStyleIdx="0" presStyleCnt="4" custScaleX="141147" custScaleY="159148" custLinFactNeighborX="29659" custLinFactNeighborY="-16928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  <dgm:pt modelId="{2C0B10F9-2A94-4380-A9B5-68D45A47698C}" type="pres">
      <dgm:prSet presAssocID="{4E4EAD03-E578-4C91-A622-FA9523C1A945}" presName="Name56" presStyleLbl="parChTrans1D2" presStyleIdx="0" presStyleCnt="3"/>
      <dgm:spPr/>
      <dgm:t>
        <a:bodyPr/>
        <a:lstStyle/>
        <a:p>
          <a:endParaRPr lang="ru-RU"/>
        </a:p>
      </dgm:t>
    </dgm:pt>
    <dgm:pt modelId="{1697223A-007B-4BAF-9418-710EC04D6CC8}" type="pres">
      <dgm:prSet presAssocID="{1705E572-038D-47F4-8CE3-07C7946A86E6}" presName="text0" presStyleLbl="node1" presStyleIdx="1" presStyleCnt="4" custScaleX="190039" custRadScaleRad="168896" custRadScaleInc="-9087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8B0368-1347-4981-849B-372D63DA8209}" type="pres">
      <dgm:prSet presAssocID="{8E193D70-5C60-4BE5-9240-D1DE16D2CF81}" presName="Name56" presStyleLbl="parChTrans1D2" presStyleIdx="1" presStyleCnt="3"/>
      <dgm:spPr/>
      <dgm:t>
        <a:bodyPr/>
        <a:lstStyle/>
        <a:p>
          <a:endParaRPr lang="ru-RU"/>
        </a:p>
      </dgm:t>
    </dgm:pt>
    <dgm:pt modelId="{198C6B7D-8CEC-4DB3-8F22-AB819D8DAA18}" type="pres">
      <dgm:prSet presAssocID="{140033EB-E6B5-4C72-8AEE-16CD88483015}" presName="text0" presStyleLbl="node1" presStyleIdx="2" presStyleCnt="4" custScaleX="190039" custRadScaleRad="173374" custRadScaleInc="26276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5E8EE9-6BDC-4A7D-B0C1-A1739D90A252}" type="pres">
      <dgm:prSet presAssocID="{71F8C4E9-335D-49B1-B7B8-C0FEF3223906}" presName="Name56" presStyleLbl="parChTrans1D2" presStyleIdx="2" presStyleCnt="3"/>
      <dgm:spPr/>
      <dgm:t>
        <a:bodyPr/>
        <a:lstStyle/>
        <a:p>
          <a:endParaRPr lang="ru-RU"/>
        </a:p>
      </dgm:t>
    </dgm:pt>
    <dgm:pt modelId="{6E7C822C-13CD-4E42-8626-2472843DFDAE}" type="pres">
      <dgm:prSet presAssocID="{089E7A1B-8B89-4941-BC0D-42E37A75D946}" presName="text0" presStyleLbl="node1" presStyleIdx="3" presStyleCnt="4" custScaleX="190039" custRadScaleRad="148538" custRadScaleInc="1697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98041ED-CE5C-415F-953F-849D0EC9E934}" type="presOf" srcId="{140033EB-E6B5-4C72-8AEE-16CD88483015}" destId="{198C6B7D-8CEC-4DB3-8F22-AB819D8DAA18}" srcOrd="0" destOrd="0" presId="urn:microsoft.com/office/officeart/2008/layout/RadialCluster"/>
    <dgm:cxn modelId="{5125C062-2514-4C42-A749-B312C698B74A}" type="presOf" srcId="{1705E572-038D-47F4-8CE3-07C7946A86E6}" destId="{1697223A-007B-4BAF-9418-710EC04D6CC8}" srcOrd="0" destOrd="0" presId="urn:microsoft.com/office/officeart/2008/layout/RadialCluster"/>
    <dgm:cxn modelId="{48CF9879-D893-456C-AAE1-B820D7C75F99}" srcId="{25FDAD5B-717D-4867-9C5B-03FCE06550A4}" destId="{140033EB-E6B5-4C72-8AEE-16CD88483015}" srcOrd="1" destOrd="0" parTransId="{8E193D70-5C60-4BE5-9240-D1DE16D2CF81}" sibTransId="{7A45AFF9-3860-4E5E-8BD0-331E599A63DE}"/>
    <dgm:cxn modelId="{B304BC69-DE57-478C-AF0F-5EE1646FF122}" type="presOf" srcId="{4E4EAD03-E578-4C91-A622-FA9523C1A945}" destId="{2C0B10F9-2A94-4380-A9B5-68D45A47698C}" srcOrd="0" destOrd="0" presId="urn:microsoft.com/office/officeart/2008/layout/RadialCluster"/>
    <dgm:cxn modelId="{031EFBF6-66A3-4ED5-927C-755C319DFCA0}" type="presOf" srcId="{DBE7ADCF-1861-438E-A2AB-C55FB82C4935}" destId="{4778BFB1-A254-4CEA-B476-03EC6776008C}" srcOrd="0" destOrd="0" presId="urn:microsoft.com/office/officeart/2008/layout/RadialCluster"/>
    <dgm:cxn modelId="{C4266ED1-682E-413C-886F-1B862585AF33}" type="presOf" srcId="{089E7A1B-8B89-4941-BC0D-42E37A75D946}" destId="{6E7C822C-13CD-4E42-8626-2472843DFDAE}" srcOrd="0" destOrd="0" presId="urn:microsoft.com/office/officeart/2008/layout/RadialCluster"/>
    <dgm:cxn modelId="{BE73C65C-748A-4B72-9C59-4C4306F45D19}" srcId="{25FDAD5B-717D-4867-9C5B-03FCE06550A4}" destId="{1705E572-038D-47F4-8CE3-07C7946A86E6}" srcOrd="0" destOrd="0" parTransId="{4E4EAD03-E578-4C91-A622-FA9523C1A945}" sibTransId="{012EAB63-AB66-4C74-BC3C-77C9A6467702}"/>
    <dgm:cxn modelId="{CE1BB86D-02A7-4892-A861-DFA7A795A415}" srcId="{DBE7ADCF-1861-438E-A2AB-C55FB82C4935}" destId="{25FDAD5B-717D-4867-9C5B-03FCE06550A4}" srcOrd="0" destOrd="0" parTransId="{C32289F6-F337-4CB9-BA0A-3138DC1F83CB}" sibTransId="{F2C7F44C-A73C-494A-967E-5C29D2F3442C}"/>
    <dgm:cxn modelId="{C2270882-1B94-4B8C-A11D-33484BBACCCD}" type="presOf" srcId="{25FDAD5B-717D-4867-9C5B-03FCE06550A4}" destId="{59137B46-C60E-4E43-BA6A-9D4A45C1B470}" srcOrd="0" destOrd="0" presId="urn:microsoft.com/office/officeart/2008/layout/RadialCluster"/>
    <dgm:cxn modelId="{F446F214-EC8F-4958-85C7-549BFEB0A77A}" srcId="{25FDAD5B-717D-4867-9C5B-03FCE06550A4}" destId="{089E7A1B-8B89-4941-BC0D-42E37A75D946}" srcOrd="2" destOrd="0" parTransId="{71F8C4E9-335D-49B1-B7B8-C0FEF3223906}" sibTransId="{967A7715-2AD9-45BE-9D33-EC066ECBDCB0}"/>
    <dgm:cxn modelId="{BD91B298-B09B-4906-BBA2-0026D26A5A13}" type="presOf" srcId="{8E193D70-5C60-4BE5-9240-D1DE16D2CF81}" destId="{908B0368-1347-4981-849B-372D63DA8209}" srcOrd="0" destOrd="0" presId="urn:microsoft.com/office/officeart/2008/layout/RadialCluster"/>
    <dgm:cxn modelId="{724E58EF-3FE3-496D-BB51-928B0652BCEA}" type="presOf" srcId="{71F8C4E9-335D-49B1-B7B8-C0FEF3223906}" destId="{E75E8EE9-6BDC-4A7D-B0C1-A1739D90A252}" srcOrd="0" destOrd="0" presId="urn:microsoft.com/office/officeart/2008/layout/RadialCluster"/>
    <dgm:cxn modelId="{CC5E621C-1D95-42DC-B46A-2758EB5F7AC8}" type="presParOf" srcId="{4778BFB1-A254-4CEA-B476-03EC6776008C}" destId="{DA2A5341-8599-42F1-B7FD-9125F25DF073}" srcOrd="0" destOrd="0" presId="urn:microsoft.com/office/officeart/2008/layout/RadialCluster"/>
    <dgm:cxn modelId="{B8382A39-1EC6-4C69-AD40-A8805B2E133F}" type="presParOf" srcId="{DA2A5341-8599-42F1-B7FD-9125F25DF073}" destId="{59137B46-C60E-4E43-BA6A-9D4A45C1B470}" srcOrd="0" destOrd="0" presId="urn:microsoft.com/office/officeart/2008/layout/RadialCluster"/>
    <dgm:cxn modelId="{DBE0801B-D27A-490C-98A3-F7393005D704}" type="presParOf" srcId="{DA2A5341-8599-42F1-B7FD-9125F25DF073}" destId="{2C0B10F9-2A94-4380-A9B5-68D45A47698C}" srcOrd="1" destOrd="0" presId="urn:microsoft.com/office/officeart/2008/layout/RadialCluster"/>
    <dgm:cxn modelId="{C098FDC7-5269-4EB3-BDA9-4BD0F67EFDD3}" type="presParOf" srcId="{DA2A5341-8599-42F1-B7FD-9125F25DF073}" destId="{1697223A-007B-4BAF-9418-710EC04D6CC8}" srcOrd="2" destOrd="0" presId="urn:microsoft.com/office/officeart/2008/layout/RadialCluster"/>
    <dgm:cxn modelId="{43ABA945-DD2B-4204-A99A-3D59BEAFF3C0}" type="presParOf" srcId="{DA2A5341-8599-42F1-B7FD-9125F25DF073}" destId="{908B0368-1347-4981-849B-372D63DA8209}" srcOrd="3" destOrd="0" presId="urn:microsoft.com/office/officeart/2008/layout/RadialCluster"/>
    <dgm:cxn modelId="{8B0BBDB6-760E-4E4A-9087-E319989001DE}" type="presParOf" srcId="{DA2A5341-8599-42F1-B7FD-9125F25DF073}" destId="{198C6B7D-8CEC-4DB3-8F22-AB819D8DAA18}" srcOrd="4" destOrd="0" presId="urn:microsoft.com/office/officeart/2008/layout/RadialCluster"/>
    <dgm:cxn modelId="{08ACA29C-D31C-4C73-A5DE-87350D7D1388}" type="presParOf" srcId="{DA2A5341-8599-42F1-B7FD-9125F25DF073}" destId="{E75E8EE9-6BDC-4A7D-B0C1-A1739D90A252}" srcOrd="5" destOrd="0" presId="urn:microsoft.com/office/officeart/2008/layout/RadialCluster"/>
    <dgm:cxn modelId="{B7B66477-7F3F-4984-8479-4B2BDE9884F5}" type="presParOf" srcId="{DA2A5341-8599-42F1-B7FD-9125F25DF073}" destId="{6E7C822C-13CD-4E42-8626-2472843DFDA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7DB3CB64-B25F-4230-8D30-995E6123675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F71C99-9AC5-4BC2-8E54-338FEDE949AD}">
      <dgm:prSet phldrT="[Текст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Расширение внедряет </a:t>
          </a:r>
          <a:r>
            <a:rPr lang="en-US" dirty="0" smtClean="0">
              <a:solidFill>
                <a:schemeClr val="tx1"/>
              </a:solidFill>
            </a:rPr>
            <a:t>inject.js</a:t>
          </a:r>
          <a:endParaRPr lang="ru-RU" dirty="0">
            <a:solidFill>
              <a:schemeClr val="tx1"/>
            </a:solidFill>
          </a:endParaRPr>
        </a:p>
      </dgm:t>
    </dgm:pt>
    <dgm:pt modelId="{6C3FC299-858F-4ACC-8C1A-76F248F18A61}" type="parTrans" cxnId="{AF642BA6-D731-4649-ABD4-E57DE3F9A418}">
      <dgm:prSet/>
      <dgm:spPr/>
      <dgm:t>
        <a:bodyPr/>
        <a:lstStyle/>
        <a:p>
          <a:endParaRPr lang="ru-RU"/>
        </a:p>
      </dgm:t>
    </dgm:pt>
    <dgm:pt modelId="{82C74DB9-52B9-4115-9418-528A8D147A05}" type="sibTrans" cxnId="{AF642BA6-D731-4649-ABD4-E57DE3F9A418}">
      <dgm:prSet/>
      <dgm:spPr/>
      <dgm:t>
        <a:bodyPr/>
        <a:lstStyle/>
        <a:p>
          <a:endParaRPr lang="ru-RU"/>
        </a:p>
      </dgm:t>
    </dgm:pt>
    <dgm:pt modelId="{1E487B15-FDC1-483C-96C7-4AE6398B8379}">
      <dgm:prSet phldrT="[Текст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Inject.js </a:t>
          </a:r>
          <a:r>
            <a:rPr lang="ru-RU" dirty="0" smtClean="0">
              <a:solidFill>
                <a:schemeClr val="tx1"/>
              </a:solidFill>
            </a:rPr>
            <a:t>подписывается на события от расширения</a:t>
          </a:r>
          <a:endParaRPr lang="ru-RU" dirty="0">
            <a:solidFill>
              <a:schemeClr val="tx1"/>
            </a:solidFill>
          </a:endParaRPr>
        </a:p>
      </dgm:t>
    </dgm:pt>
    <dgm:pt modelId="{FC5A3225-871C-4F09-86B0-5A0B4A8BF4C5}" type="parTrans" cxnId="{03C469B7-854F-48A9-AECD-1CDFDCB0249E}">
      <dgm:prSet/>
      <dgm:spPr/>
      <dgm:t>
        <a:bodyPr/>
        <a:lstStyle/>
        <a:p>
          <a:endParaRPr lang="ru-RU"/>
        </a:p>
      </dgm:t>
    </dgm:pt>
    <dgm:pt modelId="{18C4AD42-2696-44EF-B9F7-70DC19FCA6CC}" type="sibTrans" cxnId="{03C469B7-854F-48A9-AECD-1CDFDCB0249E}">
      <dgm:prSet/>
      <dgm:spPr/>
      <dgm:t>
        <a:bodyPr/>
        <a:lstStyle/>
        <a:p>
          <a:endParaRPr lang="ru-RU"/>
        </a:p>
      </dgm:t>
    </dgm:pt>
    <dgm:pt modelId="{4983249B-EA48-4CD0-A3E3-04C916162603}">
      <dgm:prSet phldrT="[Текст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Расширение отправляет в </a:t>
          </a:r>
          <a:r>
            <a:rPr lang="en-US" dirty="0" smtClean="0">
              <a:solidFill>
                <a:schemeClr val="tx1"/>
              </a:solidFill>
            </a:rPr>
            <a:t>inject.js </a:t>
          </a:r>
          <a:r>
            <a:rPr lang="ru-RU" dirty="0" smtClean="0">
              <a:solidFill>
                <a:schemeClr val="tx1"/>
              </a:solidFill>
            </a:rPr>
            <a:t>свой </a:t>
          </a:r>
          <a:r>
            <a:rPr lang="en-US" dirty="0" smtClean="0">
              <a:solidFill>
                <a:schemeClr val="tx1"/>
              </a:solidFill>
            </a:rPr>
            <a:t>id</a:t>
          </a:r>
          <a:endParaRPr lang="ru-RU" dirty="0">
            <a:solidFill>
              <a:schemeClr val="tx1"/>
            </a:solidFill>
          </a:endParaRPr>
        </a:p>
      </dgm:t>
    </dgm:pt>
    <dgm:pt modelId="{849795C4-0928-4682-95E3-C4F953529AC7}" type="parTrans" cxnId="{60585A1B-4B11-43F1-B20D-6A0D1EE5EFDC}">
      <dgm:prSet/>
      <dgm:spPr/>
      <dgm:t>
        <a:bodyPr/>
        <a:lstStyle/>
        <a:p>
          <a:endParaRPr lang="ru-RU"/>
        </a:p>
      </dgm:t>
    </dgm:pt>
    <dgm:pt modelId="{A1AA96FB-86C8-423E-94F9-374A1D3F3183}" type="sibTrans" cxnId="{60585A1B-4B11-43F1-B20D-6A0D1EE5EFDC}">
      <dgm:prSet/>
      <dgm:spPr/>
      <dgm:t>
        <a:bodyPr/>
        <a:lstStyle/>
        <a:p>
          <a:endParaRPr lang="ru-RU"/>
        </a:p>
      </dgm:t>
    </dgm:pt>
    <dgm:pt modelId="{B379A71D-EEA0-439C-8333-08A051BD7D3C}">
      <dgm:prSet phldrT="[Текст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Inject.js </a:t>
          </a:r>
          <a:r>
            <a:rPr lang="ru-RU" dirty="0" smtClean="0">
              <a:solidFill>
                <a:schemeClr val="tx1"/>
              </a:solidFill>
            </a:rPr>
            <a:t>запоминает </a:t>
          </a:r>
          <a:r>
            <a:rPr lang="en-US" dirty="0" smtClean="0">
              <a:solidFill>
                <a:schemeClr val="tx1"/>
              </a:solidFill>
            </a:rPr>
            <a:t>id </a:t>
          </a:r>
          <a:r>
            <a:rPr lang="ru-RU" dirty="0" smtClean="0">
              <a:solidFill>
                <a:schemeClr val="tx1"/>
              </a:solidFill>
            </a:rPr>
            <a:t>расширения</a:t>
          </a:r>
          <a:endParaRPr lang="ru-RU" dirty="0"/>
        </a:p>
      </dgm:t>
    </dgm:pt>
    <dgm:pt modelId="{E9C67DCF-FE99-4723-BE28-1C11F2FDBB46}" type="parTrans" cxnId="{C566D284-AB3E-4179-B11E-1C26E0805439}">
      <dgm:prSet/>
      <dgm:spPr/>
      <dgm:t>
        <a:bodyPr/>
        <a:lstStyle/>
        <a:p>
          <a:endParaRPr lang="ru-RU"/>
        </a:p>
      </dgm:t>
    </dgm:pt>
    <dgm:pt modelId="{621C4D06-E5F7-451B-BC25-B938881A8CAC}" type="sibTrans" cxnId="{C566D284-AB3E-4179-B11E-1C26E0805439}">
      <dgm:prSet/>
      <dgm:spPr/>
      <dgm:t>
        <a:bodyPr/>
        <a:lstStyle/>
        <a:p>
          <a:endParaRPr lang="ru-RU" dirty="0"/>
        </a:p>
      </dgm:t>
    </dgm:pt>
    <dgm:pt modelId="{B3DA4432-AFD3-4492-9BFE-190813AAF4CA}">
      <dgm:prSet phldrT="[Текст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inject.js</a:t>
          </a:r>
          <a:r>
            <a:rPr lang="ru-RU" dirty="0" smtClean="0">
              <a:solidFill>
                <a:schemeClr val="tx1"/>
              </a:solidFill>
            </a:rPr>
            <a:t> подписывается на события приложения</a:t>
          </a:r>
          <a:endParaRPr lang="ru-RU" dirty="0"/>
        </a:p>
      </dgm:t>
    </dgm:pt>
    <dgm:pt modelId="{2B62BA81-C69F-4394-AC26-C57DC168921D}" type="parTrans" cxnId="{4F972134-E25D-478F-8AFF-13920696FE51}">
      <dgm:prSet/>
      <dgm:spPr/>
      <dgm:t>
        <a:bodyPr/>
        <a:lstStyle/>
        <a:p>
          <a:endParaRPr lang="ru-RU"/>
        </a:p>
      </dgm:t>
    </dgm:pt>
    <dgm:pt modelId="{1F2B80A6-0C8E-4177-A07E-E797CA7A9B35}" type="sibTrans" cxnId="{4F972134-E25D-478F-8AFF-13920696FE51}">
      <dgm:prSet/>
      <dgm:spPr/>
      <dgm:t>
        <a:bodyPr/>
        <a:lstStyle/>
        <a:p>
          <a:endParaRPr lang="ru-RU"/>
        </a:p>
      </dgm:t>
    </dgm:pt>
    <dgm:pt modelId="{951F5827-AE7A-461C-B06E-C2EE171A9645}">
      <dgm:prSet phldrT="[Текст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Расширение подписывается на события </a:t>
          </a:r>
          <a:r>
            <a:rPr lang="en-US" dirty="0" smtClean="0">
              <a:solidFill>
                <a:schemeClr val="tx1"/>
              </a:solidFill>
            </a:rPr>
            <a:t>inject.js</a:t>
          </a:r>
          <a:endParaRPr lang="ru-RU" dirty="0">
            <a:solidFill>
              <a:schemeClr val="tx1"/>
            </a:solidFill>
          </a:endParaRPr>
        </a:p>
      </dgm:t>
    </dgm:pt>
    <dgm:pt modelId="{968BC567-B04B-4264-A5B6-AB087957C81D}" type="parTrans" cxnId="{327944E8-D6C9-4728-8885-DF9F6A73E260}">
      <dgm:prSet/>
      <dgm:spPr/>
      <dgm:t>
        <a:bodyPr/>
        <a:lstStyle/>
        <a:p>
          <a:endParaRPr lang="ru-RU"/>
        </a:p>
      </dgm:t>
    </dgm:pt>
    <dgm:pt modelId="{15C38BA4-53BF-4A51-80FC-2011C12BFE32}" type="sibTrans" cxnId="{327944E8-D6C9-4728-8885-DF9F6A73E260}">
      <dgm:prSet/>
      <dgm:spPr/>
      <dgm:t>
        <a:bodyPr/>
        <a:lstStyle/>
        <a:p>
          <a:endParaRPr lang="ru-RU"/>
        </a:p>
      </dgm:t>
    </dgm:pt>
    <dgm:pt modelId="{6AEF3A98-D88C-4F3C-9067-1B5E1A3FFF4C}">
      <dgm:prSet phldrT="[Текст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inject.js</a:t>
          </a:r>
          <a:r>
            <a:rPr lang="ru-RU" dirty="0" smtClean="0">
              <a:solidFill>
                <a:schemeClr val="tx1"/>
              </a:solidFill>
            </a:rPr>
            <a:t> отправляет расширению готовность</a:t>
          </a:r>
          <a:endParaRPr lang="ru-RU" dirty="0">
            <a:solidFill>
              <a:schemeClr val="tx1"/>
            </a:solidFill>
          </a:endParaRPr>
        </a:p>
      </dgm:t>
    </dgm:pt>
    <dgm:pt modelId="{47C9EE50-415C-42D9-B12B-B631393D653A}" type="parTrans" cxnId="{3A858F91-85B1-4F3F-A7AD-79601DDBE0CE}">
      <dgm:prSet/>
      <dgm:spPr/>
      <dgm:t>
        <a:bodyPr/>
        <a:lstStyle/>
        <a:p>
          <a:endParaRPr lang="ru-RU"/>
        </a:p>
      </dgm:t>
    </dgm:pt>
    <dgm:pt modelId="{A34E0280-29EF-47D9-84FF-E052B729B39C}" type="sibTrans" cxnId="{3A858F91-85B1-4F3F-A7AD-79601DDBE0CE}">
      <dgm:prSet/>
      <dgm:spPr/>
      <dgm:t>
        <a:bodyPr/>
        <a:lstStyle/>
        <a:p>
          <a:endParaRPr lang="ru-RU"/>
        </a:p>
      </dgm:t>
    </dgm:pt>
    <dgm:pt modelId="{83962D13-C327-4C9A-8B17-5AFFF97DA150}">
      <dgm:prSet phldrT="[Текст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/>
            <a:t>Приложение подписывается на события от </a:t>
          </a:r>
          <a:r>
            <a:rPr lang="en-US" dirty="0" smtClean="0"/>
            <a:t>inject.js</a:t>
          </a:r>
          <a:endParaRPr lang="ru-RU" dirty="0"/>
        </a:p>
      </dgm:t>
    </dgm:pt>
    <dgm:pt modelId="{CBA076F0-F2D1-4456-8F04-DD311069621B}" type="parTrans" cxnId="{EA3813BF-839E-49F8-BEF0-66812F43FD99}">
      <dgm:prSet/>
      <dgm:spPr/>
      <dgm:t>
        <a:bodyPr/>
        <a:lstStyle/>
        <a:p>
          <a:endParaRPr lang="ru-RU"/>
        </a:p>
      </dgm:t>
    </dgm:pt>
    <dgm:pt modelId="{0F2E3EB0-DAA0-4665-BB2C-28F9930AFC04}" type="sibTrans" cxnId="{EA3813BF-839E-49F8-BEF0-66812F43FD99}">
      <dgm:prSet/>
      <dgm:spPr/>
      <dgm:t>
        <a:bodyPr/>
        <a:lstStyle/>
        <a:p>
          <a:endParaRPr lang="ru-RU"/>
        </a:p>
      </dgm:t>
    </dgm:pt>
    <dgm:pt modelId="{F5163BB5-E577-47E2-BC5A-A45FF58AE3C2}" type="pres">
      <dgm:prSet presAssocID="{7DB3CB64-B25F-4230-8D30-995E6123675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0626CDF-A3D4-4CFD-BF5A-C0839DAFE811}" type="pres">
      <dgm:prSet presAssocID="{96F71C99-9AC5-4BC2-8E54-338FEDE949AD}" presName="node" presStyleLbl="node1" presStyleIdx="0" presStyleCnt="8" custScaleX="103432" custLinFactNeighborX="38957" custLinFactNeighborY="-6862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906893-F06F-4E98-8DC8-277F296D1703}" type="pres">
      <dgm:prSet presAssocID="{82C74DB9-52B9-4115-9418-528A8D147A05}" presName="sibTrans" presStyleLbl="sibTrans2D1" presStyleIdx="0" presStyleCnt="7"/>
      <dgm:spPr/>
      <dgm:t>
        <a:bodyPr/>
        <a:lstStyle/>
        <a:p>
          <a:endParaRPr lang="ru-RU"/>
        </a:p>
      </dgm:t>
    </dgm:pt>
    <dgm:pt modelId="{659AE958-C197-4DCF-94E6-62031DD8FE05}" type="pres">
      <dgm:prSet presAssocID="{82C74DB9-52B9-4115-9418-528A8D147A05}" presName="connectorText" presStyleLbl="sibTrans2D1" presStyleIdx="0" presStyleCnt="7"/>
      <dgm:spPr/>
      <dgm:t>
        <a:bodyPr/>
        <a:lstStyle/>
        <a:p>
          <a:endParaRPr lang="ru-RU"/>
        </a:p>
      </dgm:t>
    </dgm:pt>
    <dgm:pt modelId="{333F9FDC-9441-47C6-8C8D-F080FFA9E5E6}" type="pres">
      <dgm:prSet presAssocID="{1E487B15-FDC1-483C-96C7-4AE6398B8379}" presName="node" presStyleLbl="node1" presStyleIdx="1" presStyleCnt="8" custLinFactNeighborX="81857" custLinFactNeighborY="-638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65B437-8E50-421B-8CC3-CCC89D106F94}" type="pres">
      <dgm:prSet presAssocID="{18C4AD42-2696-44EF-B9F7-70DC19FCA6CC}" presName="sibTrans" presStyleLbl="sibTrans2D1" presStyleIdx="1" presStyleCnt="7"/>
      <dgm:spPr/>
      <dgm:t>
        <a:bodyPr/>
        <a:lstStyle/>
        <a:p>
          <a:endParaRPr lang="ru-RU"/>
        </a:p>
      </dgm:t>
    </dgm:pt>
    <dgm:pt modelId="{83E898EE-FC3D-42F4-8E34-A470BBC10404}" type="pres">
      <dgm:prSet presAssocID="{18C4AD42-2696-44EF-B9F7-70DC19FCA6CC}" presName="connectorText" presStyleLbl="sibTrans2D1" presStyleIdx="1" presStyleCnt="7"/>
      <dgm:spPr/>
      <dgm:t>
        <a:bodyPr/>
        <a:lstStyle/>
        <a:p>
          <a:endParaRPr lang="ru-RU"/>
        </a:p>
      </dgm:t>
    </dgm:pt>
    <dgm:pt modelId="{A369D83C-0EA0-44EE-A937-22E3D30CF86A}" type="pres">
      <dgm:prSet presAssocID="{4983249B-EA48-4CD0-A3E3-04C916162603}" presName="node" presStyleLbl="node1" presStyleIdx="2" presStyleCnt="8" custLinFactX="13767" custLinFactNeighborX="100000" custLinFactNeighborY="-638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4ECD0F-CFF3-4538-BE70-EF8D4EC7D7DD}" type="pres">
      <dgm:prSet presAssocID="{A1AA96FB-86C8-423E-94F9-374A1D3F3183}" presName="sibTrans" presStyleLbl="sibTrans2D1" presStyleIdx="2" presStyleCnt="7"/>
      <dgm:spPr/>
      <dgm:t>
        <a:bodyPr/>
        <a:lstStyle/>
        <a:p>
          <a:endParaRPr lang="ru-RU"/>
        </a:p>
      </dgm:t>
    </dgm:pt>
    <dgm:pt modelId="{CD747A65-9442-47E3-A974-2A9F7FC47163}" type="pres">
      <dgm:prSet presAssocID="{A1AA96FB-86C8-423E-94F9-374A1D3F3183}" presName="connectorText" presStyleLbl="sibTrans2D1" presStyleIdx="2" presStyleCnt="7"/>
      <dgm:spPr/>
      <dgm:t>
        <a:bodyPr/>
        <a:lstStyle/>
        <a:p>
          <a:endParaRPr lang="ru-RU"/>
        </a:p>
      </dgm:t>
    </dgm:pt>
    <dgm:pt modelId="{B051B4AF-DF53-4113-8004-62E62F628045}" type="pres">
      <dgm:prSet presAssocID="{B379A71D-EEA0-439C-8333-08A051BD7D3C}" presName="node" presStyleLbl="node1" presStyleIdx="3" presStyleCnt="8" custLinFactX="-14657" custLinFactNeighborX="-100000" custLinFactNeighborY="728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D080D5-9FF1-4E98-A8A4-8B53C4633816}" type="pres">
      <dgm:prSet presAssocID="{621C4D06-E5F7-451B-BC25-B938881A8CAC}" presName="sibTrans" presStyleLbl="sibTrans2D1" presStyleIdx="3" presStyleCnt="7"/>
      <dgm:spPr/>
      <dgm:t>
        <a:bodyPr/>
        <a:lstStyle/>
        <a:p>
          <a:endParaRPr lang="ru-RU"/>
        </a:p>
      </dgm:t>
    </dgm:pt>
    <dgm:pt modelId="{2FFBBA1A-3CD0-4ADE-B14B-19B55850DEFA}" type="pres">
      <dgm:prSet presAssocID="{621C4D06-E5F7-451B-BC25-B938881A8CAC}" presName="connectorText" presStyleLbl="sibTrans2D1" presStyleIdx="3" presStyleCnt="7"/>
      <dgm:spPr/>
      <dgm:t>
        <a:bodyPr/>
        <a:lstStyle/>
        <a:p>
          <a:endParaRPr lang="ru-RU"/>
        </a:p>
      </dgm:t>
    </dgm:pt>
    <dgm:pt modelId="{F3700C44-913B-466F-A08B-BB1D250F2482}" type="pres">
      <dgm:prSet presAssocID="{951F5827-AE7A-461C-B06E-C2EE171A9645}" presName="node" presStyleLbl="node1" presStyleIdx="4" presStyleCnt="8" custScaleY="98820" custLinFactX="-100000" custLinFactNeighborX="-192589" custLinFactNeighborY="-9188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B05BF8-0E16-4034-9432-4ECC67430EAB}" type="pres">
      <dgm:prSet presAssocID="{15C38BA4-53BF-4A51-80FC-2011C12BFE32}" presName="sibTrans" presStyleLbl="sibTrans2D1" presStyleIdx="4" presStyleCnt="7"/>
      <dgm:spPr/>
      <dgm:t>
        <a:bodyPr/>
        <a:lstStyle/>
        <a:p>
          <a:endParaRPr lang="ru-RU"/>
        </a:p>
      </dgm:t>
    </dgm:pt>
    <dgm:pt modelId="{63FF5C6D-A970-4DA8-B004-9F23968F4DBC}" type="pres">
      <dgm:prSet presAssocID="{15C38BA4-53BF-4A51-80FC-2011C12BFE32}" presName="connectorText" presStyleLbl="sibTrans2D1" presStyleIdx="4" presStyleCnt="7"/>
      <dgm:spPr/>
      <dgm:t>
        <a:bodyPr/>
        <a:lstStyle/>
        <a:p>
          <a:endParaRPr lang="ru-RU"/>
        </a:p>
      </dgm:t>
    </dgm:pt>
    <dgm:pt modelId="{3106023A-591C-4A64-88AA-870FED4C4EF4}" type="pres">
      <dgm:prSet presAssocID="{6AEF3A98-D88C-4F3C-9067-1B5E1A3FFF4C}" presName="node" presStyleLbl="node1" presStyleIdx="5" presStyleCnt="8" custLinFactX="-100000" custLinFactNeighborX="-153203" custLinFactNeighborY="4592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58DE8E-3373-4DDF-8643-72A00B064D60}" type="pres">
      <dgm:prSet presAssocID="{A34E0280-29EF-47D9-84FF-E052B729B39C}" presName="sibTrans" presStyleLbl="sibTrans2D1" presStyleIdx="5" presStyleCnt="7"/>
      <dgm:spPr/>
      <dgm:t>
        <a:bodyPr/>
        <a:lstStyle/>
        <a:p>
          <a:endParaRPr lang="ru-RU"/>
        </a:p>
      </dgm:t>
    </dgm:pt>
    <dgm:pt modelId="{F06AD48A-76F0-4524-AD39-DB6EAFDFE0E0}" type="pres">
      <dgm:prSet presAssocID="{A34E0280-29EF-47D9-84FF-E052B729B39C}" presName="connectorText" presStyleLbl="sibTrans2D1" presStyleIdx="5" presStyleCnt="7"/>
      <dgm:spPr/>
      <dgm:t>
        <a:bodyPr/>
        <a:lstStyle/>
        <a:p>
          <a:endParaRPr lang="ru-RU"/>
        </a:p>
      </dgm:t>
    </dgm:pt>
    <dgm:pt modelId="{FBE1A4C1-D7DB-4215-ABB6-C1346FB72F69}" type="pres">
      <dgm:prSet presAssocID="{83962D13-C327-4C9A-8B17-5AFFF97DA150}" presName="node" presStyleLbl="node1" presStyleIdx="6" presStyleCnt="8" custScaleX="101959" custLinFactNeighborX="78903" custLinFactNeighborY="4707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463D15-CB41-46B1-8F79-110BE87124D2}" type="pres">
      <dgm:prSet presAssocID="{0F2E3EB0-DAA0-4665-BB2C-28F9930AFC04}" presName="sibTrans" presStyleLbl="sibTrans2D1" presStyleIdx="6" presStyleCnt="7"/>
      <dgm:spPr/>
      <dgm:t>
        <a:bodyPr/>
        <a:lstStyle/>
        <a:p>
          <a:endParaRPr lang="ru-RU"/>
        </a:p>
      </dgm:t>
    </dgm:pt>
    <dgm:pt modelId="{34F7BD3E-D057-47A3-95BF-8CDEED1C0773}" type="pres">
      <dgm:prSet presAssocID="{0F2E3EB0-DAA0-4665-BB2C-28F9930AFC04}" presName="connectorText" presStyleLbl="sibTrans2D1" presStyleIdx="6" presStyleCnt="7"/>
      <dgm:spPr/>
      <dgm:t>
        <a:bodyPr/>
        <a:lstStyle/>
        <a:p>
          <a:endParaRPr lang="ru-RU"/>
        </a:p>
      </dgm:t>
    </dgm:pt>
    <dgm:pt modelId="{EEAFDD53-BD90-4851-98B2-0CAA8FA17C11}" type="pres">
      <dgm:prSet presAssocID="{B3DA4432-AFD3-4492-9BFE-190813AAF4CA}" presName="node" presStyleLbl="node1" presStyleIdx="7" presStyleCnt="8" custLinFactX="195598" custLinFactNeighborX="200000" custLinFactNeighborY="4794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AE9FA87-FA9C-4113-BF73-ABFE168D2D57}" type="presOf" srcId="{0F2E3EB0-DAA0-4665-BB2C-28F9930AFC04}" destId="{7C463D15-CB41-46B1-8F79-110BE87124D2}" srcOrd="0" destOrd="0" presId="urn:microsoft.com/office/officeart/2005/8/layout/process5"/>
    <dgm:cxn modelId="{60585A1B-4B11-43F1-B20D-6A0D1EE5EFDC}" srcId="{7DB3CB64-B25F-4230-8D30-995E6123675A}" destId="{4983249B-EA48-4CD0-A3E3-04C916162603}" srcOrd="2" destOrd="0" parTransId="{849795C4-0928-4682-95E3-C4F953529AC7}" sibTransId="{A1AA96FB-86C8-423E-94F9-374A1D3F3183}"/>
    <dgm:cxn modelId="{F0D9DAC6-8913-4258-8DB7-627E6D1B4E93}" type="presOf" srcId="{6AEF3A98-D88C-4F3C-9067-1B5E1A3FFF4C}" destId="{3106023A-591C-4A64-88AA-870FED4C4EF4}" srcOrd="0" destOrd="0" presId="urn:microsoft.com/office/officeart/2005/8/layout/process5"/>
    <dgm:cxn modelId="{5A1D4907-6095-47C6-833E-3901CD86CE96}" type="presOf" srcId="{4983249B-EA48-4CD0-A3E3-04C916162603}" destId="{A369D83C-0EA0-44EE-A937-22E3D30CF86A}" srcOrd="0" destOrd="0" presId="urn:microsoft.com/office/officeart/2005/8/layout/process5"/>
    <dgm:cxn modelId="{8715B55C-A480-44E6-B69F-EC1626582CD1}" type="presOf" srcId="{96F71C99-9AC5-4BC2-8E54-338FEDE949AD}" destId="{B0626CDF-A3D4-4CFD-BF5A-C0839DAFE811}" srcOrd="0" destOrd="0" presId="urn:microsoft.com/office/officeart/2005/8/layout/process5"/>
    <dgm:cxn modelId="{FC3D6994-7DB7-4705-B499-860641CC6A06}" type="presOf" srcId="{82C74DB9-52B9-4115-9418-528A8D147A05}" destId="{2D906893-F06F-4E98-8DC8-277F296D1703}" srcOrd="0" destOrd="0" presId="urn:microsoft.com/office/officeart/2005/8/layout/process5"/>
    <dgm:cxn modelId="{18C53053-1FA8-4D64-92F6-AECEA93649BB}" type="presOf" srcId="{A34E0280-29EF-47D9-84FF-E052B729B39C}" destId="{F06AD48A-76F0-4524-AD39-DB6EAFDFE0E0}" srcOrd="1" destOrd="0" presId="urn:microsoft.com/office/officeart/2005/8/layout/process5"/>
    <dgm:cxn modelId="{5EAC5765-2C34-4705-971D-ECE3186161E9}" type="presOf" srcId="{B3DA4432-AFD3-4492-9BFE-190813AAF4CA}" destId="{EEAFDD53-BD90-4851-98B2-0CAA8FA17C11}" srcOrd="0" destOrd="0" presId="urn:microsoft.com/office/officeart/2005/8/layout/process5"/>
    <dgm:cxn modelId="{93E4A75E-5311-423D-81BB-032C32EAFA4C}" type="presOf" srcId="{621C4D06-E5F7-451B-BC25-B938881A8CAC}" destId="{2FFBBA1A-3CD0-4ADE-B14B-19B55850DEFA}" srcOrd="1" destOrd="0" presId="urn:microsoft.com/office/officeart/2005/8/layout/process5"/>
    <dgm:cxn modelId="{BD8DAEB5-3320-4FE8-B4EA-DFD4A80AE663}" type="presOf" srcId="{83962D13-C327-4C9A-8B17-5AFFF97DA150}" destId="{FBE1A4C1-D7DB-4215-ABB6-C1346FB72F69}" srcOrd="0" destOrd="0" presId="urn:microsoft.com/office/officeart/2005/8/layout/process5"/>
    <dgm:cxn modelId="{C566D284-AB3E-4179-B11E-1C26E0805439}" srcId="{7DB3CB64-B25F-4230-8D30-995E6123675A}" destId="{B379A71D-EEA0-439C-8333-08A051BD7D3C}" srcOrd="3" destOrd="0" parTransId="{E9C67DCF-FE99-4723-BE28-1C11F2FDBB46}" sibTransId="{621C4D06-E5F7-451B-BC25-B938881A8CAC}"/>
    <dgm:cxn modelId="{BCE6D2C8-58B6-450C-BC8A-A663947074AA}" type="presOf" srcId="{B379A71D-EEA0-439C-8333-08A051BD7D3C}" destId="{B051B4AF-DF53-4113-8004-62E62F628045}" srcOrd="0" destOrd="0" presId="urn:microsoft.com/office/officeart/2005/8/layout/process5"/>
    <dgm:cxn modelId="{BF17F397-A9C2-49EF-AA9A-D255EB87DF76}" type="presOf" srcId="{15C38BA4-53BF-4A51-80FC-2011C12BFE32}" destId="{07B05BF8-0E16-4034-9432-4ECC67430EAB}" srcOrd="0" destOrd="0" presId="urn:microsoft.com/office/officeart/2005/8/layout/process5"/>
    <dgm:cxn modelId="{7B418D34-04A7-47F4-8039-8ADDE9F2E34F}" type="presOf" srcId="{1E487B15-FDC1-483C-96C7-4AE6398B8379}" destId="{333F9FDC-9441-47C6-8C8D-F080FFA9E5E6}" srcOrd="0" destOrd="0" presId="urn:microsoft.com/office/officeart/2005/8/layout/process5"/>
    <dgm:cxn modelId="{ABE8B74B-8A65-432E-A25B-FB793D1088ED}" type="presOf" srcId="{0F2E3EB0-DAA0-4665-BB2C-28F9930AFC04}" destId="{34F7BD3E-D057-47A3-95BF-8CDEED1C0773}" srcOrd="1" destOrd="0" presId="urn:microsoft.com/office/officeart/2005/8/layout/process5"/>
    <dgm:cxn modelId="{28F24387-8A83-43AC-9B49-C239BFFD2B73}" type="presOf" srcId="{A34E0280-29EF-47D9-84FF-E052B729B39C}" destId="{DA58DE8E-3373-4DDF-8643-72A00B064D60}" srcOrd="0" destOrd="0" presId="urn:microsoft.com/office/officeart/2005/8/layout/process5"/>
    <dgm:cxn modelId="{327944E8-D6C9-4728-8885-DF9F6A73E260}" srcId="{7DB3CB64-B25F-4230-8D30-995E6123675A}" destId="{951F5827-AE7A-461C-B06E-C2EE171A9645}" srcOrd="4" destOrd="0" parTransId="{968BC567-B04B-4264-A5B6-AB087957C81D}" sibTransId="{15C38BA4-53BF-4A51-80FC-2011C12BFE32}"/>
    <dgm:cxn modelId="{92E67BD4-9D20-4607-A644-2C2A589D8FE8}" type="presOf" srcId="{18C4AD42-2696-44EF-B9F7-70DC19FCA6CC}" destId="{83E898EE-FC3D-42F4-8E34-A470BBC10404}" srcOrd="1" destOrd="0" presId="urn:microsoft.com/office/officeart/2005/8/layout/process5"/>
    <dgm:cxn modelId="{15B7A26B-6F24-48C6-9982-73F71486D3EA}" type="presOf" srcId="{7DB3CB64-B25F-4230-8D30-995E6123675A}" destId="{F5163BB5-E577-47E2-BC5A-A45FF58AE3C2}" srcOrd="0" destOrd="0" presId="urn:microsoft.com/office/officeart/2005/8/layout/process5"/>
    <dgm:cxn modelId="{AF642BA6-D731-4649-ABD4-E57DE3F9A418}" srcId="{7DB3CB64-B25F-4230-8D30-995E6123675A}" destId="{96F71C99-9AC5-4BC2-8E54-338FEDE949AD}" srcOrd="0" destOrd="0" parTransId="{6C3FC299-858F-4ACC-8C1A-76F248F18A61}" sibTransId="{82C74DB9-52B9-4115-9418-528A8D147A05}"/>
    <dgm:cxn modelId="{81B909D1-5324-4E73-AD8F-30A48E8AC846}" type="presOf" srcId="{A1AA96FB-86C8-423E-94F9-374A1D3F3183}" destId="{CD747A65-9442-47E3-A974-2A9F7FC47163}" srcOrd="1" destOrd="0" presId="urn:microsoft.com/office/officeart/2005/8/layout/process5"/>
    <dgm:cxn modelId="{4F972134-E25D-478F-8AFF-13920696FE51}" srcId="{7DB3CB64-B25F-4230-8D30-995E6123675A}" destId="{B3DA4432-AFD3-4492-9BFE-190813AAF4CA}" srcOrd="7" destOrd="0" parTransId="{2B62BA81-C69F-4394-AC26-C57DC168921D}" sibTransId="{1F2B80A6-0C8E-4177-A07E-E797CA7A9B35}"/>
    <dgm:cxn modelId="{3A858F91-85B1-4F3F-A7AD-79601DDBE0CE}" srcId="{7DB3CB64-B25F-4230-8D30-995E6123675A}" destId="{6AEF3A98-D88C-4F3C-9067-1B5E1A3FFF4C}" srcOrd="5" destOrd="0" parTransId="{47C9EE50-415C-42D9-B12B-B631393D653A}" sibTransId="{A34E0280-29EF-47D9-84FF-E052B729B39C}"/>
    <dgm:cxn modelId="{AB2BD28D-5AB1-4B2B-AC16-AD8BACD1106B}" type="presOf" srcId="{15C38BA4-53BF-4A51-80FC-2011C12BFE32}" destId="{63FF5C6D-A970-4DA8-B004-9F23968F4DBC}" srcOrd="1" destOrd="0" presId="urn:microsoft.com/office/officeart/2005/8/layout/process5"/>
    <dgm:cxn modelId="{F53AA860-051F-41D9-9304-FBE3E2BB3CF3}" type="presOf" srcId="{621C4D06-E5F7-451B-BC25-B938881A8CAC}" destId="{A8D080D5-9FF1-4E98-A8A4-8B53C4633816}" srcOrd="0" destOrd="0" presId="urn:microsoft.com/office/officeart/2005/8/layout/process5"/>
    <dgm:cxn modelId="{EA3813BF-839E-49F8-BEF0-66812F43FD99}" srcId="{7DB3CB64-B25F-4230-8D30-995E6123675A}" destId="{83962D13-C327-4C9A-8B17-5AFFF97DA150}" srcOrd="6" destOrd="0" parTransId="{CBA076F0-F2D1-4456-8F04-DD311069621B}" sibTransId="{0F2E3EB0-DAA0-4665-BB2C-28F9930AFC04}"/>
    <dgm:cxn modelId="{4E3E33F9-D254-4826-912E-689A840E95B7}" type="presOf" srcId="{A1AA96FB-86C8-423E-94F9-374A1D3F3183}" destId="{864ECD0F-CFF3-4538-BE70-EF8D4EC7D7DD}" srcOrd="0" destOrd="0" presId="urn:microsoft.com/office/officeart/2005/8/layout/process5"/>
    <dgm:cxn modelId="{F8E56255-643A-4AA8-83CB-286065286FB7}" type="presOf" srcId="{82C74DB9-52B9-4115-9418-528A8D147A05}" destId="{659AE958-C197-4DCF-94E6-62031DD8FE05}" srcOrd="1" destOrd="0" presId="urn:microsoft.com/office/officeart/2005/8/layout/process5"/>
    <dgm:cxn modelId="{D4CD3D06-4137-4C6E-AA95-7DECBEDAA9A5}" type="presOf" srcId="{18C4AD42-2696-44EF-B9F7-70DC19FCA6CC}" destId="{5565B437-8E50-421B-8CC3-CCC89D106F94}" srcOrd="0" destOrd="0" presId="urn:microsoft.com/office/officeart/2005/8/layout/process5"/>
    <dgm:cxn modelId="{03C469B7-854F-48A9-AECD-1CDFDCB0249E}" srcId="{7DB3CB64-B25F-4230-8D30-995E6123675A}" destId="{1E487B15-FDC1-483C-96C7-4AE6398B8379}" srcOrd="1" destOrd="0" parTransId="{FC5A3225-871C-4F09-86B0-5A0B4A8BF4C5}" sibTransId="{18C4AD42-2696-44EF-B9F7-70DC19FCA6CC}"/>
    <dgm:cxn modelId="{5A089232-4441-448E-8CEC-E233749E2B74}" type="presOf" srcId="{951F5827-AE7A-461C-B06E-C2EE171A9645}" destId="{F3700C44-913B-466F-A08B-BB1D250F2482}" srcOrd="0" destOrd="0" presId="urn:microsoft.com/office/officeart/2005/8/layout/process5"/>
    <dgm:cxn modelId="{0D0C7F35-F8E3-44EB-8E40-FC67C1B30D9D}" type="presParOf" srcId="{F5163BB5-E577-47E2-BC5A-A45FF58AE3C2}" destId="{B0626CDF-A3D4-4CFD-BF5A-C0839DAFE811}" srcOrd="0" destOrd="0" presId="urn:microsoft.com/office/officeart/2005/8/layout/process5"/>
    <dgm:cxn modelId="{2BF8E630-55FF-44FF-B801-06D54030FFF4}" type="presParOf" srcId="{F5163BB5-E577-47E2-BC5A-A45FF58AE3C2}" destId="{2D906893-F06F-4E98-8DC8-277F296D1703}" srcOrd="1" destOrd="0" presId="urn:microsoft.com/office/officeart/2005/8/layout/process5"/>
    <dgm:cxn modelId="{D7020D4B-53CE-4562-BD22-8122DF44C126}" type="presParOf" srcId="{2D906893-F06F-4E98-8DC8-277F296D1703}" destId="{659AE958-C197-4DCF-94E6-62031DD8FE05}" srcOrd="0" destOrd="0" presId="urn:microsoft.com/office/officeart/2005/8/layout/process5"/>
    <dgm:cxn modelId="{B4F100CB-9E5A-4A95-8EDC-4C680B3FD4E7}" type="presParOf" srcId="{F5163BB5-E577-47E2-BC5A-A45FF58AE3C2}" destId="{333F9FDC-9441-47C6-8C8D-F080FFA9E5E6}" srcOrd="2" destOrd="0" presId="urn:microsoft.com/office/officeart/2005/8/layout/process5"/>
    <dgm:cxn modelId="{7A58E5B4-C8BD-4CB4-9CDC-DA9BE29C7BA3}" type="presParOf" srcId="{F5163BB5-E577-47E2-BC5A-A45FF58AE3C2}" destId="{5565B437-8E50-421B-8CC3-CCC89D106F94}" srcOrd="3" destOrd="0" presId="urn:microsoft.com/office/officeart/2005/8/layout/process5"/>
    <dgm:cxn modelId="{22D95608-022A-4197-9499-716D9B3D949E}" type="presParOf" srcId="{5565B437-8E50-421B-8CC3-CCC89D106F94}" destId="{83E898EE-FC3D-42F4-8E34-A470BBC10404}" srcOrd="0" destOrd="0" presId="urn:microsoft.com/office/officeart/2005/8/layout/process5"/>
    <dgm:cxn modelId="{A7EF25AF-7447-4C0A-AF0C-7687459992FB}" type="presParOf" srcId="{F5163BB5-E577-47E2-BC5A-A45FF58AE3C2}" destId="{A369D83C-0EA0-44EE-A937-22E3D30CF86A}" srcOrd="4" destOrd="0" presId="urn:microsoft.com/office/officeart/2005/8/layout/process5"/>
    <dgm:cxn modelId="{B6557F75-3E37-46EB-BDD0-A1BA0EDF86A3}" type="presParOf" srcId="{F5163BB5-E577-47E2-BC5A-A45FF58AE3C2}" destId="{864ECD0F-CFF3-4538-BE70-EF8D4EC7D7DD}" srcOrd="5" destOrd="0" presId="urn:microsoft.com/office/officeart/2005/8/layout/process5"/>
    <dgm:cxn modelId="{074138F1-69CD-48FF-A458-10A1D3405537}" type="presParOf" srcId="{864ECD0F-CFF3-4538-BE70-EF8D4EC7D7DD}" destId="{CD747A65-9442-47E3-A974-2A9F7FC47163}" srcOrd="0" destOrd="0" presId="urn:microsoft.com/office/officeart/2005/8/layout/process5"/>
    <dgm:cxn modelId="{4D364BC9-383D-4104-B4F7-6B903DD908DC}" type="presParOf" srcId="{F5163BB5-E577-47E2-BC5A-A45FF58AE3C2}" destId="{B051B4AF-DF53-4113-8004-62E62F628045}" srcOrd="6" destOrd="0" presId="urn:microsoft.com/office/officeart/2005/8/layout/process5"/>
    <dgm:cxn modelId="{0608C592-F045-4A48-B403-E5675DFF9D48}" type="presParOf" srcId="{F5163BB5-E577-47E2-BC5A-A45FF58AE3C2}" destId="{A8D080D5-9FF1-4E98-A8A4-8B53C4633816}" srcOrd="7" destOrd="0" presId="urn:microsoft.com/office/officeart/2005/8/layout/process5"/>
    <dgm:cxn modelId="{0BA21810-08DC-421F-99FF-15F16D80A3FF}" type="presParOf" srcId="{A8D080D5-9FF1-4E98-A8A4-8B53C4633816}" destId="{2FFBBA1A-3CD0-4ADE-B14B-19B55850DEFA}" srcOrd="0" destOrd="0" presId="urn:microsoft.com/office/officeart/2005/8/layout/process5"/>
    <dgm:cxn modelId="{E488B4C5-A932-45FC-A55E-54D381E0553D}" type="presParOf" srcId="{F5163BB5-E577-47E2-BC5A-A45FF58AE3C2}" destId="{F3700C44-913B-466F-A08B-BB1D250F2482}" srcOrd="8" destOrd="0" presId="urn:microsoft.com/office/officeart/2005/8/layout/process5"/>
    <dgm:cxn modelId="{18CE9C2A-F4A4-4157-AE22-12AF7E1C8AB5}" type="presParOf" srcId="{F5163BB5-E577-47E2-BC5A-A45FF58AE3C2}" destId="{07B05BF8-0E16-4034-9432-4ECC67430EAB}" srcOrd="9" destOrd="0" presId="urn:microsoft.com/office/officeart/2005/8/layout/process5"/>
    <dgm:cxn modelId="{71A322A4-71CA-41A2-A8AA-3CFC348AB9BC}" type="presParOf" srcId="{07B05BF8-0E16-4034-9432-4ECC67430EAB}" destId="{63FF5C6D-A970-4DA8-B004-9F23968F4DBC}" srcOrd="0" destOrd="0" presId="urn:microsoft.com/office/officeart/2005/8/layout/process5"/>
    <dgm:cxn modelId="{92FA1C3E-1BB1-44CC-914B-A9C328BB7B57}" type="presParOf" srcId="{F5163BB5-E577-47E2-BC5A-A45FF58AE3C2}" destId="{3106023A-591C-4A64-88AA-870FED4C4EF4}" srcOrd="10" destOrd="0" presId="urn:microsoft.com/office/officeart/2005/8/layout/process5"/>
    <dgm:cxn modelId="{9E836737-941D-4604-A13A-F35E802A052C}" type="presParOf" srcId="{F5163BB5-E577-47E2-BC5A-A45FF58AE3C2}" destId="{DA58DE8E-3373-4DDF-8643-72A00B064D60}" srcOrd="11" destOrd="0" presId="urn:microsoft.com/office/officeart/2005/8/layout/process5"/>
    <dgm:cxn modelId="{AE6D8E6C-F594-45A4-B514-6F0C1C093EA7}" type="presParOf" srcId="{DA58DE8E-3373-4DDF-8643-72A00B064D60}" destId="{F06AD48A-76F0-4524-AD39-DB6EAFDFE0E0}" srcOrd="0" destOrd="0" presId="urn:microsoft.com/office/officeart/2005/8/layout/process5"/>
    <dgm:cxn modelId="{AB7BFD20-FA22-48EA-98E5-F6D569A9F294}" type="presParOf" srcId="{F5163BB5-E577-47E2-BC5A-A45FF58AE3C2}" destId="{FBE1A4C1-D7DB-4215-ABB6-C1346FB72F69}" srcOrd="12" destOrd="0" presId="urn:microsoft.com/office/officeart/2005/8/layout/process5"/>
    <dgm:cxn modelId="{61626981-4C65-4485-8A92-9139FDDFD460}" type="presParOf" srcId="{F5163BB5-E577-47E2-BC5A-A45FF58AE3C2}" destId="{7C463D15-CB41-46B1-8F79-110BE87124D2}" srcOrd="13" destOrd="0" presId="urn:microsoft.com/office/officeart/2005/8/layout/process5"/>
    <dgm:cxn modelId="{DDF92B0A-3AC6-4CE8-94DB-1933118E1881}" type="presParOf" srcId="{7C463D15-CB41-46B1-8F79-110BE87124D2}" destId="{34F7BD3E-D057-47A3-95BF-8CDEED1C0773}" srcOrd="0" destOrd="0" presId="urn:microsoft.com/office/officeart/2005/8/layout/process5"/>
    <dgm:cxn modelId="{B16DCD5E-C85A-478E-9470-37F56680C1D6}" type="presParOf" srcId="{F5163BB5-E577-47E2-BC5A-A45FF58AE3C2}" destId="{EEAFDD53-BD90-4851-98B2-0CAA8FA17C11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FBF6-66A3-4ED5-927C-755C319DFCA0}" type="presOf" srcId="{DBE7ADCF-1861-438E-A2AB-C55FB82C4935}" destId="{4778BFB1-A254-4CEA-B476-03EC6776008C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B5C5EA16-D665-4A18-86A4-666FB67A1349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3AE72C6-3D07-43AB-9543-C092E4BF87A6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Создает событие </a:t>
          </a:r>
          <a:r>
            <a:rPr lang="en-US" dirty="0" err="1" smtClean="0">
              <a:solidFill>
                <a:schemeClr val="tx1"/>
              </a:solidFill>
            </a:rPr>
            <a:t>CustomEvent</a:t>
          </a:r>
          <a:r>
            <a:rPr lang="ru-RU" dirty="0" smtClean="0">
              <a:solidFill>
                <a:schemeClr val="tx1"/>
              </a:solidFill>
            </a:rPr>
            <a:t> </a:t>
          </a:r>
          <a:endParaRPr lang="ru-RU" dirty="0">
            <a:solidFill>
              <a:schemeClr val="tx1"/>
            </a:solidFill>
          </a:endParaRPr>
        </a:p>
      </dgm:t>
    </dgm:pt>
    <dgm:pt modelId="{2834E7C1-A2B6-4EDA-8C8D-75388D8F8287}" type="parTrans" cxnId="{56BE1F0F-9416-488A-BBF2-8FE68F433617}">
      <dgm:prSet/>
      <dgm:spPr/>
      <dgm:t>
        <a:bodyPr/>
        <a:lstStyle/>
        <a:p>
          <a:endParaRPr lang="ru-RU"/>
        </a:p>
      </dgm:t>
    </dgm:pt>
    <dgm:pt modelId="{4266677D-A68D-42C2-8DDC-E2BDD9A1CD4E}" type="sibTrans" cxnId="{56BE1F0F-9416-488A-BBF2-8FE68F433617}">
      <dgm:prSet/>
      <dgm:spPr/>
      <dgm:t>
        <a:bodyPr/>
        <a:lstStyle/>
        <a:p>
          <a:endParaRPr lang="ru-RU"/>
        </a:p>
      </dgm:t>
    </dgm:pt>
    <dgm:pt modelId="{925BB913-908E-48E0-968D-B19ECA012112}">
      <dgm:prSet phldrT="[Текст]"/>
      <dgm:spPr>
        <a:solidFill>
          <a:schemeClr val="accent1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Chrome</a:t>
          </a:r>
          <a:endParaRPr lang="ru-RU" dirty="0" smtClean="0">
            <a:solidFill>
              <a:schemeClr val="tx1"/>
            </a:solidFill>
          </a:endParaRPr>
        </a:p>
        <a:p>
          <a:r>
            <a:rPr lang="en-US" dirty="0" smtClean="0">
              <a:solidFill>
                <a:schemeClr val="tx1"/>
              </a:solidFill>
            </a:rPr>
            <a:t>Runtime</a:t>
          </a:r>
          <a:endParaRPr lang="ru-RU" dirty="0" smtClean="0">
            <a:solidFill>
              <a:schemeClr val="tx1"/>
            </a:solidFill>
          </a:endParaRPr>
        </a:p>
        <a:p>
          <a:r>
            <a:rPr lang="en-US" dirty="0" err="1" smtClean="0">
              <a:solidFill>
                <a:schemeClr val="tx1"/>
              </a:solidFill>
            </a:rPr>
            <a:t>sendMessage</a:t>
          </a:r>
          <a:endParaRPr lang="ru-RU" dirty="0">
            <a:solidFill>
              <a:schemeClr val="tx1"/>
            </a:solidFill>
          </a:endParaRPr>
        </a:p>
      </dgm:t>
    </dgm:pt>
    <dgm:pt modelId="{59FD78B2-EE65-4543-94B2-ADA7517A0548}" type="parTrans" cxnId="{265429F5-7F17-4CBF-A003-CA3CAFB4E930}">
      <dgm:prSet/>
      <dgm:spPr/>
      <dgm:t>
        <a:bodyPr/>
        <a:lstStyle/>
        <a:p>
          <a:endParaRPr lang="ru-RU"/>
        </a:p>
      </dgm:t>
    </dgm:pt>
    <dgm:pt modelId="{5EE93073-5372-4464-946F-75348F00C9BA}" type="sibTrans" cxnId="{265429F5-7F17-4CBF-A003-CA3CAFB4E930}">
      <dgm:prSet/>
      <dgm:spPr/>
      <dgm:t>
        <a:bodyPr/>
        <a:lstStyle/>
        <a:p>
          <a:endParaRPr lang="ru-RU"/>
        </a:p>
      </dgm:t>
    </dgm:pt>
    <dgm:pt modelId="{B68E38C3-2A5D-45B6-9414-72DF85C9FB53}">
      <dgm:prSet phldrT="[Текст]"/>
      <dgm:spPr>
        <a:solidFill>
          <a:schemeClr val="accent4"/>
        </a:solidFill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Принимает данные</a:t>
          </a:r>
          <a:endParaRPr lang="ru-RU" dirty="0">
            <a:solidFill>
              <a:schemeClr val="tx1"/>
            </a:solidFill>
          </a:endParaRPr>
        </a:p>
      </dgm:t>
    </dgm:pt>
    <dgm:pt modelId="{5DC2E053-2A54-4BBE-99E5-66B2E3653965}" type="sibTrans" cxnId="{2B8A6923-69FA-4C5B-BD37-047AD32D8BE0}">
      <dgm:prSet/>
      <dgm:spPr/>
      <dgm:t>
        <a:bodyPr/>
        <a:lstStyle/>
        <a:p>
          <a:endParaRPr lang="ru-RU"/>
        </a:p>
      </dgm:t>
    </dgm:pt>
    <dgm:pt modelId="{4F728DAB-6414-4C62-AA0E-D826AA6E85D6}" type="parTrans" cxnId="{2B8A6923-69FA-4C5B-BD37-047AD32D8BE0}">
      <dgm:prSet/>
      <dgm:spPr/>
      <dgm:t>
        <a:bodyPr/>
        <a:lstStyle/>
        <a:p>
          <a:endParaRPr lang="ru-RU"/>
        </a:p>
      </dgm:t>
    </dgm:pt>
    <dgm:pt modelId="{45F6C3CB-3F72-430B-A4F0-EBFF997AF986}" type="pres">
      <dgm:prSet presAssocID="{B5C5EA16-D665-4A18-86A4-666FB67A134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0678A4F-CD2D-4B96-AE5B-26C64B2BE733}" type="pres">
      <dgm:prSet presAssocID="{D3AE72C6-3D07-43AB-9543-C092E4BF87A6}" presName="composite" presStyleCnt="0"/>
      <dgm:spPr/>
    </dgm:pt>
    <dgm:pt modelId="{801A4AC6-F820-4605-B38A-2B5A91AC9726}" type="pres">
      <dgm:prSet presAssocID="{D3AE72C6-3D07-43AB-9543-C092E4BF87A6}" presName="imagSh" presStyleLbl="bgImgPlace1" presStyleIdx="0" presStyleCnt="3" custScaleY="88742"/>
      <dgm:spPr>
        <a:solidFill>
          <a:schemeClr val="accent6">
            <a:lumMod val="40000"/>
            <a:lumOff val="60000"/>
          </a:schemeClr>
        </a:solidFill>
      </dgm:spPr>
    </dgm:pt>
    <dgm:pt modelId="{C6CD98F4-527F-4FA7-9E33-1A946134ECB5}" type="pres">
      <dgm:prSet presAssocID="{D3AE72C6-3D07-43AB-9543-C092E4BF87A6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C446DF-E91F-4991-872B-CBCB5BA04A16}" type="pres">
      <dgm:prSet presAssocID="{4266677D-A68D-42C2-8DDC-E2BDD9A1CD4E}" presName="sibTrans" presStyleLbl="sibTrans2D1" presStyleIdx="0" presStyleCnt="2"/>
      <dgm:spPr/>
      <dgm:t>
        <a:bodyPr/>
        <a:lstStyle/>
        <a:p>
          <a:endParaRPr lang="ru-RU"/>
        </a:p>
      </dgm:t>
    </dgm:pt>
    <dgm:pt modelId="{8B70286D-80B6-4A42-B338-559AC93A93C1}" type="pres">
      <dgm:prSet presAssocID="{4266677D-A68D-42C2-8DDC-E2BDD9A1CD4E}" presName="connTx" presStyleLbl="sibTrans2D1" presStyleIdx="0" presStyleCnt="2"/>
      <dgm:spPr/>
      <dgm:t>
        <a:bodyPr/>
        <a:lstStyle/>
        <a:p>
          <a:endParaRPr lang="ru-RU"/>
        </a:p>
      </dgm:t>
    </dgm:pt>
    <dgm:pt modelId="{AE3E8EB0-B6FA-4632-AA62-0DD849CF22CA}" type="pres">
      <dgm:prSet presAssocID="{925BB913-908E-48E0-968D-B19ECA012112}" presName="composite" presStyleCnt="0"/>
      <dgm:spPr/>
    </dgm:pt>
    <dgm:pt modelId="{3E3FCEE6-2AA8-43A7-BC42-BDCF680F2FC9}" type="pres">
      <dgm:prSet presAssocID="{925BB913-908E-48E0-968D-B19ECA012112}" presName="imagSh" presStyleLbl="bgImgPlace1" presStyleIdx="1" presStyleCnt="3"/>
      <dgm:spPr>
        <a:solidFill>
          <a:schemeClr val="accent1">
            <a:lumMod val="60000"/>
            <a:lumOff val="40000"/>
          </a:schemeClr>
        </a:solidFill>
      </dgm:spPr>
    </dgm:pt>
    <dgm:pt modelId="{E99C7B92-A357-477E-9B4E-24E16FA0B4ED}" type="pres">
      <dgm:prSet presAssocID="{925BB913-908E-48E0-968D-B19ECA012112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01DDEB-0EBD-44CA-8860-F42CEE9B421F}" type="pres">
      <dgm:prSet presAssocID="{5EE93073-5372-4464-946F-75348F00C9BA}" presName="sibTrans" presStyleLbl="sibTrans2D1" presStyleIdx="1" presStyleCnt="2"/>
      <dgm:spPr/>
      <dgm:t>
        <a:bodyPr/>
        <a:lstStyle/>
        <a:p>
          <a:endParaRPr lang="ru-RU"/>
        </a:p>
      </dgm:t>
    </dgm:pt>
    <dgm:pt modelId="{6DA58D7D-7174-4EA6-8B05-F77CB1E90709}" type="pres">
      <dgm:prSet presAssocID="{5EE93073-5372-4464-946F-75348F00C9BA}" presName="connTx" presStyleLbl="sibTrans2D1" presStyleIdx="1" presStyleCnt="2"/>
      <dgm:spPr/>
      <dgm:t>
        <a:bodyPr/>
        <a:lstStyle/>
        <a:p>
          <a:endParaRPr lang="ru-RU"/>
        </a:p>
      </dgm:t>
    </dgm:pt>
    <dgm:pt modelId="{87B57767-B358-4FB8-99CB-41A408A65A73}" type="pres">
      <dgm:prSet presAssocID="{B68E38C3-2A5D-45B6-9414-72DF85C9FB53}" presName="composite" presStyleCnt="0"/>
      <dgm:spPr/>
    </dgm:pt>
    <dgm:pt modelId="{214547BD-B46F-4C23-AD98-2EFF7C0C9234}" type="pres">
      <dgm:prSet presAssocID="{B68E38C3-2A5D-45B6-9414-72DF85C9FB53}" presName="imagSh" presStyleLbl="bgImgPlace1" presStyleIdx="2" presStyleCnt="3"/>
      <dgm:spPr>
        <a:solidFill>
          <a:schemeClr val="accent4">
            <a:lumMod val="60000"/>
            <a:lumOff val="40000"/>
          </a:schemeClr>
        </a:solidFill>
      </dgm:spPr>
    </dgm:pt>
    <dgm:pt modelId="{96378828-1A8B-41E2-B3D7-40C5458D15F6}" type="pres">
      <dgm:prSet presAssocID="{B68E38C3-2A5D-45B6-9414-72DF85C9FB53}" presName="txNode" presStyleLbl="node1" presStyleIdx="2" presStyleCnt="3" custLinFactNeighborY="-2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F7B7D30-7B95-41AA-916D-867A1AC7AD5B}" type="presOf" srcId="{D3AE72C6-3D07-43AB-9543-C092E4BF87A6}" destId="{C6CD98F4-527F-4FA7-9E33-1A946134ECB5}" srcOrd="0" destOrd="0" presId="urn:microsoft.com/office/officeart/2005/8/layout/hProcess10"/>
    <dgm:cxn modelId="{B246ECA9-44A2-43D7-B961-ED0280CBF40B}" type="presOf" srcId="{B68E38C3-2A5D-45B6-9414-72DF85C9FB53}" destId="{96378828-1A8B-41E2-B3D7-40C5458D15F6}" srcOrd="0" destOrd="0" presId="urn:microsoft.com/office/officeart/2005/8/layout/hProcess10"/>
    <dgm:cxn modelId="{265429F5-7F17-4CBF-A003-CA3CAFB4E930}" srcId="{B5C5EA16-D665-4A18-86A4-666FB67A1349}" destId="{925BB913-908E-48E0-968D-B19ECA012112}" srcOrd="1" destOrd="0" parTransId="{59FD78B2-EE65-4543-94B2-ADA7517A0548}" sibTransId="{5EE93073-5372-4464-946F-75348F00C9BA}"/>
    <dgm:cxn modelId="{56BE1F0F-9416-488A-BBF2-8FE68F433617}" srcId="{B5C5EA16-D665-4A18-86A4-666FB67A1349}" destId="{D3AE72C6-3D07-43AB-9543-C092E4BF87A6}" srcOrd="0" destOrd="0" parTransId="{2834E7C1-A2B6-4EDA-8C8D-75388D8F8287}" sibTransId="{4266677D-A68D-42C2-8DDC-E2BDD9A1CD4E}"/>
    <dgm:cxn modelId="{E6E9BBC5-AD09-49FE-8E39-3216FF02AEFE}" type="presOf" srcId="{925BB913-908E-48E0-968D-B19ECA012112}" destId="{E99C7B92-A357-477E-9B4E-24E16FA0B4ED}" srcOrd="0" destOrd="0" presId="urn:microsoft.com/office/officeart/2005/8/layout/hProcess10"/>
    <dgm:cxn modelId="{2B8A6923-69FA-4C5B-BD37-047AD32D8BE0}" srcId="{B5C5EA16-D665-4A18-86A4-666FB67A1349}" destId="{B68E38C3-2A5D-45B6-9414-72DF85C9FB53}" srcOrd="2" destOrd="0" parTransId="{4F728DAB-6414-4C62-AA0E-D826AA6E85D6}" sibTransId="{5DC2E053-2A54-4BBE-99E5-66B2E3653965}"/>
    <dgm:cxn modelId="{162CF22D-E249-4003-ACD6-DCCD693A113D}" type="presOf" srcId="{4266677D-A68D-42C2-8DDC-E2BDD9A1CD4E}" destId="{8B70286D-80B6-4A42-B338-559AC93A93C1}" srcOrd="1" destOrd="0" presId="urn:microsoft.com/office/officeart/2005/8/layout/hProcess10"/>
    <dgm:cxn modelId="{EA170770-7503-4038-A8ED-75111FE440D5}" type="presOf" srcId="{B5C5EA16-D665-4A18-86A4-666FB67A1349}" destId="{45F6C3CB-3F72-430B-A4F0-EBFF997AF986}" srcOrd="0" destOrd="0" presId="urn:microsoft.com/office/officeart/2005/8/layout/hProcess10"/>
    <dgm:cxn modelId="{F496E6AF-2784-4D69-960E-6165E3C98383}" type="presOf" srcId="{4266677D-A68D-42C2-8DDC-E2BDD9A1CD4E}" destId="{3CC446DF-E91F-4991-872B-CBCB5BA04A16}" srcOrd="0" destOrd="0" presId="urn:microsoft.com/office/officeart/2005/8/layout/hProcess10"/>
    <dgm:cxn modelId="{879869F9-8CEA-4126-AA42-C5D9E2BB7CE8}" type="presOf" srcId="{5EE93073-5372-4464-946F-75348F00C9BA}" destId="{6DA58D7D-7174-4EA6-8B05-F77CB1E90709}" srcOrd="1" destOrd="0" presId="urn:microsoft.com/office/officeart/2005/8/layout/hProcess10"/>
    <dgm:cxn modelId="{A855D433-947E-44D4-981B-FC92B4EF7752}" type="presOf" srcId="{5EE93073-5372-4464-946F-75348F00C9BA}" destId="{7801DDEB-0EBD-44CA-8860-F42CEE9B421F}" srcOrd="0" destOrd="0" presId="urn:microsoft.com/office/officeart/2005/8/layout/hProcess10"/>
    <dgm:cxn modelId="{6482154D-CA04-4AA3-B3DB-7F6B5CD74F2E}" type="presParOf" srcId="{45F6C3CB-3F72-430B-A4F0-EBFF997AF986}" destId="{D0678A4F-CD2D-4B96-AE5B-26C64B2BE733}" srcOrd="0" destOrd="0" presId="urn:microsoft.com/office/officeart/2005/8/layout/hProcess10"/>
    <dgm:cxn modelId="{B47656FD-7AC6-4A82-B61D-80CDC6F93BF0}" type="presParOf" srcId="{D0678A4F-CD2D-4B96-AE5B-26C64B2BE733}" destId="{801A4AC6-F820-4605-B38A-2B5A91AC9726}" srcOrd="0" destOrd="0" presId="urn:microsoft.com/office/officeart/2005/8/layout/hProcess10"/>
    <dgm:cxn modelId="{08047B8E-7AE1-4C06-B7FD-CCE1BA0DBEA6}" type="presParOf" srcId="{D0678A4F-CD2D-4B96-AE5B-26C64B2BE733}" destId="{C6CD98F4-527F-4FA7-9E33-1A946134ECB5}" srcOrd="1" destOrd="0" presId="urn:microsoft.com/office/officeart/2005/8/layout/hProcess10"/>
    <dgm:cxn modelId="{01401430-E5F0-4E5A-85E3-8A623D2AE5F8}" type="presParOf" srcId="{45F6C3CB-3F72-430B-A4F0-EBFF997AF986}" destId="{3CC446DF-E91F-4991-872B-CBCB5BA04A16}" srcOrd="1" destOrd="0" presId="urn:microsoft.com/office/officeart/2005/8/layout/hProcess10"/>
    <dgm:cxn modelId="{7EEFCDC9-5C89-4999-9FC8-25843223D57E}" type="presParOf" srcId="{3CC446DF-E91F-4991-872B-CBCB5BA04A16}" destId="{8B70286D-80B6-4A42-B338-559AC93A93C1}" srcOrd="0" destOrd="0" presId="urn:microsoft.com/office/officeart/2005/8/layout/hProcess10"/>
    <dgm:cxn modelId="{8AA7672B-0981-440C-8F0B-BECE41044BE7}" type="presParOf" srcId="{45F6C3CB-3F72-430B-A4F0-EBFF997AF986}" destId="{AE3E8EB0-B6FA-4632-AA62-0DD849CF22CA}" srcOrd="2" destOrd="0" presId="urn:microsoft.com/office/officeart/2005/8/layout/hProcess10"/>
    <dgm:cxn modelId="{22D52D39-4951-4BE2-832F-E96E01148F5E}" type="presParOf" srcId="{AE3E8EB0-B6FA-4632-AA62-0DD849CF22CA}" destId="{3E3FCEE6-2AA8-43A7-BC42-BDCF680F2FC9}" srcOrd="0" destOrd="0" presId="urn:microsoft.com/office/officeart/2005/8/layout/hProcess10"/>
    <dgm:cxn modelId="{58C357A4-68C7-4FB6-900E-D8E9B0030C78}" type="presParOf" srcId="{AE3E8EB0-B6FA-4632-AA62-0DD849CF22CA}" destId="{E99C7B92-A357-477E-9B4E-24E16FA0B4ED}" srcOrd="1" destOrd="0" presId="urn:microsoft.com/office/officeart/2005/8/layout/hProcess10"/>
    <dgm:cxn modelId="{0358BB4D-5A9D-48DD-9D76-BE4F5AC99388}" type="presParOf" srcId="{45F6C3CB-3F72-430B-A4F0-EBFF997AF986}" destId="{7801DDEB-0EBD-44CA-8860-F42CEE9B421F}" srcOrd="3" destOrd="0" presId="urn:microsoft.com/office/officeart/2005/8/layout/hProcess10"/>
    <dgm:cxn modelId="{7A80CBC7-11DD-4429-B297-8161DFCB614A}" type="presParOf" srcId="{7801DDEB-0EBD-44CA-8860-F42CEE9B421F}" destId="{6DA58D7D-7174-4EA6-8B05-F77CB1E90709}" srcOrd="0" destOrd="0" presId="urn:microsoft.com/office/officeart/2005/8/layout/hProcess10"/>
    <dgm:cxn modelId="{DD68ECBB-55AD-45C9-AEF1-23E4BBC36CE2}" type="presParOf" srcId="{45F6C3CB-3F72-430B-A4F0-EBFF997AF986}" destId="{87B57767-B358-4FB8-99CB-41A408A65A73}" srcOrd="4" destOrd="0" presId="urn:microsoft.com/office/officeart/2005/8/layout/hProcess10"/>
    <dgm:cxn modelId="{18F8729F-1C3B-49AF-A2F4-62622C0DDE40}" type="presParOf" srcId="{87B57767-B358-4FB8-99CB-41A408A65A73}" destId="{214547BD-B46F-4C23-AD98-2EFF7C0C9234}" srcOrd="0" destOrd="0" presId="urn:microsoft.com/office/officeart/2005/8/layout/hProcess10"/>
    <dgm:cxn modelId="{EB1EB3E7-03A4-48AB-B681-3D3F6A5205CB}" type="presParOf" srcId="{87B57767-B358-4FB8-99CB-41A408A65A73}" destId="{96378828-1A8B-41E2-B3D7-40C5458D15F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FBF6-66A3-4ED5-927C-755C319DFCA0}" type="presOf" srcId="{DBE7ADCF-1861-438E-A2AB-C55FB82C4935}" destId="{4778BFB1-A254-4CEA-B476-03EC6776008C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FBF6-66A3-4ED5-927C-755C319DFCA0}" type="presOf" srcId="{DBE7ADCF-1861-438E-A2AB-C55FB82C4935}" destId="{4778BFB1-A254-4CEA-B476-03EC6776008C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FBF6-66A3-4ED5-927C-755C319DFCA0}" type="presOf" srcId="{DBE7ADCF-1861-438E-A2AB-C55FB82C4935}" destId="{4778BFB1-A254-4CEA-B476-03EC6776008C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4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5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6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FBF6-66A3-4ED5-927C-755C319DFCA0}" type="presOf" srcId="{DBE7ADCF-1861-438E-A2AB-C55FB82C4935}" destId="{4778BFB1-A254-4CEA-B476-03EC6776008C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7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8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9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FBF6-66A3-4ED5-927C-755C319DFCA0}" type="presOf" srcId="{DBE7ADCF-1861-438E-A2AB-C55FB82C4935}" destId="{4778BFB1-A254-4CEA-B476-03EC6776008C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655966-A471-44F7-B941-A28510DFD25D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A0E9F314-EEB0-4674-81BF-9257BB207EEA}">
      <dgm:prSet phldrT="[Текст]"/>
      <dgm:spPr/>
      <dgm:t>
        <a:bodyPr/>
        <a:lstStyle/>
        <a:p>
          <a:r>
            <a:rPr lang="ru-RU" dirty="0" smtClean="0"/>
            <a:t> </a:t>
          </a:r>
          <a:endParaRPr lang="ru-RU" dirty="0"/>
        </a:p>
      </dgm:t>
    </dgm:pt>
    <dgm:pt modelId="{FDCC41F2-9129-45FA-9F6E-33FB7011B044}" type="parTrans" cxnId="{12BB0580-11FD-47AD-849C-B6B4ABE1FCF4}">
      <dgm:prSet/>
      <dgm:spPr/>
      <dgm:t>
        <a:bodyPr/>
        <a:lstStyle/>
        <a:p>
          <a:endParaRPr lang="ru-RU"/>
        </a:p>
      </dgm:t>
    </dgm:pt>
    <dgm:pt modelId="{CC4465DC-4436-426B-8412-657B04AA7DFE}" type="sibTrans" cxnId="{12BB0580-11FD-47AD-849C-B6B4ABE1FCF4}">
      <dgm:prSet/>
      <dgm:spPr/>
      <dgm:t>
        <a:bodyPr/>
        <a:lstStyle/>
        <a:p>
          <a:endParaRPr lang="ru-RU"/>
        </a:p>
      </dgm:t>
    </dgm:pt>
    <dgm:pt modelId="{FB705CFC-6CA8-4E15-AD3E-FD1D306D03CD}">
      <dgm:prSet phldrT="[Текст]"/>
      <dgm:spPr/>
      <dgm:t>
        <a:bodyPr/>
        <a:lstStyle/>
        <a:p>
          <a:r>
            <a:rPr lang="ru-RU" dirty="0" smtClean="0"/>
            <a:t> </a:t>
          </a:r>
          <a:endParaRPr lang="ru-RU" dirty="0"/>
        </a:p>
      </dgm:t>
    </dgm:pt>
    <dgm:pt modelId="{4C38F274-96B4-4007-A087-B5884510A99C}" type="parTrans" cxnId="{7258FF10-A71F-455E-A155-42869A61AD5D}">
      <dgm:prSet/>
      <dgm:spPr/>
      <dgm:t>
        <a:bodyPr/>
        <a:lstStyle/>
        <a:p>
          <a:endParaRPr lang="ru-RU"/>
        </a:p>
      </dgm:t>
    </dgm:pt>
    <dgm:pt modelId="{87E680EB-E3A0-4E49-81FE-1AB31731721C}" type="sibTrans" cxnId="{7258FF10-A71F-455E-A155-42869A61AD5D}">
      <dgm:prSet/>
      <dgm:spPr/>
      <dgm:t>
        <a:bodyPr/>
        <a:lstStyle/>
        <a:p>
          <a:endParaRPr lang="ru-RU"/>
        </a:p>
      </dgm:t>
    </dgm:pt>
    <dgm:pt modelId="{A37F3490-ED3C-44B9-87B6-ED88BAE49472}">
      <dgm:prSet phldrT="[Текст]"/>
      <dgm:spPr/>
      <dgm:t>
        <a:bodyPr/>
        <a:lstStyle/>
        <a:p>
          <a:r>
            <a:rPr lang="ru-RU" dirty="0" smtClean="0"/>
            <a:t> </a:t>
          </a:r>
          <a:endParaRPr lang="ru-RU" dirty="0"/>
        </a:p>
      </dgm:t>
    </dgm:pt>
    <dgm:pt modelId="{4E650219-EDB0-4FAF-8AA0-C2DF7111DB21}" type="parTrans" cxnId="{61B73FD4-F5F5-460E-85BA-A7B3043B672A}">
      <dgm:prSet/>
      <dgm:spPr/>
      <dgm:t>
        <a:bodyPr/>
        <a:lstStyle/>
        <a:p>
          <a:endParaRPr lang="ru-RU"/>
        </a:p>
      </dgm:t>
    </dgm:pt>
    <dgm:pt modelId="{B1AE832B-EF83-466C-B79B-3ACEB4356087}" type="sibTrans" cxnId="{61B73FD4-F5F5-460E-85BA-A7B3043B672A}">
      <dgm:prSet/>
      <dgm:spPr/>
      <dgm:t>
        <a:bodyPr/>
        <a:lstStyle/>
        <a:p>
          <a:endParaRPr lang="ru-RU"/>
        </a:p>
      </dgm:t>
    </dgm:pt>
    <dgm:pt modelId="{61BA73D4-0D94-46B3-A1B2-AB4BD5AE53F2}" type="pres">
      <dgm:prSet presAssocID="{06655966-A471-44F7-B941-A28510DFD25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6331214-6389-4850-881D-F6ECF62DD76F}" type="pres">
      <dgm:prSet presAssocID="{A0E9F314-EEB0-4674-81BF-9257BB207EE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0C676F9-4398-4493-A9D6-8CC44FFB5ED5}" type="pres">
      <dgm:prSet presAssocID="{A0E9F314-EEB0-4674-81BF-9257BB207EEA}" presName="gear1srcNode" presStyleLbl="node1" presStyleIdx="0" presStyleCnt="3"/>
      <dgm:spPr/>
      <dgm:t>
        <a:bodyPr/>
        <a:lstStyle/>
        <a:p>
          <a:endParaRPr lang="ru-RU"/>
        </a:p>
      </dgm:t>
    </dgm:pt>
    <dgm:pt modelId="{E8C915FB-E8CC-4D8F-996A-D602E894B750}" type="pres">
      <dgm:prSet presAssocID="{A0E9F314-EEB0-4674-81BF-9257BB207EEA}" presName="gear1dstNode" presStyleLbl="node1" presStyleIdx="0" presStyleCnt="3"/>
      <dgm:spPr/>
      <dgm:t>
        <a:bodyPr/>
        <a:lstStyle/>
        <a:p>
          <a:endParaRPr lang="ru-RU"/>
        </a:p>
      </dgm:t>
    </dgm:pt>
    <dgm:pt modelId="{509C1FB1-7D67-49F8-AE78-03237ED42CC7}" type="pres">
      <dgm:prSet presAssocID="{FB705CFC-6CA8-4E15-AD3E-FD1D306D03C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992E9C-BFED-4662-9090-DCBE39475E4A}" type="pres">
      <dgm:prSet presAssocID="{FB705CFC-6CA8-4E15-AD3E-FD1D306D03CD}" presName="gear2srcNode" presStyleLbl="node1" presStyleIdx="1" presStyleCnt="3"/>
      <dgm:spPr/>
      <dgm:t>
        <a:bodyPr/>
        <a:lstStyle/>
        <a:p>
          <a:endParaRPr lang="ru-RU"/>
        </a:p>
      </dgm:t>
    </dgm:pt>
    <dgm:pt modelId="{16E28904-2EE5-4611-8D8A-1313442CB4E3}" type="pres">
      <dgm:prSet presAssocID="{FB705CFC-6CA8-4E15-AD3E-FD1D306D03CD}" presName="gear2dstNode" presStyleLbl="node1" presStyleIdx="1" presStyleCnt="3"/>
      <dgm:spPr/>
      <dgm:t>
        <a:bodyPr/>
        <a:lstStyle/>
        <a:p>
          <a:endParaRPr lang="ru-RU"/>
        </a:p>
      </dgm:t>
    </dgm:pt>
    <dgm:pt modelId="{AB6F5C57-6089-4F98-B094-05D556AFACBD}" type="pres">
      <dgm:prSet presAssocID="{A37F3490-ED3C-44B9-87B6-ED88BAE49472}" presName="gear3" presStyleLbl="node1" presStyleIdx="2" presStyleCnt="3"/>
      <dgm:spPr/>
      <dgm:t>
        <a:bodyPr/>
        <a:lstStyle/>
        <a:p>
          <a:endParaRPr lang="ru-RU"/>
        </a:p>
      </dgm:t>
    </dgm:pt>
    <dgm:pt modelId="{7CC4DF0B-B7AA-4208-ABFE-D3F635106C63}" type="pres">
      <dgm:prSet presAssocID="{A37F3490-ED3C-44B9-87B6-ED88BAE4947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4731BA-92ED-442D-A5FA-FECB368C1B69}" type="pres">
      <dgm:prSet presAssocID="{A37F3490-ED3C-44B9-87B6-ED88BAE49472}" presName="gear3srcNode" presStyleLbl="node1" presStyleIdx="2" presStyleCnt="3"/>
      <dgm:spPr/>
      <dgm:t>
        <a:bodyPr/>
        <a:lstStyle/>
        <a:p>
          <a:endParaRPr lang="ru-RU"/>
        </a:p>
      </dgm:t>
    </dgm:pt>
    <dgm:pt modelId="{E6D57365-161E-4E45-B27D-ECECB9395BE9}" type="pres">
      <dgm:prSet presAssocID="{A37F3490-ED3C-44B9-87B6-ED88BAE49472}" presName="gear3dstNode" presStyleLbl="node1" presStyleIdx="2" presStyleCnt="3"/>
      <dgm:spPr/>
      <dgm:t>
        <a:bodyPr/>
        <a:lstStyle/>
        <a:p>
          <a:endParaRPr lang="ru-RU"/>
        </a:p>
      </dgm:t>
    </dgm:pt>
    <dgm:pt modelId="{5F7E3B41-02BA-4F8C-9A77-3728536FDF40}" type="pres">
      <dgm:prSet presAssocID="{CC4465DC-4436-426B-8412-657B04AA7DFE}" presName="connector1" presStyleLbl="sibTrans2D1" presStyleIdx="0" presStyleCnt="3"/>
      <dgm:spPr/>
      <dgm:t>
        <a:bodyPr/>
        <a:lstStyle/>
        <a:p>
          <a:endParaRPr lang="ru-RU"/>
        </a:p>
      </dgm:t>
    </dgm:pt>
    <dgm:pt modelId="{D49B94DE-8F36-437B-B71B-D65E7742FDA8}" type="pres">
      <dgm:prSet presAssocID="{87E680EB-E3A0-4E49-81FE-1AB31731721C}" presName="connector2" presStyleLbl="sibTrans2D1" presStyleIdx="1" presStyleCnt="3"/>
      <dgm:spPr/>
      <dgm:t>
        <a:bodyPr/>
        <a:lstStyle/>
        <a:p>
          <a:endParaRPr lang="ru-RU"/>
        </a:p>
      </dgm:t>
    </dgm:pt>
    <dgm:pt modelId="{3AA12087-7D3A-4AFF-AC19-4D12554D83C7}" type="pres">
      <dgm:prSet presAssocID="{B1AE832B-EF83-466C-B79B-3ACEB4356087}" presName="connector3" presStyleLbl="sibTrans2D1" presStyleIdx="2" presStyleCnt="3"/>
      <dgm:spPr/>
      <dgm:t>
        <a:bodyPr/>
        <a:lstStyle/>
        <a:p>
          <a:endParaRPr lang="ru-RU"/>
        </a:p>
      </dgm:t>
    </dgm:pt>
  </dgm:ptLst>
  <dgm:cxnLst>
    <dgm:cxn modelId="{8D96F709-C2D7-4EA1-9340-EC2614184212}" type="presOf" srcId="{06655966-A471-44F7-B941-A28510DFD25D}" destId="{61BA73D4-0D94-46B3-A1B2-AB4BD5AE53F2}" srcOrd="0" destOrd="0" presId="urn:microsoft.com/office/officeart/2005/8/layout/gear1"/>
    <dgm:cxn modelId="{DE083B16-5255-4C77-8F5C-96AA57DF402F}" type="presOf" srcId="{A37F3490-ED3C-44B9-87B6-ED88BAE49472}" destId="{AB6F5C57-6089-4F98-B094-05D556AFACBD}" srcOrd="0" destOrd="0" presId="urn:microsoft.com/office/officeart/2005/8/layout/gear1"/>
    <dgm:cxn modelId="{1AFC3B55-5C89-4854-ABC7-61F2F050C32F}" type="presOf" srcId="{87E680EB-E3A0-4E49-81FE-1AB31731721C}" destId="{D49B94DE-8F36-437B-B71B-D65E7742FDA8}" srcOrd="0" destOrd="0" presId="urn:microsoft.com/office/officeart/2005/8/layout/gear1"/>
    <dgm:cxn modelId="{0BC9C76C-A230-4DD6-A175-46616657076A}" type="presOf" srcId="{CC4465DC-4436-426B-8412-657B04AA7DFE}" destId="{5F7E3B41-02BA-4F8C-9A77-3728536FDF40}" srcOrd="0" destOrd="0" presId="urn:microsoft.com/office/officeart/2005/8/layout/gear1"/>
    <dgm:cxn modelId="{9D029213-84AA-4BBC-A344-183823DAA060}" type="presOf" srcId="{A37F3490-ED3C-44B9-87B6-ED88BAE49472}" destId="{7CC4DF0B-B7AA-4208-ABFE-D3F635106C63}" srcOrd="1" destOrd="0" presId="urn:microsoft.com/office/officeart/2005/8/layout/gear1"/>
    <dgm:cxn modelId="{EB0BE271-9406-47AE-ABAC-14B713DEB24D}" type="presOf" srcId="{B1AE832B-EF83-466C-B79B-3ACEB4356087}" destId="{3AA12087-7D3A-4AFF-AC19-4D12554D83C7}" srcOrd="0" destOrd="0" presId="urn:microsoft.com/office/officeart/2005/8/layout/gear1"/>
    <dgm:cxn modelId="{EE2C8151-E206-4D9C-BDC6-9747FA52E8C6}" type="presOf" srcId="{A37F3490-ED3C-44B9-87B6-ED88BAE49472}" destId="{F84731BA-92ED-442D-A5FA-FECB368C1B69}" srcOrd="2" destOrd="0" presId="urn:microsoft.com/office/officeart/2005/8/layout/gear1"/>
    <dgm:cxn modelId="{751BBD81-7E5F-42D8-94F4-BE0098CF6BB5}" type="presOf" srcId="{A37F3490-ED3C-44B9-87B6-ED88BAE49472}" destId="{E6D57365-161E-4E45-B27D-ECECB9395BE9}" srcOrd="3" destOrd="0" presId="urn:microsoft.com/office/officeart/2005/8/layout/gear1"/>
    <dgm:cxn modelId="{AC680043-ECFF-4F10-9859-770981DE4C3C}" type="presOf" srcId="{FB705CFC-6CA8-4E15-AD3E-FD1D306D03CD}" destId="{16E28904-2EE5-4611-8D8A-1313442CB4E3}" srcOrd="2" destOrd="0" presId="urn:microsoft.com/office/officeart/2005/8/layout/gear1"/>
    <dgm:cxn modelId="{CEB81AA3-6623-4544-87D9-77E00345D5E6}" type="presOf" srcId="{A0E9F314-EEB0-4674-81BF-9257BB207EEA}" destId="{E8C915FB-E8CC-4D8F-996A-D602E894B750}" srcOrd="2" destOrd="0" presId="urn:microsoft.com/office/officeart/2005/8/layout/gear1"/>
    <dgm:cxn modelId="{7258FF10-A71F-455E-A155-42869A61AD5D}" srcId="{06655966-A471-44F7-B941-A28510DFD25D}" destId="{FB705CFC-6CA8-4E15-AD3E-FD1D306D03CD}" srcOrd="1" destOrd="0" parTransId="{4C38F274-96B4-4007-A087-B5884510A99C}" sibTransId="{87E680EB-E3A0-4E49-81FE-1AB31731721C}"/>
    <dgm:cxn modelId="{AC8FD075-DBAE-4838-A067-BDEABEEF0C0A}" type="presOf" srcId="{A0E9F314-EEB0-4674-81BF-9257BB207EEA}" destId="{F0C676F9-4398-4493-A9D6-8CC44FFB5ED5}" srcOrd="1" destOrd="0" presId="urn:microsoft.com/office/officeart/2005/8/layout/gear1"/>
    <dgm:cxn modelId="{E63E0CBA-4974-411E-9DA5-CDE0CA5C4F31}" type="presOf" srcId="{FB705CFC-6CA8-4E15-AD3E-FD1D306D03CD}" destId="{509C1FB1-7D67-49F8-AE78-03237ED42CC7}" srcOrd="0" destOrd="0" presId="urn:microsoft.com/office/officeart/2005/8/layout/gear1"/>
    <dgm:cxn modelId="{13AF9D41-4EEA-4027-8CF2-8F5B7302A2D6}" type="presOf" srcId="{A0E9F314-EEB0-4674-81BF-9257BB207EEA}" destId="{16331214-6389-4850-881D-F6ECF62DD76F}" srcOrd="0" destOrd="0" presId="urn:microsoft.com/office/officeart/2005/8/layout/gear1"/>
    <dgm:cxn modelId="{61B73FD4-F5F5-460E-85BA-A7B3043B672A}" srcId="{06655966-A471-44F7-B941-A28510DFD25D}" destId="{A37F3490-ED3C-44B9-87B6-ED88BAE49472}" srcOrd="2" destOrd="0" parTransId="{4E650219-EDB0-4FAF-8AA0-C2DF7111DB21}" sibTransId="{B1AE832B-EF83-466C-B79B-3ACEB4356087}"/>
    <dgm:cxn modelId="{12BB0580-11FD-47AD-849C-B6B4ABE1FCF4}" srcId="{06655966-A471-44F7-B941-A28510DFD25D}" destId="{A0E9F314-EEB0-4674-81BF-9257BB207EEA}" srcOrd="0" destOrd="0" parTransId="{FDCC41F2-9129-45FA-9F6E-33FB7011B044}" sibTransId="{CC4465DC-4436-426B-8412-657B04AA7DFE}"/>
    <dgm:cxn modelId="{9DAABA0D-CB8C-450E-9354-00D5E45F9833}" type="presOf" srcId="{FB705CFC-6CA8-4E15-AD3E-FD1D306D03CD}" destId="{E8992E9C-BFED-4662-9090-DCBE39475E4A}" srcOrd="1" destOrd="0" presId="urn:microsoft.com/office/officeart/2005/8/layout/gear1"/>
    <dgm:cxn modelId="{EED00596-42D8-4322-BA5A-EBE2740F137A}" type="presParOf" srcId="{61BA73D4-0D94-46B3-A1B2-AB4BD5AE53F2}" destId="{16331214-6389-4850-881D-F6ECF62DD76F}" srcOrd="0" destOrd="0" presId="urn:microsoft.com/office/officeart/2005/8/layout/gear1"/>
    <dgm:cxn modelId="{744B661A-382B-47A9-BF2F-D57F98A20FA3}" type="presParOf" srcId="{61BA73D4-0D94-46B3-A1B2-AB4BD5AE53F2}" destId="{F0C676F9-4398-4493-A9D6-8CC44FFB5ED5}" srcOrd="1" destOrd="0" presId="urn:microsoft.com/office/officeart/2005/8/layout/gear1"/>
    <dgm:cxn modelId="{D84FFFD8-D532-46C1-9D79-22735DE7F8AE}" type="presParOf" srcId="{61BA73D4-0D94-46B3-A1B2-AB4BD5AE53F2}" destId="{E8C915FB-E8CC-4D8F-996A-D602E894B750}" srcOrd="2" destOrd="0" presId="urn:microsoft.com/office/officeart/2005/8/layout/gear1"/>
    <dgm:cxn modelId="{03529CE9-BD6A-46F0-9401-83D971370EA4}" type="presParOf" srcId="{61BA73D4-0D94-46B3-A1B2-AB4BD5AE53F2}" destId="{509C1FB1-7D67-49F8-AE78-03237ED42CC7}" srcOrd="3" destOrd="0" presId="urn:microsoft.com/office/officeart/2005/8/layout/gear1"/>
    <dgm:cxn modelId="{8EDAC477-5A31-4C86-BBD9-48A4C6304BBF}" type="presParOf" srcId="{61BA73D4-0D94-46B3-A1B2-AB4BD5AE53F2}" destId="{E8992E9C-BFED-4662-9090-DCBE39475E4A}" srcOrd="4" destOrd="0" presId="urn:microsoft.com/office/officeart/2005/8/layout/gear1"/>
    <dgm:cxn modelId="{04149B70-9577-45AD-A8D9-D1ACF390D13E}" type="presParOf" srcId="{61BA73D4-0D94-46B3-A1B2-AB4BD5AE53F2}" destId="{16E28904-2EE5-4611-8D8A-1313442CB4E3}" srcOrd="5" destOrd="0" presId="urn:microsoft.com/office/officeart/2005/8/layout/gear1"/>
    <dgm:cxn modelId="{6681B8A1-B7FC-4A7D-A7C9-476308919B58}" type="presParOf" srcId="{61BA73D4-0D94-46B3-A1B2-AB4BD5AE53F2}" destId="{AB6F5C57-6089-4F98-B094-05D556AFACBD}" srcOrd="6" destOrd="0" presId="urn:microsoft.com/office/officeart/2005/8/layout/gear1"/>
    <dgm:cxn modelId="{C5A58EEB-3509-495E-8EBB-B9A9BD51908B}" type="presParOf" srcId="{61BA73D4-0D94-46B3-A1B2-AB4BD5AE53F2}" destId="{7CC4DF0B-B7AA-4208-ABFE-D3F635106C63}" srcOrd="7" destOrd="0" presId="urn:microsoft.com/office/officeart/2005/8/layout/gear1"/>
    <dgm:cxn modelId="{A57A5F5C-EE0E-4850-9CE8-3F7A8C74D712}" type="presParOf" srcId="{61BA73D4-0D94-46B3-A1B2-AB4BD5AE53F2}" destId="{F84731BA-92ED-442D-A5FA-FECB368C1B69}" srcOrd="8" destOrd="0" presId="urn:microsoft.com/office/officeart/2005/8/layout/gear1"/>
    <dgm:cxn modelId="{F7465DEF-21EA-4C57-9BF2-836BDD67E20B}" type="presParOf" srcId="{61BA73D4-0D94-46B3-A1B2-AB4BD5AE53F2}" destId="{E6D57365-161E-4E45-B27D-ECECB9395BE9}" srcOrd="9" destOrd="0" presId="urn:microsoft.com/office/officeart/2005/8/layout/gear1"/>
    <dgm:cxn modelId="{EA1CAF2E-BD76-4A17-8C1E-A3C847041419}" type="presParOf" srcId="{61BA73D4-0D94-46B3-A1B2-AB4BD5AE53F2}" destId="{5F7E3B41-02BA-4F8C-9A77-3728536FDF40}" srcOrd="10" destOrd="0" presId="urn:microsoft.com/office/officeart/2005/8/layout/gear1"/>
    <dgm:cxn modelId="{5D48F6A4-0330-4CF4-8042-50023756EF2F}" type="presParOf" srcId="{61BA73D4-0D94-46B3-A1B2-AB4BD5AE53F2}" destId="{D49B94DE-8F36-437B-B71B-D65E7742FDA8}" srcOrd="11" destOrd="0" presId="urn:microsoft.com/office/officeart/2005/8/layout/gear1"/>
    <dgm:cxn modelId="{1226F72B-E9D5-4C0F-A579-0031622586B2}" type="presParOf" srcId="{61BA73D4-0D94-46B3-A1B2-AB4BD5AE53F2}" destId="{3AA12087-7D3A-4AFF-AC19-4D12554D83C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1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2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FBF6-66A3-4ED5-927C-755C319DFCA0}" type="presOf" srcId="{DBE7ADCF-1861-438E-A2AB-C55FB82C4935}" destId="{4778BFB1-A254-4CEA-B476-03EC6776008C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3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4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5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FBF6-66A3-4ED5-927C-755C319DFCA0}" type="presOf" srcId="{DBE7ADCF-1861-438E-A2AB-C55FB82C4935}" destId="{4778BFB1-A254-4CEA-B476-03EC6776008C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6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7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8.xml><?xml version="1.0" encoding="utf-8"?>
<dgm:dataModel xmlns:dgm="http://schemas.openxmlformats.org/drawingml/2006/diagram" xmlns:a="http://schemas.openxmlformats.org/drawingml/2006/main">
  <dgm:ptLst>
    <dgm:pt modelId="{DBE7ADCF-1861-438E-A2AB-C55FB82C4935}" type="doc">
      <dgm:prSet loTypeId="urn:microsoft.com/office/officeart/2008/layout/RadialCluster" loCatId="cycle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4778BFB1-A254-4CEA-B476-03EC6776008C}" type="pres">
      <dgm:prSet presAssocID="{DBE7ADCF-1861-438E-A2AB-C55FB82C493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FBF6-66A3-4ED5-927C-755C319DFCA0}" type="presOf" srcId="{DBE7ADCF-1861-438E-A2AB-C55FB82C4935}" destId="{4778BFB1-A254-4CEA-B476-03EC6776008C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9.xml><?xml version="1.0" encoding="utf-8"?>
<dgm:dataModel xmlns:dgm="http://schemas.openxmlformats.org/drawingml/2006/diagram" xmlns:a="http://schemas.openxmlformats.org/drawingml/2006/main">
  <dgm:ptLst>
    <dgm:pt modelId="{7BBD4809-7862-4057-928E-47206F8B989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86C76C-52BE-4F3F-A3BA-E7B4EAE9E62A}" type="pres">
      <dgm:prSet presAssocID="{7BBD4809-7862-4057-928E-47206F8B989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B6E0FFD0-52AE-4B5D-8FAD-3D9551CFD5EA}" type="presOf" srcId="{7BBD4809-7862-4057-928E-47206F8B9895}" destId="{8786C76C-52BE-4F3F-A3BA-E7B4EAE9E62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EE4107-BD5E-4E83-BA8C-A173DCCF025F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EACD0DAB-4B05-479D-89FD-2AC891AE9B3A}" type="pres">
      <dgm:prSet presAssocID="{BAEE4107-BD5E-4E83-BA8C-A173DCCF025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B358A-4310-4B1D-B767-2F127AE59C14}" type="presOf" srcId="{BAEE4107-BD5E-4E83-BA8C-A173DCCF025F}" destId="{EACD0DAB-4B05-479D-89FD-2AC891AE9B3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37B46-C60E-4E43-BA6A-9D4A45C1B470}">
      <dsp:nvSpPr>
        <dsp:cNvPr id="0" name=""/>
        <dsp:cNvSpPr/>
      </dsp:nvSpPr>
      <dsp:spPr>
        <a:xfrm>
          <a:off x="73067" y="154126"/>
          <a:ext cx="2314644" cy="260984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Сервер</a:t>
          </a:r>
          <a:endParaRPr lang="ru-RU" sz="3500" kern="1200" dirty="0"/>
        </a:p>
      </dsp:txBody>
      <dsp:txXfrm>
        <a:off x="186059" y="267118"/>
        <a:ext cx="2088660" cy="2383856"/>
      </dsp:txXfrm>
    </dsp:sp>
    <dsp:sp modelId="{2C0B10F9-2A94-4380-A9B5-68D45A47698C}">
      <dsp:nvSpPr>
        <dsp:cNvPr id="0" name=""/>
        <dsp:cNvSpPr/>
      </dsp:nvSpPr>
      <dsp:spPr>
        <a:xfrm rot="2267212">
          <a:off x="2241271" y="2784211"/>
          <a:ext cx="13966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637" y="0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7223A-007B-4BAF-9418-710EC04D6CC8}">
      <dsp:nvSpPr>
        <dsp:cNvPr id="0" name=""/>
        <dsp:cNvSpPr/>
      </dsp:nvSpPr>
      <dsp:spPr>
        <a:xfrm>
          <a:off x="3156035" y="3212089"/>
          <a:ext cx="2087998" cy="109872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tint val="94000"/>
                <a:satMod val="103000"/>
                <a:lumMod val="102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000"/>
                <a:shade val="100000"/>
                <a:satMod val="110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Клиент сегодня</a:t>
          </a:r>
          <a:endParaRPr lang="ru-RU" sz="3000" kern="1200" dirty="0"/>
        </a:p>
      </dsp:txBody>
      <dsp:txXfrm>
        <a:off x="3209670" y="3265724"/>
        <a:ext cx="1980728" cy="991451"/>
      </dsp:txXfrm>
    </dsp:sp>
    <dsp:sp modelId="{908B0368-1347-4981-849B-372D63DA8209}">
      <dsp:nvSpPr>
        <dsp:cNvPr id="0" name=""/>
        <dsp:cNvSpPr/>
      </dsp:nvSpPr>
      <dsp:spPr>
        <a:xfrm rot="21088419">
          <a:off x="2383583" y="1230158"/>
          <a:ext cx="7470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7055" y="0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C6B7D-8CEC-4DB3-8F22-AB819D8DAA18}">
      <dsp:nvSpPr>
        <dsp:cNvPr id="0" name=""/>
        <dsp:cNvSpPr/>
      </dsp:nvSpPr>
      <dsp:spPr>
        <a:xfrm>
          <a:off x="3126511" y="468899"/>
          <a:ext cx="2087998" cy="109872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tint val="94000"/>
                <a:satMod val="103000"/>
                <a:lumMod val="102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Клиент вчера</a:t>
          </a:r>
          <a:endParaRPr lang="ru-RU" sz="3000" kern="1200" dirty="0"/>
        </a:p>
      </dsp:txBody>
      <dsp:txXfrm>
        <a:off x="3180146" y="522534"/>
        <a:ext cx="1980728" cy="99145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37B46-C60E-4E43-BA6A-9D4A45C1B470}">
      <dsp:nvSpPr>
        <dsp:cNvPr id="0" name=""/>
        <dsp:cNvSpPr/>
      </dsp:nvSpPr>
      <dsp:spPr>
        <a:xfrm>
          <a:off x="8808" y="1186144"/>
          <a:ext cx="2314803" cy="2610009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Сервер</a:t>
          </a:r>
          <a:endParaRPr lang="ru-RU" sz="3600" kern="1200" dirty="0"/>
        </a:p>
      </dsp:txBody>
      <dsp:txXfrm>
        <a:off x="121807" y="1299143"/>
        <a:ext cx="2088805" cy="2384011"/>
      </dsp:txXfrm>
    </dsp:sp>
    <dsp:sp modelId="{2C0B10F9-2A94-4380-A9B5-68D45A47698C}">
      <dsp:nvSpPr>
        <dsp:cNvPr id="0" name=""/>
        <dsp:cNvSpPr/>
      </dsp:nvSpPr>
      <dsp:spPr>
        <a:xfrm rot="21599971">
          <a:off x="2323611" y="2491136"/>
          <a:ext cx="6482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8217" y="0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7223A-007B-4BAF-9418-710EC04D6CC8}">
      <dsp:nvSpPr>
        <dsp:cNvPr id="0" name=""/>
        <dsp:cNvSpPr/>
      </dsp:nvSpPr>
      <dsp:spPr>
        <a:xfrm>
          <a:off x="2971828" y="1942122"/>
          <a:ext cx="2087991" cy="1098007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tint val="94000"/>
                <a:satMod val="103000"/>
                <a:lumMod val="102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Клиент сегодня</a:t>
          </a:r>
          <a:endParaRPr lang="ru-RU" sz="3000" kern="1200" dirty="0"/>
        </a:p>
      </dsp:txBody>
      <dsp:txXfrm>
        <a:off x="3025428" y="1995722"/>
        <a:ext cx="1980791" cy="99080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37B46-C60E-4E43-BA6A-9D4A45C1B470}">
      <dsp:nvSpPr>
        <dsp:cNvPr id="0" name=""/>
        <dsp:cNvSpPr/>
      </dsp:nvSpPr>
      <dsp:spPr>
        <a:xfrm>
          <a:off x="8808" y="1186144"/>
          <a:ext cx="2314803" cy="2610009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Сервер</a:t>
          </a:r>
          <a:endParaRPr lang="ru-RU" sz="3600" kern="1200" dirty="0"/>
        </a:p>
      </dsp:txBody>
      <dsp:txXfrm>
        <a:off x="121807" y="1299143"/>
        <a:ext cx="2088805" cy="2384011"/>
      </dsp:txXfrm>
    </dsp:sp>
    <dsp:sp modelId="{2C0B10F9-2A94-4380-A9B5-68D45A47698C}">
      <dsp:nvSpPr>
        <dsp:cNvPr id="0" name=""/>
        <dsp:cNvSpPr/>
      </dsp:nvSpPr>
      <dsp:spPr>
        <a:xfrm rot="21599971">
          <a:off x="2323611" y="2491136"/>
          <a:ext cx="6482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8217" y="0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7223A-007B-4BAF-9418-710EC04D6CC8}">
      <dsp:nvSpPr>
        <dsp:cNvPr id="0" name=""/>
        <dsp:cNvSpPr/>
      </dsp:nvSpPr>
      <dsp:spPr>
        <a:xfrm>
          <a:off x="2971828" y="1942122"/>
          <a:ext cx="2087991" cy="1098007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tint val="94000"/>
                <a:satMod val="103000"/>
                <a:lumMod val="102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Клиент сегодня</a:t>
          </a:r>
          <a:endParaRPr lang="ru-RU" sz="3000" kern="1200" dirty="0"/>
        </a:p>
      </dsp:txBody>
      <dsp:txXfrm>
        <a:off x="3025428" y="1995722"/>
        <a:ext cx="1980791" cy="99080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F6750-47DC-4218-8AE0-F70BE7608015}">
      <dsp:nvSpPr>
        <dsp:cNvPr id="0" name=""/>
        <dsp:cNvSpPr/>
      </dsp:nvSpPr>
      <dsp:spPr>
        <a:xfrm>
          <a:off x="49161" y="2017027"/>
          <a:ext cx="2088007" cy="1098010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Клиент сегодня</a:t>
          </a:r>
          <a:endParaRPr lang="ru-RU" sz="3000" kern="1200" dirty="0"/>
        </a:p>
      </dsp:txBody>
      <dsp:txXfrm>
        <a:off x="102761" y="2070627"/>
        <a:ext cx="1980807" cy="990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37B46-C60E-4E43-BA6A-9D4A45C1B470}">
      <dsp:nvSpPr>
        <dsp:cNvPr id="0" name=""/>
        <dsp:cNvSpPr/>
      </dsp:nvSpPr>
      <dsp:spPr>
        <a:xfrm>
          <a:off x="5948586" y="1205080"/>
          <a:ext cx="2314644" cy="260984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Сервер</a:t>
          </a:r>
          <a:endParaRPr lang="ru-RU" sz="3400" kern="1200" dirty="0"/>
        </a:p>
      </dsp:txBody>
      <dsp:txXfrm>
        <a:off x="6061578" y="1318072"/>
        <a:ext cx="2088660" cy="2383856"/>
      </dsp:txXfrm>
    </dsp:sp>
    <dsp:sp modelId="{2C0B10F9-2A94-4380-A9B5-68D45A47698C}">
      <dsp:nvSpPr>
        <dsp:cNvPr id="0" name=""/>
        <dsp:cNvSpPr/>
      </dsp:nvSpPr>
      <dsp:spPr>
        <a:xfrm rot="11883017">
          <a:off x="3118253" y="1683286"/>
          <a:ext cx="29017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1738" y="0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7223A-007B-4BAF-9418-710EC04D6CC8}">
      <dsp:nvSpPr>
        <dsp:cNvPr id="0" name=""/>
        <dsp:cNvSpPr/>
      </dsp:nvSpPr>
      <dsp:spPr>
        <a:xfrm>
          <a:off x="1101658" y="344142"/>
          <a:ext cx="2087998" cy="109872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333"/>
                <a:tint val="94000"/>
                <a:satMod val="103000"/>
                <a:lumMod val="102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3333"/>
                <a:shade val="100000"/>
                <a:satMod val="110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333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Клиент </a:t>
          </a:r>
          <a:r>
            <a:rPr lang="en-US" sz="3400" kern="1200" dirty="0" smtClean="0"/>
            <a:t>1</a:t>
          </a:r>
          <a:endParaRPr lang="ru-RU" sz="3400" kern="1200" dirty="0"/>
        </a:p>
      </dsp:txBody>
      <dsp:txXfrm>
        <a:off x="1155293" y="397777"/>
        <a:ext cx="1980728" cy="991451"/>
      </dsp:txXfrm>
    </dsp:sp>
    <dsp:sp modelId="{908B0368-1347-4981-849B-372D63DA8209}">
      <dsp:nvSpPr>
        <dsp:cNvPr id="0" name=""/>
        <dsp:cNvSpPr/>
      </dsp:nvSpPr>
      <dsp:spPr>
        <a:xfrm rot="10640139">
          <a:off x="2323961" y="2648147"/>
          <a:ext cx="36265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26585" y="0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C6B7D-8CEC-4DB3-8F22-AB819D8DAA18}">
      <dsp:nvSpPr>
        <dsp:cNvPr id="0" name=""/>
        <dsp:cNvSpPr/>
      </dsp:nvSpPr>
      <dsp:spPr>
        <a:xfrm>
          <a:off x="237922" y="2231660"/>
          <a:ext cx="2087998" cy="109872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667"/>
                <a:tint val="94000"/>
                <a:satMod val="103000"/>
                <a:lumMod val="102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6667"/>
                <a:shade val="100000"/>
                <a:satMod val="110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667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Клиент 2</a:t>
          </a:r>
          <a:endParaRPr lang="ru-RU" sz="3400" kern="1200" dirty="0"/>
        </a:p>
      </dsp:txBody>
      <dsp:txXfrm>
        <a:off x="291557" y="2285295"/>
        <a:ext cx="1980728" cy="991451"/>
      </dsp:txXfrm>
    </dsp:sp>
    <dsp:sp modelId="{E75E8EE9-6BDC-4A7D-B0C1-A1739D90A252}">
      <dsp:nvSpPr>
        <dsp:cNvPr id="0" name=""/>
        <dsp:cNvSpPr/>
      </dsp:nvSpPr>
      <dsp:spPr>
        <a:xfrm rot="9424174">
          <a:off x="3013630" y="3594865"/>
          <a:ext cx="30556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5688" y="0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C822C-13CD-4E42-8626-2472843DFDAE}">
      <dsp:nvSpPr>
        <dsp:cNvPr id="0" name=""/>
        <dsp:cNvSpPr/>
      </dsp:nvSpPr>
      <dsp:spPr>
        <a:xfrm>
          <a:off x="1046364" y="4082428"/>
          <a:ext cx="2087998" cy="109872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tint val="94000"/>
                <a:satMod val="103000"/>
                <a:lumMod val="102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Клиент </a:t>
          </a:r>
          <a:r>
            <a:rPr lang="en-US" sz="3500" kern="1200" dirty="0" smtClean="0"/>
            <a:t>3</a:t>
          </a:r>
          <a:endParaRPr lang="ru-RU" sz="3500" kern="1200" dirty="0"/>
        </a:p>
      </dsp:txBody>
      <dsp:txXfrm>
        <a:off x="1099999" y="4136063"/>
        <a:ext cx="1980728" cy="99145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F6750-47DC-4218-8AE0-F70BE7608015}">
      <dsp:nvSpPr>
        <dsp:cNvPr id="0" name=""/>
        <dsp:cNvSpPr/>
      </dsp:nvSpPr>
      <dsp:spPr>
        <a:xfrm>
          <a:off x="49161" y="2017027"/>
          <a:ext cx="2088007" cy="1098010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Клиент сегодня</a:t>
          </a:r>
          <a:endParaRPr lang="ru-RU" sz="3000" kern="1200" dirty="0"/>
        </a:p>
      </dsp:txBody>
      <dsp:txXfrm>
        <a:off x="102761" y="2070627"/>
        <a:ext cx="1980807" cy="99081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31214-6389-4850-881D-F6ECF62DD76F}">
      <dsp:nvSpPr>
        <dsp:cNvPr id="0" name=""/>
        <dsp:cNvSpPr/>
      </dsp:nvSpPr>
      <dsp:spPr>
        <a:xfrm>
          <a:off x="1245517" y="989442"/>
          <a:ext cx="1209319" cy="120931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 </a:t>
          </a:r>
          <a:endParaRPr lang="ru-RU" sz="2600" kern="1200" dirty="0"/>
        </a:p>
      </dsp:txBody>
      <dsp:txXfrm>
        <a:off x="1488644" y="1272719"/>
        <a:ext cx="723065" cy="621615"/>
      </dsp:txXfrm>
    </dsp:sp>
    <dsp:sp modelId="{509C1FB1-7D67-49F8-AE78-03237ED42CC7}">
      <dsp:nvSpPr>
        <dsp:cNvPr id="0" name=""/>
        <dsp:cNvSpPr/>
      </dsp:nvSpPr>
      <dsp:spPr>
        <a:xfrm>
          <a:off x="541913" y="703603"/>
          <a:ext cx="879504" cy="87950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 </a:t>
          </a:r>
          <a:endParaRPr lang="ru-RU" sz="2600" kern="1200" dirty="0"/>
        </a:p>
      </dsp:txBody>
      <dsp:txXfrm>
        <a:off x="763331" y="926359"/>
        <a:ext cx="436668" cy="433992"/>
      </dsp:txXfrm>
    </dsp:sp>
    <dsp:sp modelId="{AB6F5C57-6089-4F98-B094-05D556AFACBD}">
      <dsp:nvSpPr>
        <dsp:cNvPr id="0" name=""/>
        <dsp:cNvSpPr/>
      </dsp:nvSpPr>
      <dsp:spPr>
        <a:xfrm rot="20700000">
          <a:off x="1034526" y="96835"/>
          <a:ext cx="861735" cy="86173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 </a:t>
          </a:r>
          <a:endParaRPr lang="ru-RU" sz="2600" kern="1200" dirty="0"/>
        </a:p>
      </dsp:txBody>
      <dsp:txXfrm rot="-20700000">
        <a:off x="1223529" y="285839"/>
        <a:ext cx="483727" cy="483727"/>
      </dsp:txXfrm>
    </dsp:sp>
    <dsp:sp modelId="{5F7E3B41-02BA-4F8C-9A77-3728536FDF40}">
      <dsp:nvSpPr>
        <dsp:cNvPr id="0" name=""/>
        <dsp:cNvSpPr/>
      </dsp:nvSpPr>
      <dsp:spPr>
        <a:xfrm>
          <a:off x="1132213" y="818207"/>
          <a:ext cx="1547928" cy="1547928"/>
        </a:xfrm>
        <a:prstGeom prst="circularArrow">
          <a:avLst>
            <a:gd name="adj1" fmla="val 4688"/>
            <a:gd name="adj2" fmla="val 299029"/>
            <a:gd name="adj3" fmla="val 2435820"/>
            <a:gd name="adj4" fmla="val 1604671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B94DE-8F36-437B-B71B-D65E7742FDA8}">
      <dsp:nvSpPr>
        <dsp:cNvPr id="0" name=""/>
        <dsp:cNvSpPr/>
      </dsp:nvSpPr>
      <dsp:spPr>
        <a:xfrm>
          <a:off x="386154" y="517566"/>
          <a:ext cx="1124666" cy="11246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12087-7D3A-4AFF-AC19-4D12554D83C7}">
      <dsp:nvSpPr>
        <dsp:cNvPr id="0" name=""/>
        <dsp:cNvSpPr/>
      </dsp:nvSpPr>
      <dsp:spPr>
        <a:xfrm>
          <a:off x="835197" y="-83353"/>
          <a:ext cx="1212617" cy="12126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37B46-C60E-4E43-BA6A-9D4A45C1B470}">
      <dsp:nvSpPr>
        <dsp:cNvPr id="0" name=""/>
        <dsp:cNvSpPr/>
      </dsp:nvSpPr>
      <dsp:spPr>
        <a:xfrm>
          <a:off x="5948586" y="1205080"/>
          <a:ext cx="2314644" cy="260984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Сервер</a:t>
          </a:r>
          <a:endParaRPr lang="ru-RU" sz="3400" kern="1200" dirty="0"/>
        </a:p>
      </dsp:txBody>
      <dsp:txXfrm>
        <a:off x="6061578" y="1318072"/>
        <a:ext cx="2088660" cy="2383856"/>
      </dsp:txXfrm>
    </dsp:sp>
    <dsp:sp modelId="{2C0B10F9-2A94-4380-A9B5-68D45A47698C}">
      <dsp:nvSpPr>
        <dsp:cNvPr id="0" name=""/>
        <dsp:cNvSpPr/>
      </dsp:nvSpPr>
      <dsp:spPr>
        <a:xfrm rot="11883017">
          <a:off x="3118253" y="1683286"/>
          <a:ext cx="29017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1738" y="0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7223A-007B-4BAF-9418-710EC04D6CC8}">
      <dsp:nvSpPr>
        <dsp:cNvPr id="0" name=""/>
        <dsp:cNvSpPr/>
      </dsp:nvSpPr>
      <dsp:spPr>
        <a:xfrm>
          <a:off x="1101658" y="344142"/>
          <a:ext cx="2087998" cy="109872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333"/>
                <a:tint val="94000"/>
                <a:satMod val="103000"/>
                <a:lumMod val="102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3333"/>
                <a:shade val="100000"/>
                <a:satMod val="110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333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Клиент </a:t>
          </a:r>
          <a:r>
            <a:rPr lang="en-US" sz="3400" kern="1200" dirty="0" smtClean="0"/>
            <a:t>1</a:t>
          </a:r>
          <a:endParaRPr lang="ru-RU" sz="3400" kern="1200" dirty="0"/>
        </a:p>
      </dsp:txBody>
      <dsp:txXfrm>
        <a:off x="1155293" y="397777"/>
        <a:ext cx="1980728" cy="991451"/>
      </dsp:txXfrm>
    </dsp:sp>
    <dsp:sp modelId="{908B0368-1347-4981-849B-372D63DA8209}">
      <dsp:nvSpPr>
        <dsp:cNvPr id="0" name=""/>
        <dsp:cNvSpPr/>
      </dsp:nvSpPr>
      <dsp:spPr>
        <a:xfrm rot="10640139">
          <a:off x="2323961" y="2648147"/>
          <a:ext cx="36265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26585" y="0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C6B7D-8CEC-4DB3-8F22-AB819D8DAA18}">
      <dsp:nvSpPr>
        <dsp:cNvPr id="0" name=""/>
        <dsp:cNvSpPr/>
      </dsp:nvSpPr>
      <dsp:spPr>
        <a:xfrm>
          <a:off x="237922" y="2231660"/>
          <a:ext cx="2087998" cy="109872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667"/>
                <a:tint val="94000"/>
                <a:satMod val="103000"/>
                <a:lumMod val="102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6667"/>
                <a:shade val="100000"/>
                <a:satMod val="110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667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Клиент 2</a:t>
          </a:r>
          <a:endParaRPr lang="ru-RU" sz="3400" kern="1200" dirty="0"/>
        </a:p>
      </dsp:txBody>
      <dsp:txXfrm>
        <a:off x="291557" y="2285295"/>
        <a:ext cx="1980728" cy="991451"/>
      </dsp:txXfrm>
    </dsp:sp>
    <dsp:sp modelId="{E75E8EE9-6BDC-4A7D-B0C1-A1739D90A252}">
      <dsp:nvSpPr>
        <dsp:cNvPr id="0" name=""/>
        <dsp:cNvSpPr/>
      </dsp:nvSpPr>
      <dsp:spPr>
        <a:xfrm rot="9424174">
          <a:off x="3013630" y="3594865"/>
          <a:ext cx="30556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5688" y="0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C822C-13CD-4E42-8626-2472843DFDAE}">
      <dsp:nvSpPr>
        <dsp:cNvPr id="0" name=""/>
        <dsp:cNvSpPr/>
      </dsp:nvSpPr>
      <dsp:spPr>
        <a:xfrm>
          <a:off x="1046364" y="4082428"/>
          <a:ext cx="2087998" cy="109872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tint val="94000"/>
                <a:satMod val="103000"/>
                <a:lumMod val="102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Клиент </a:t>
          </a:r>
          <a:r>
            <a:rPr lang="en-US" sz="3500" kern="1200" dirty="0" smtClean="0"/>
            <a:t>3</a:t>
          </a:r>
          <a:endParaRPr lang="ru-RU" sz="3500" kern="1200" dirty="0"/>
        </a:p>
      </dsp:txBody>
      <dsp:txXfrm>
        <a:off x="1099999" y="4136063"/>
        <a:ext cx="1980728" cy="991451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26CDF-A3D4-4CFD-BF5A-C0839DAFE811}">
      <dsp:nvSpPr>
        <dsp:cNvPr id="0" name=""/>
        <dsp:cNvSpPr/>
      </dsp:nvSpPr>
      <dsp:spPr>
        <a:xfrm>
          <a:off x="835756" y="121521"/>
          <a:ext cx="2208947" cy="128139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solidFill>
                <a:schemeClr val="tx1"/>
              </a:solidFill>
            </a:rPr>
            <a:t>Расширение внедряет </a:t>
          </a:r>
          <a:r>
            <a:rPr lang="en-US" sz="1900" kern="1200" dirty="0" smtClean="0">
              <a:solidFill>
                <a:schemeClr val="tx1"/>
              </a:solidFill>
            </a:rPr>
            <a:t>inject.js</a:t>
          </a:r>
          <a:endParaRPr lang="ru-RU" sz="1900" kern="1200" dirty="0">
            <a:solidFill>
              <a:schemeClr val="tx1"/>
            </a:solidFill>
          </a:endParaRPr>
        </a:p>
      </dsp:txBody>
      <dsp:txXfrm>
        <a:off x="873287" y="159052"/>
        <a:ext cx="2133885" cy="1206328"/>
      </dsp:txXfrm>
    </dsp:sp>
    <dsp:sp modelId="{2D906893-F06F-4E98-8DC8-277F296D1703}">
      <dsp:nvSpPr>
        <dsp:cNvPr id="0" name=""/>
        <dsp:cNvSpPr/>
      </dsp:nvSpPr>
      <dsp:spPr>
        <a:xfrm rot="53691">
          <a:off x="3434146" y="528059"/>
          <a:ext cx="938455" cy="529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3434156" y="632746"/>
        <a:ext cx="779563" cy="317785"/>
      </dsp:txXfrm>
    </dsp:sp>
    <dsp:sp modelId="{333F9FDC-9441-47C6-8C8D-F080FFA9E5E6}">
      <dsp:nvSpPr>
        <dsp:cNvPr id="0" name=""/>
        <dsp:cNvSpPr/>
      </dsp:nvSpPr>
      <dsp:spPr>
        <a:xfrm>
          <a:off x="4815159" y="183105"/>
          <a:ext cx="2135651" cy="1281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Inject.js </a:t>
          </a:r>
          <a:r>
            <a:rPr lang="ru-RU" sz="1900" kern="1200" dirty="0" smtClean="0">
              <a:solidFill>
                <a:schemeClr val="tx1"/>
              </a:solidFill>
            </a:rPr>
            <a:t>подписывается на события от расширения</a:t>
          </a:r>
          <a:endParaRPr lang="ru-RU" sz="1900" kern="1200" dirty="0">
            <a:solidFill>
              <a:schemeClr val="tx1"/>
            </a:solidFill>
          </a:endParaRPr>
        </a:p>
      </dsp:txBody>
      <dsp:txXfrm>
        <a:off x="4852690" y="220636"/>
        <a:ext cx="2060589" cy="1206328"/>
      </dsp:txXfrm>
    </dsp:sp>
    <dsp:sp modelId="{5565B437-8E50-421B-8CC3-CCC89D106F94}">
      <dsp:nvSpPr>
        <dsp:cNvPr id="0" name=""/>
        <dsp:cNvSpPr/>
      </dsp:nvSpPr>
      <dsp:spPr>
        <a:xfrm>
          <a:off x="7288675" y="558980"/>
          <a:ext cx="813945" cy="529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288675" y="664908"/>
        <a:ext cx="655053" cy="317785"/>
      </dsp:txXfrm>
    </dsp:sp>
    <dsp:sp modelId="{A369D83C-0EA0-44EE-A937-22E3D30CF86A}">
      <dsp:nvSpPr>
        <dsp:cNvPr id="0" name=""/>
        <dsp:cNvSpPr/>
      </dsp:nvSpPr>
      <dsp:spPr>
        <a:xfrm>
          <a:off x="8486557" y="183105"/>
          <a:ext cx="2135651" cy="128139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solidFill>
                <a:schemeClr val="tx1"/>
              </a:solidFill>
            </a:rPr>
            <a:t>Расширение отправляет в </a:t>
          </a:r>
          <a:r>
            <a:rPr lang="en-US" sz="1900" kern="1200" dirty="0" smtClean="0">
              <a:solidFill>
                <a:schemeClr val="tx1"/>
              </a:solidFill>
            </a:rPr>
            <a:t>inject.js </a:t>
          </a:r>
          <a:r>
            <a:rPr lang="ru-RU" sz="1900" kern="1200" dirty="0" smtClean="0">
              <a:solidFill>
                <a:schemeClr val="tx1"/>
              </a:solidFill>
            </a:rPr>
            <a:t>свой </a:t>
          </a:r>
          <a:r>
            <a:rPr lang="en-US" sz="1900" kern="1200" dirty="0" smtClean="0">
              <a:solidFill>
                <a:schemeClr val="tx1"/>
              </a:solidFill>
            </a:rPr>
            <a:t>id</a:t>
          </a:r>
          <a:endParaRPr lang="ru-RU" sz="1900" kern="1200" dirty="0">
            <a:solidFill>
              <a:schemeClr val="tx1"/>
            </a:solidFill>
          </a:endParaRPr>
        </a:p>
      </dsp:txBody>
      <dsp:txXfrm>
        <a:off x="8524088" y="220636"/>
        <a:ext cx="2060589" cy="1206328"/>
      </dsp:txXfrm>
    </dsp:sp>
    <dsp:sp modelId="{864ECD0F-CFF3-4538-BE70-EF8D4EC7D7DD}">
      <dsp:nvSpPr>
        <dsp:cNvPr id="0" name=""/>
        <dsp:cNvSpPr/>
      </dsp:nvSpPr>
      <dsp:spPr>
        <a:xfrm rot="8229430">
          <a:off x="8434630" y="1427595"/>
          <a:ext cx="366280" cy="529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 rot="10800000">
        <a:off x="8529857" y="1496163"/>
        <a:ext cx="256396" cy="317785"/>
      </dsp:txXfrm>
    </dsp:sp>
    <dsp:sp modelId="{B051B4AF-DF53-4113-8004-62E62F628045}">
      <dsp:nvSpPr>
        <dsp:cNvPr id="0" name=""/>
        <dsp:cNvSpPr/>
      </dsp:nvSpPr>
      <dsp:spPr>
        <a:xfrm>
          <a:off x="6598129" y="1934433"/>
          <a:ext cx="2135651" cy="1281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Inject.js </a:t>
          </a:r>
          <a:r>
            <a:rPr lang="ru-RU" sz="1900" kern="1200" dirty="0" smtClean="0">
              <a:solidFill>
                <a:schemeClr val="tx1"/>
              </a:solidFill>
            </a:rPr>
            <a:t>запоминает </a:t>
          </a:r>
          <a:r>
            <a:rPr lang="en-US" sz="1900" kern="1200" dirty="0" smtClean="0">
              <a:solidFill>
                <a:schemeClr val="tx1"/>
              </a:solidFill>
            </a:rPr>
            <a:t>id </a:t>
          </a:r>
          <a:r>
            <a:rPr lang="ru-RU" sz="1900" kern="1200" dirty="0" smtClean="0">
              <a:solidFill>
                <a:schemeClr val="tx1"/>
              </a:solidFill>
            </a:rPr>
            <a:t>расширения</a:t>
          </a:r>
          <a:endParaRPr lang="ru-RU" sz="1900" kern="1200" dirty="0"/>
        </a:p>
      </dsp:txBody>
      <dsp:txXfrm>
        <a:off x="6635660" y="1971964"/>
        <a:ext cx="2060589" cy="1206328"/>
      </dsp:txXfrm>
    </dsp:sp>
    <dsp:sp modelId="{A8D080D5-9FF1-4E98-A8A4-8B53C4633816}">
      <dsp:nvSpPr>
        <dsp:cNvPr id="0" name=""/>
        <dsp:cNvSpPr/>
      </dsp:nvSpPr>
      <dsp:spPr>
        <a:xfrm rot="10777724">
          <a:off x="5349853" y="2322458"/>
          <a:ext cx="882127" cy="529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 dirty="0"/>
        </a:p>
      </dsp:txBody>
      <dsp:txXfrm rot="10800000">
        <a:off x="5508743" y="2427871"/>
        <a:ext cx="723235" cy="317785"/>
      </dsp:txXfrm>
    </dsp:sp>
    <dsp:sp modelId="{F3700C44-913B-466F-A08B-BB1D250F2482}">
      <dsp:nvSpPr>
        <dsp:cNvPr id="0" name=""/>
        <dsp:cNvSpPr/>
      </dsp:nvSpPr>
      <dsp:spPr>
        <a:xfrm>
          <a:off x="2798121" y="1966617"/>
          <a:ext cx="2135651" cy="126627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solidFill>
                <a:schemeClr val="tx1"/>
              </a:solidFill>
            </a:rPr>
            <a:t>Расширение подписывается на события </a:t>
          </a:r>
          <a:r>
            <a:rPr lang="en-US" sz="1900" kern="1200" dirty="0" smtClean="0">
              <a:solidFill>
                <a:schemeClr val="tx1"/>
              </a:solidFill>
            </a:rPr>
            <a:t>inject.js</a:t>
          </a:r>
          <a:endParaRPr lang="ru-RU" sz="1900" kern="1200" dirty="0">
            <a:solidFill>
              <a:schemeClr val="tx1"/>
            </a:solidFill>
          </a:endParaRPr>
        </a:p>
      </dsp:txBody>
      <dsp:txXfrm>
        <a:off x="2835209" y="2003705"/>
        <a:ext cx="2061475" cy="1192094"/>
      </dsp:txXfrm>
    </dsp:sp>
    <dsp:sp modelId="{07B05BF8-0E16-4034-9432-4ECC67430EAB}">
      <dsp:nvSpPr>
        <dsp:cNvPr id="0" name=""/>
        <dsp:cNvSpPr/>
      </dsp:nvSpPr>
      <dsp:spPr>
        <a:xfrm rot="8435181">
          <a:off x="2599778" y="3206707"/>
          <a:ext cx="410735" cy="529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 rot="10800000">
        <a:off x="2708987" y="3273518"/>
        <a:ext cx="287515" cy="317785"/>
      </dsp:txXfrm>
    </dsp:sp>
    <dsp:sp modelId="{3106023A-591C-4A64-88AA-870FED4C4EF4}">
      <dsp:nvSpPr>
        <dsp:cNvPr id="0" name=""/>
        <dsp:cNvSpPr/>
      </dsp:nvSpPr>
      <dsp:spPr>
        <a:xfrm>
          <a:off x="649357" y="3724929"/>
          <a:ext cx="2135651" cy="1281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inject.js</a:t>
          </a:r>
          <a:r>
            <a:rPr lang="ru-RU" sz="1900" kern="1200" dirty="0" smtClean="0">
              <a:solidFill>
                <a:schemeClr val="tx1"/>
              </a:solidFill>
            </a:rPr>
            <a:t> отправляет расширению готовность</a:t>
          </a:r>
          <a:endParaRPr lang="ru-RU" sz="1900" kern="1200" dirty="0">
            <a:solidFill>
              <a:schemeClr val="tx1"/>
            </a:solidFill>
          </a:endParaRPr>
        </a:p>
      </dsp:txBody>
      <dsp:txXfrm>
        <a:off x="686888" y="3762460"/>
        <a:ext cx="2060589" cy="1206328"/>
      </dsp:txXfrm>
    </dsp:sp>
    <dsp:sp modelId="{DA58DE8E-3373-4DDF-8643-72A00B064D60}">
      <dsp:nvSpPr>
        <dsp:cNvPr id="0" name=""/>
        <dsp:cNvSpPr/>
      </dsp:nvSpPr>
      <dsp:spPr>
        <a:xfrm rot="12465">
          <a:off x="3208555" y="4108061"/>
          <a:ext cx="1020376" cy="529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3208556" y="4213701"/>
        <a:ext cx="861484" cy="317785"/>
      </dsp:txXfrm>
    </dsp:sp>
    <dsp:sp modelId="{FBE1A4C1-D7DB-4215-ABB6-C1346FB72F69}">
      <dsp:nvSpPr>
        <dsp:cNvPr id="0" name=""/>
        <dsp:cNvSpPr/>
      </dsp:nvSpPr>
      <dsp:spPr>
        <a:xfrm>
          <a:off x="4710234" y="3739729"/>
          <a:ext cx="2177488" cy="128139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Приложение подписывается на события от </a:t>
          </a:r>
          <a:r>
            <a:rPr lang="en-US" sz="1900" kern="1200" dirty="0" smtClean="0"/>
            <a:t>inject.js</a:t>
          </a:r>
          <a:endParaRPr lang="ru-RU" sz="1900" kern="1200" dirty="0"/>
        </a:p>
      </dsp:txBody>
      <dsp:txXfrm>
        <a:off x="4747765" y="3777260"/>
        <a:ext cx="2102426" cy="1206328"/>
      </dsp:txXfrm>
    </dsp:sp>
    <dsp:sp modelId="{7C463D15-CB41-46B1-8F79-110BE87124D2}">
      <dsp:nvSpPr>
        <dsp:cNvPr id="0" name=""/>
        <dsp:cNvSpPr/>
      </dsp:nvSpPr>
      <dsp:spPr>
        <a:xfrm rot="10154">
          <a:off x="7238863" y="4121106"/>
          <a:ext cx="845936" cy="529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238863" y="4226799"/>
        <a:ext cx="687044" cy="317785"/>
      </dsp:txXfrm>
    </dsp:sp>
    <dsp:sp modelId="{EEAFDD53-BD90-4851-98B2-0CAA8FA17C11}">
      <dsp:nvSpPr>
        <dsp:cNvPr id="0" name=""/>
        <dsp:cNvSpPr/>
      </dsp:nvSpPr>
      <dsp:spPr>
        <a:xfrm>
          <a:off x="8483824" y="3750813"/>
          <a:ext cx="2135651" cy="1281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inject.js</a:t>
          </a:r>
          <a:r>
            <a:rPr lang="ru-RU" sz="1900" kern="1200" dirty="0" smtClean="0">
              <a:solidFill>
                <a:schemeClr val="tx1"/>
              </a:solidFill>
            </a:rPr>
            <a:t> подписывается на события приложения</a:t>
          </a:r>
          <a:endParaRPr lang="ru-RU" sz="1900" kern="1200" dirty="0"/>
        </a:p>
      </dsp:txBody>
      <dsp:txXfrm>
        <a:off x="8521355" y="3788344"/>
        <a:ext cx="2060589" cy="1206328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A4AC6-F820-4605-B38A-2B5A91AC9726}">
      <dsp:nvSpPr>
        <dsp:cNvPr id="0" name=""/>
        <dsp:cNvSpPr/>
      </dsp:nvSpPr>
      <dsp:spPr>
        <a:xfrm>
          <a:off x="5330" y="588188"/>
          <a:ext cx="2511330" cy="222860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D98F4-527F-4FA7-9E33-1A946134ECB5}">
      <dsp:nvSpPr>
        <dsp:cNvPr id="0" name=""/>
        <dsp:cNvSpPr/>
      </dsp:nvSpPr>
      <dsp:spPr>
        <a:xfrm>
          <a:off x="414151" y="1953623"/>
          <a:ext cx="2511330" cy="251133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>
              <a:solidFill>
                <a:schemeClr val="tx1"/>
              </a:solidFill>
            </a:rPr>
            <a:t>Создает событие </a:t>
          </a:r>
          <a:r>
            <a:rPr lang="en-US" sz="3000" kern="1200" dirty="0" err="1" smtClean="0">
              <a:solidFill>
                <a:schemeClr val="tx1"/>
              </a:solidFill>
            </a:rPr>
            <a:t>CustomEvent</a:t>
          </a:r>
          <a:r>
            <a:rPr lang="ru-RU" sz="3000" kern="1200" dirty="0" smtClean="0">
              <a:solidFill>
                <a:schemeClr val="tx1"/>
              </a:solidFill>
            </a:rPr>
            <a:t> </a:t>
          </a:r>
          <a:endParaRPr lang="ru-RU" sz="3000" kern="1200" dirty="0">
            <a:solidFill>
              <a:schemeClr val="tx1"/>
            </a:solidFill>
          </a:endParaRPr>
        </a:p>
      </dsp:txBody>
      <dsp:txXfrm>
        <a:off x="487705" y="2027177"/>
        <a:ext cx="2364222" cy="2364222"/>
      </dsp:txXfrm>
    </dsp:sp>
    <dsp:sp modelId="{3CC446DF-E91F-4991-872B-CBCB5BA04A16}">
      <dsp:nvSpPr>
        <dsp:cNvPr id="0" name=""/>
        <dsp:cNvSpPr/>
      </dsp:nvSpPr>
      <dsp:spPr>
        <a:xfrm rot="62402">
          <a:off x="3000359" y="1436740"/>
          <a:ext cx="483817" cy="6034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>
        <a:off x="3000371" y="1556110"/>
        <a:ext cx="338672" cy="362063"/>
      </dsp:txXfrm>
    </dsp:sp>
    <dsp:sp modelId="{3E3FCEE6-2AA8-43A7-BC42-BDCF680F2FC9}">
      <dsp:nvSpPr>
        <dsp:cNvPr id="0" name=""/>
        <dsp:cNvSpPr/>
      </dsp:nvSpPr>
      <dsp:spPr>
        <a:xfrm>
          <a:off x="3898769" y="517507"/>
          <a:ext cx="2511330" cy="251133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C7B92-A357-477E-9B4E-24E16FA0B4ED}">
      <dsp:nvSpPr>
        <dsp:cNvPr id="0" name=""/>
        <dsp:cNvSpPr/>
      </dsp:nvSpPr>
      <dsp:spPr>
        <a:xfrm>
          <a:off x="4307590" y="2024305"/>
          <a:ext cx="2511330" cy="251133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Chrome</a:t>
          </a:r>
          <a:endParaRPr lang="ru-RU" sz="3000" kern="1200" dirty="0" smtClean="0">
            <a:solidFill>
              <a:schemeClr val="tx1"/>
            </a:solidFill>
          </a:endParaRP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Runtime</a:t>
          </a:r>
          <a:endParaRPr lang="ru-RU" sz="3000" kern="1200" dirty="0" smtClean="0">
            <a:solidFill>
              <a:schemeClr val="tx1"/>
            </a:solidFill>
          </a:endParaRP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>
              <a:solidFill>
                <a:schemeClr val="tx1"/>
              </a:solidFill>
            </a:rPr>
            <a:t>sendMessage</a:t>
          </a:r>
          <a:endParaRPr lang="ru-RU" sz="3000" kern="1200" dirty="0">
            <a:solidFill>
              <a:schemeClr val="tx1"/>
            </a:solidFill>
          </a:endParaRPr>
        </a:p>
      </dsp:txBody>
      <dsp:txXfrm>
        <a:off x="4381144" y="2097859"/>
        <a:ext cx="2364222" cy="2364222"/>
      </dsp:txXfrm>
    </dsp:sp>
    <dsp:sp modelId="{7801DDEB-0EBD-44CA-8860-F42CEE9B421F}">
      <dsp:nvSpPr>
        <dsp:cNvPr id="0" name=""/>
        <dsp:cNvSpPr/>
      </dsp:nvSpPr>
      <dsp:spPr>
        <a:xfrm>
          <a:off x="6893837" y="1471453"/>
          <a:ext cx="483737" cy="6034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>
        <a:off x="6893837" y="1592140"/>
        <a:ext cx="338616" cy="362063"/>
      </dsp:txXfrm>
    </dsp:sp>
    <dsp:sp modelId="{214547BD-B46F-4C23-AD98-2EFF7C0C9234}">
      <dsp:nvSpPr>
        <dsp:cNvPr id="0" name=""/>
        <dsp:cNvSpPr/>
      </dsp:nvSpPr>
      <dsp:spPr>
        <a:xfrm>
          <a:off x="7792207" y="517507"/>
          <a:ext cx="2511330" cy="251133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78828-1A8B-41E2-B3D7-40C5458D15F6}">
      <dsp:nvSpPr>
        <dsp:cNvPr id="0" name=""/>
        <dsp:cNvSpPr/>
      </dsp:nvSpPr>
      <dsp:spPr>
        <a:xfrm>
          <a:off x="8201028" y="2018052"/>
          <a:ext cx="2511330" cy="251133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>
              <a:solidFill>
                <a:schemeClr val="tx1"/>
              </a:solidFill>
            </a:rPr>
            <a:t>Принимает данные</a:t>
          </a:r>
          <a:endParaRPr lang="ru-RU" sz="3000" kern="1200" dirty="0">
            <a:solidFill>
              <a:schemeClr val="tx1"/>
            </a:solidFill>
          </a:endParaRPr>
        </a:p>
      </dsp:txBody>
      <dsp:txXfrm>
        <a:off x="8274582" y="2091606"/>
        <a:ext cx="2364222" cy="2364222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31214-6389-4850-881D-F6ECF62DD76F}">
      <dsp:nvSpPr>
        <dsp:cNvPr id="0" name=""/>
        <dsp:cNvSpPr/>
      </dsp:nvSpPr>
      <dsp:spPr>
        <a:xfrm>
          <a:off x="1245517" y="989442"/>
          <a:ext cx="1209319" cy="120931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 </a:t>
          </a:r>
          <a:endParaRPr lang="ru-RU" sz="2600" kern="1200" dirty="0"/>
        </a:p>
      </dsp:txBody>
      <dsp:txXfrm>
        <a:off x="1488644" y="1272719"/>
        <a:ext cx="723065" cy="621615"/>
      </dsp:txXfrm>
    </dsp:sp>
    <dsp:sp modelId="{509C1FB1-7D67-49F8-AE78-03237ED42CC7}">
      <dsp:nvSpPr>
        <dsp:cNvPr id="0" name=""/>
        <dsp:cNvSpPr/>
      </dsp:nvSpPr>
      <dsp:spPr>
        <a:xfrm>
          <a:off x="541913" y="703603"/>
          <a:ext cx="879504" cy="87950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 </a:t>
          </a:r>
          <a:endParaRPr lang="ru-RU" sz="2600" kern="1200" dirty="0"/>
        </a:p>
      </dsp:txBody>
      <dsp:txXfrm>
        <a:off x="763331" y="926359"/>
        <a:ext cx="436668" cy="433992"/>
      </dsp:txXfrm>
    </dsp:sp>
    <dsp:sp modelId="{AB6F5C57-6089-4F98-B094-05D556AFACBD}">
      <dsp:nvSpPr>
        <dsp:cNvPr id="0" name=""/>
        <dsp:cNvSpPr/>
      </dsp:nvSpPr>
      <dsp:spPr>
        <a:xfrm rot="20700000">
          <a:off x="1034526" y="96835"/>
          <a:ext cx="861735" cy="86173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 </a:t>
          </a:r>
          <a:endParaRPr lang="ru-RU" sz="2600" kern="1200" dirty="0"/>
        </a:p>
      </dsp:txBody>
      <dsp:txXfrm rot="-20700000">
        <a:off x="1223529" y="285839"/>
        <a:ext cx="483727" cy="483727"/>
      </dsp:txXfrm>
    </dsp:sp>
    <dsp:sp modelId="{5F7E3B41-02BA-4F8C-9A77-3728536FDF40}">
      <dsp:nvSpPr>
        <dsp:cNvPr id="0" name=""/>
        <dsp:cNvSpPr/>
      </dsp:nvSpPr>
      <dsp:spPr>
        <a:xfrm>
          <a:off x="1132213" y="818207"/>
          <a:ext cx="1547928" cy="1547928"/>
        </a:xfrm>
        <a:prstGeom prst="circularArrow">
          <a:avLst>
            <a:gd name="adj1" fmla="val 4688"/>
            <a:gd name="adj2" fmla="val 299029"/>
            <a:gd name="adj3" fmla="val 2435820"/>
            <a:gd name="adj4" fmla="val 1604671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B94DE-8F36-437B-B71B-D65E7742FDA8}">
      <dsp:nvSpPr>
        <dsp:cNvPr id="0" name=""/>
        <dsp:cNvSpPr/>
      </dsp:nvSpPr>
      <dsp:spPr>
        <a:xfrm>
          <a:off x="386154" y="517566"/>
          <a:ext cx="1124666" cy="11246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12087-7D3A-4AFF-AC19-4D12554D83C7}">
      <dsp:nvSpPr>
        <dsp:cNvPr id="0" name=""/>
        <dsp:cNvSpPr/>
      </dsp:nvSpPr>
      <dsp:spPr>
        <a:xfrm>
          <a:off x="835197" y="-83353"/>
          <a:ext cx="1212617" cy="12126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7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7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7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8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79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8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8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8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8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7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88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89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3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1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3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50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13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40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79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90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35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74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6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53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72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15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3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7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1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6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6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8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8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5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13" Type="http://schemas.openxmlformats.org/officeDocument/2006/relationships/diagramLayout" Target="../diagrams/layout23.xml"/><Relationship Id="rId18" Type="http://schemas.openxmlformats.org/officeDocument/2006/relationships/image" Target="../media/image7.png"/><Relationship Id="rId3" Type="http://schemas.openxmlformats.org/officeDocument/2006/relationships/diagramLayout" Target="../diagrams/layout21.xml"/><Relationship Id="rId21" Type="http://schemas.openxmlformats.org/officeDocument/2006/relationships/image" Target="../media/image12.png"/><Relationship Id="rId7" Type="http://schemas.openxmlformats.org/officeDocument/2006/relationships/diagramData" Target="../diagrams/data22.xml"/><Relationship Id="rId12" Type="http://schemas.openxmlformats.org/officeDocument/2006/relationships/diagramData" Target="../diagrams/data23.xml"/><Relationship Id="rId17" Type="http://schemas.openxmlformats.org/officeDocument/2006/relationships/image" Target="../media/image4.png"/><Relationship Id="rId2" Type="http://schemas.openxmlformats.org/officeDocument/2006/relationships/diagramData" Target="../diagrams/data21.xml"/><Relationship Id="rId16" Type="http://schemas.microsoft.com/office/2007/relationships/diagramDrawing" Target="../diagrams/drawing23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5" Type="http://schemas.openxmlformats.org/officeDocument/2006/relationships/diagramColors" Target="../diagrams/colors23.xml"/><Relationship Id="rId23" Type="http://schemas.openxmlformats.org/officeDocument/2006/relationships/image" Target="../media/image2.png"/><Relationship Id="rId10" Type="http://schemas.openxmlformats.org/officeDocument/2006/relationships/diagramColors" Target="../diagrams/colors22.xml"/><Relationship Id="rId19" Type="http://schemas.openxmlformats.org/officeDocument/2006/relationships/image" Target="../media/image8.png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Relationship Id="rId14" Type="http://schemas.openxmlformats.org/officeDocument/2006/relationships/diagramQuickStyle" Target="../diagrams/quickStyle23.xml"/><Relationship Id="rId2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13" Type="http://schemas.openxmlformats.org/officeDocument/2006/relationships/diagramLayout" Target="../diagrams/layout26.xml"/><Relationship Id="rId18" Type="http://schemas.openxmlformats.org/officeDocument/2006/relationships/image" Target="../media/image7.png"/><Relationship Id="rId3" Type="http://schemas.openxmlformats.org/officeDocument/2006/relationships/diagramLayout" Target="../diagrams/layout24.xml"/><Relationship Id="rId21" Type="http://schemas.openxmlformats.org/officeDocument/2006/relationships/image" Target="../media/image14.png"/><Relationship Id="rId7" Type="http://schemas.openxmlformats.org/officeDocument/2006/relationships/diagramData" Target="../diagrams/data25.xml"/><Relationship Id="rId12" Type="http://schemas.openxmlformats.org/officeDocument/2006/relationships/diagramData" Target="../diagrams/data26.xml"/><Relationship Id="rId17" Type="http://schemas.openxmlformats.org/officeDocument/2006/relationships/image" Target="../media/image4.png"/><Relationship Id="rId2" Type="http://schemas.openxmlformats.org/officeDocument/2006/relationships/diagramData" Target="../diagrams/data24.xml"/><Relationship Id="rId16" Type="http://schemas.microsoft.com/office/2007/relationships/diagramDrawing" Target="../diagrams/drawing26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5" Type="http://schemas.openxmlformats.org/officeDocument/2006/relationships/diagramColors" Target="../diagrams/colors26.xml"/><Relationship Id="rId23" Type="http://schemas.openxmlformats.org/officeDocument/2006/relationships/image" Target="../media/image2.png"/><Relationship Id="rId10" Type="http://schemas.openxmlformats.org/officeDocument/2006/relationships/diagramColors" Target="../diagrams/colors25.xml"/><Relationship Id="rId19" Type="http://schemas.openxmlformats.org/officeDocument/2006/relationships/image" Target="../media/image8.png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Relationship Id="rId14" Type="http://schemas.openxmlformats.org/officeDocument/2006/relationships/diagramQuickStyle" Target="../diagrams/quickStyle26.xml"/><Relationship Id="rId2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13" Type="http://schemas.openxmlformats.org/officeDocument/2006/relationships/diagramLayout" Target="../diagrams/layout29.xml"/><Relationship Id="rId18" Type="http://schemas.openxmlformats.org/officeDocument/2006/relationships/image" Target="../media/image7.png"/><Relationship Id="rId3" Type="http://schemas.openxmlformats.org/officeDocument/2006/relationships/diagramLayout" Target="../diagrams/layout27.xml"/><Relationship Id="rId21" Type="http://schemas.openxmlformats.org/officeDocument/2006/relationships/image" Target="../media/image14.png"/><Relationship Id="rId7" Type="http://schemas.openxmlformats.org/officeDocument/2006/relationships/diagramData" Target="../diagrams/data28.xml"/><Relationship Id="rId12" Type="http://schemas.openxmlformats.org/officeDocument/2006/relationships/diagramData" Target="../diagrams/data29.xml"/><Relationship Id="rId17" Type="http://schemas.openxmlformats.org/officeDocument/2006/relationships/image" Target="../media/image4.png"/><Relationship Id="rId2" Type="http://schemas.openxmlformats.org/officeDocument/2006/relationships/diagramData" Target="../diagrams/data27.xml"/><Relationship Id="rId16" Type="http://schemas.microsoft.com/office/2007/relationships/diagramDrawing" Target="../diagrams/drawing29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5" Type="http://schemas.openxmlformats.org/officeDocument/2006/relationships/diagramColors" Target="../diagrams/colors29.xml"/><Relationship Id="rId23" Type="http://schemas.openxmlformats.org/officeDocument/2006/relationships/image" Target="../media/image2.png"/><Relationship Id="rId10" Type="http://schemas.openxmlformats.org/officeDocument/2006/relationships/diagramColors" Target="../diagrams/colors28.xml"/><Relationship Id="rId19" Type="http://schemas.openxmlformats.org/officeDocument/2006/relationships/image" Target="../media/image8.png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Relationship Id="rId14" Type="http://schemas.openxmlformats.org/officeDocument/2006/relationships/diagramQuickStyle" Target="../diagrams/quickStyle29.xml"/><Relationship Id="rId2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1.xml"/><Relationship Id="rId13" Type="http://schemas.openxmlformats.org/officeDocument/2006/relationships/image" Target="../media/image4.png"/><Relationship Id="rId3" Type="http://schemas.openxmlformats.org/officeDocument/2006/relationships/diagramLayout" Target="../diagrams/layout30.xml"/><Relationship Id="rId7" Type="http://schemas.openxmlformats.org/officeDocument/2006/relationships/diagramData" Target="../diagrams/data31.xml"/><Relationship Id="rId12" Type="http://schemas.openxmlformats.org/officeDocument/2006/relationships/image" Target="../media/image16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0.xml"/><Relationship Id="rId11" Type="http://schemas.microsoft.com/office/2007/relationships/diagramDrawing" Target="../diagrams/drawing31.xml"/><Relationship Id="rId5" Type="http://schemas.openxmlformats.org/officeDocument/2006/relationships/diagramColors" Target="../diagrams/colors30.xml"/><Relationship Id="rId15" Type="http://schemas.openxmlformats.org/officeDocument/2006/relationships/image" Target="../media/image2.png"/><Relationship Id="rId10" Type="http://schemas.openxmlformats.org/officeDocument/2006/relationships/diagramColors" Target="../diagrams/colors31.xml"/><Relationship Id="rId4" Type="http://schemas.openxmlformats.org/officeDocument/2006/relationships/diagramQuickStyle" Target="../diagrams/quickStyle30.xml"/><Relationship Id="rId9" Type="http://schemas.openxmlformats.org/officeDocument/2006/relationships/diagramQuickStyle" Target="../diagrams/quickStyle31.xml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13" Type="http://schemas.openxmlformats.org/officeDocument/2006/relationships/image" Target="../media/image4.png"/><Relationship Id="rId3" Type="http://schemas.openxmlformats.org/officeDocument/2006/relationships/diagramLayout" Target="../diagrams/layout32.xml"/><Relationship Id="rId7" Type="http://schemas.openxmlformats.org/officeDocument/2006/relationships/diagramData" Target="../diagrams/data33.xml"/><Relationship Id="rId12" Type="http://schemas.openxmlformats.org/officeDocument/2006/relationships/image" Target="../media/image16.png"/><Relationship Id="rId2" Type="http://schemas.openxmlformats.org/officeDocument/2006/relationships/diagramData" Target="../diagrams/data3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2.xml"/><Relationship Id="rId11" Type="http://schemas.microsoft.com/office/2007/relationships/diagramDrawing" Target="../diagrams/drawing33.xml"/><Relationship Id="rId5" Type="http://schemas.openxmlformats.org/officeDocument/2006/relationships/diagramColors" Target="../diagrams/colors32.xml"/><Relationship Id="rId15" Type="http://schemas.openxmlformats.org/officeDocument/2006/relationships/image" Target="../media/image15.png"/><Relationship Id="rId10" Type="http://schemas.openxmlformats.org/officeDocument/2006/relationships/diagramColors" Target="../diagrams/colors33.xml"/><Relationship Id="rId4" Type="http://schemas.openxmlformats.org/officeDocument/2006/relationships/diagramQuickStyle" Target="../diagrams/quickStyle32.xml"/><Relationship Id="rId9" Type="http://schemas.openxmlformats.org/officeDocument/2006/relationships/diagramQuickStyle" Target="../diagrams/quickStyle33.xml"/><Relationship Id="rId1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5.xml"/><Relationship Id="rId13" Type="http://schemas.openxmlformats.org/officeDocument/2006/relationships/diagramLayout" Target="../diagrams/layout36.xml"/><Relationship Id="rId18" Type="http://schemas.openxmlformats.org/officeDocument/2006/relationships/image" Target="../media/image19.png"/><Relationship Id="rId3" Type="http://schemas.openxmlformats.org/officeDocument/2006/relationships/diagramLayout" Target="../diagrams/layout34.xml"/><Relationship Id="rId21" Type="http://schemas.openxmlformats.org/officeDocument/2006/relationships/image" Target="../media/image22.png"/><Relationship Id="rId7" Type="http://schemas.openxmlformats.org/officeDocument/2006/relationships/diagramData" Target="../diagrams/data35.xml"/><Relationship Id="rId12" Type="http://schemas.openxmlformats.org/officeDocument/2006/relationships/diagramData" Target="../diagrams/data36.xml"/><Relationship Id="rId17" Type="http://schemas.openxmlformats.org/officeDocument/2006/relationships/image" Target="../media/image18.png"/><Relationship Id="rId2" Type="http://schemas.openxmlformats.org/officeDocument/2006/relationships/diagramData" Target="../diagrams/data34.xml"/><Relationship Id="rId16" Type="http://schemas.microsoft.com/office/2007/relationships/diagramDrawing" Target="../diagrams/drawing36.xm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4.xml"/><Relationship Id="rId11" Type="http://schemas.microsoft.com/office/2007/relationships/diagramDrawing" Target="../diagrams/drawing35.xml"/><Relationship Id="rId5" Type="http://schemas.openxmlformats.org/officeDocument/2006/relationships/diagramColors" Target="../diagrams/colors34.xml"/><Relationship Id="rId15" Type="http://schemas.openxmlformats.org/officeDocument/2006/relationships/diagramColors" Target="../diagrams/colors36.xml"/><Relationship Id="rId10" Type="http://schemas.openxmlformats.org/officeDocument/2006/relationships/diagramColors" Target="../diagrams/colors35.xml"/><Relationship Id="rId19" Type="http://schemas.openxmlformats.org/officeDocument/2006/relationships/image" Target="../media/image20.png"/><Relationship Id="rId4" Type="http://schemas.openxmlformats.org/officeDocument/2006/relationships/diagramQuickStyle" Target="../diagrams/quickStyle34.xml"/><Relationship Id="rId9" Type="http://schemas.openxmlformats.org/officeDocument/2006/relationships/diagramQuickStyle" Target="../diagrams/quickStyle35.xml"/><Relationship Id="rId14" Type="http://schemas.openxmlformats.org/officeDocument/2006/relationships/diagramQuickStyle" Target="../diagrams/quickStyle36.xml"/><Relationship Id="rId2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8.xml"/><Relationship Id="rId13" Type="http://schemas.openxmlformats.org/officeDocument/2006/relationships/diagramLayout" Target="../diagrams/layout39.xml"/><Relationship Id="rId18" Type="http://schemas.openxmlformats.org/officeDocument/2006/relationships/image" Target="../media/image2.png"/><Relationship Id="rId3" Type="http://schemas.openxmlformats.org/officeDocument/2006/relationships/diagramLayout" Target="../diagrams/layout37.xml"/><Relationship Id="rId7" Type="http://schemas.openxmlformats.org/officeDocument/2006/relationships/diagramData" Target="../diagrams/data38.xml"/><Relationship Id="rId12" Type="http://schemas.openxmlformats.org/officeDocument/2006/relationships/diagramData" Target="../diagrams/data39.xml"/><Relationship Id="rId17" Type="http://schemas.openxmlformats.org/officeDocument/2006/relationships/image" Target="../media/image18.png"/><Relationship Id="rId2" Type="http://schemas.openxmlformats.org/officeDocument/2006/relationships/diagramData" Target="../diagrams/data37.xml"/><Relationship Id="rId16" Type="http://schemas.microsoft.com/office/2007/relationships/diagramDrawing" Target="../diagrams/drawing3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7.xml"/><Relationship Id="rId11" Type="http://schemas.microsoft.com/office/2007/relationships/diagramDrawing" Target="../diagrams/drawing38.xml"/><Relationship Id="rId5" Type="http://schemas.openxmlformats.org/officeDocument/2006/relationships/diagramColors" Target="../diagrams/colors37.xml"/><Relationship Id="rId15" Type="http://schemas.openxmlformats.org/officeDocument/2006/relationships/diagramColors" Target="../diagrams/colors39.xml"/><Relationship Id="rId10" Type="http://schemas.openxmlformats.org/officeDocument/2006/relationships/diagramColors" Target="../diagrams/colors38.xml"/><Relationship Id="rId4" Type="http://schemas.openxmlformats.org/officeDocument/2006/relationships/diagramQuickStyle" Target="../diagrams/quickStyle37.xml"/><Relationship Id="rId9" Type="http://schemas.openxmlformats.org/officeDocument/2006/relationships/diagramQuickStyle" Target="../diagrams/quickStyle38.xml"/><Relationship Id="rId14" Type="http://schemas.openxmlformats.org/officeDocument/2006/relationships/diagramQuickStyle" Target="../diagrams/quickStyle3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1.xml"/><Relationship Id="rId13" Type="http://schemas.openxmlformats.org/officeDocument/2006/relationships/diagramLayout" Target="../diagrams/layout42.xml"/><Relationship Id="rId3" Type="http://schemas.openxmlformats.org/officeDocument/2006/relationships/diagramLayout" Target="../diagrams/layout40.xml"/><Relationship Id="rId7" Type="http://schemas.openxmlformats.org/officeDocument/2006/relationships/diagramData" Target="../diagrams/data41.xml"/><Relationship Id="rId12" Type="http://schemas.openxmlformats.org/officeDocument/2006/relationships/diagramData" Target="../diagrams/data42.xml"/><Relationship Id="rId17" Type="http://schemas.openxmlformats.org/officeDocument/2006/relationships/image" Target="../media/image2.png"/><Relationship Id="rId2" Type="http://schemas.openxmlformats.org/officeDocument/2006/relationships/diagramData" Target="../diagrams/data40.xml"/><Relationship Id="rId16" Type="http://schemas.microsoft.com/office/2007/relationships/diagramDrawing" Target="../diagrams/drawing4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0.xml"/><Relationship Id="rId11" Type="http://schemas.microsoft.com/office/2007/relationships/diagramDrawing" Target="../diagrams/drawing41.xml"/><Relationship Id="rId5" Type="http://schemas.openxmlformats.org/officeDocument/2006/relationships/diagramColors" Target="../diagrams/colors40.xml"/><Relationship Id="rId15" Type="http://schemas.openxmlformats.org/officeDocument/2006/relationships/diagramColors" Target="../diagrams/colors42.xml"/><Relationship Id="rId10" Type="http://schemas.openxmlformats.org/officeDocument/2006/relationships/diagramColors" Target="../diagrams/colors41.xml"/><Relationship Id="rId4" Type="http://schemas.openxmlformats.org/officeDocument/2006/relationships/diagramQuickStyle" Target="../diagrams/quickStyle40.xml"/><Relationship Id="rId9" Type="http://schemas.openxmlformats.org/officeDocument/2006/relationships/diagramQuickStyle" Target="../diagrams/quickStyle41.xml"/><Relationship Id="rId14" Type="http://schemas.openxmlformats.org/officeDocument/2006/relationships/diagramQuickStyle" Target="../diagrams/quickStyle4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4.xml"/><Relationship Id="rId13" Type="http://schemas.openxmlformats.org/officeDocument/2006/relationships/diagramLayout" Target="../diagrams/layout45.xml"/><Relationship Id="rId18" Type="http://schemas.openxmlformats.org/officeDocument/2006/relationships/image" Target="../media/image10.png"/><Relationship Id="rId3" Type="http://schemas.openxmlformats.org/officeDocument/2006/relationships/diagramLayout" Target="../diagrams/layout43.xml"/><Relationship Id="rId21" Type="http://schemas.openxmlformats.org/officeDocument/2006/relationships/image" Target="../media/image2.png"/><Relationship Id="rId7" Type="http://schemas.openxmlformats.org/officeDocument/2006/relationships/diagramData" Target="../diagrams/data44.xml"/><Relationship Id="rId12" Type="http://schemas.openxmlformats.org/officeDocument/2006/relationships/diagramData" Target="../diagrams/data45.xml"/><Relationship Id="rId17" Type="http://schemas.openxmlformats.org/officeDocument/2006/relationships/image" Target="../media/image18.png"/><Relationship Id="rId2" Type="http://schemas.openxmlformats.org/officeDocument/2006/relationships/diagramData" Target="../diagrams/data43.xml"/><Relationship Id="rId16" Type="http://schemas.microsoft.com/office/2007/relationships/diagramDrawing" Target="../diagrams/drawing45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3.xml"/><Relationship Id="rId11" Type="http://schemas.microsoft.com/office/2007/relationships/diagramDrawing" Target="../diagrams/drawing44.xml"/><Relationship Id="rId5" Type="http://schemas.openxmlformats.org/officeDocument/2006/relationships/diagramColors" Target="../diagrams/colors43.xml"/><Relationship Id="rId15" Type="http://schemas.openxmlformats.org/officeDocument/2006/relationships/diagramColors" Target="../diagrams/colors45.xml"/><Relationship Id="rId10" Type="http://schemas.openxmlformats.org/officeDocument/2006/relationships/diagramColors" Target="../diagrams/colors44.xml"/><Relationship Id="rId19" Type="http://schemas.openxmlformats.org/officeDocument/2006/relationships/image" Target="../media/image16.png"/><Relationship Id="rId4" Type="http://schemas.openxmlformats.org/officeDocument/2006/relationships/diagramQuickStyle" Target="../diagrams/quickStyle43.xml"/><Relationship Id="rId9" Type="http://schemas.openxmlformats.org/officeDocument/2006/relationships/diagramQuickStyle" Target="../diagrams/quickStyle44.xml"/><Relationship Id="rId14" Type="http://schemas.openxmlformats.org/officeDocument/2006/relationships/diagramQuickStyle" Target="../diagrams/quickStyle4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7.xml"/><Relationship Id="rId13" Type="http://schemas.openxmlformats.org/officeDocument/2006/relationships/diagramLayout" Target="../diagrams/layout48.xml"/><Relationship Id="rId18" Type="http://schemas.openxmlformats.org/officeDocument/2006/relationships/image" Target="../media/image16.png"/><Relationship Id="rId3" Type="http://schemas.openxmlformats.org/officeDocument/2006/relationships/diagramLayout" Target="../diagrams/layout46.xml"/><Relationship Id="rId21" Type="http://schemas.openxmlformats.org/officeDocument/2006/relationships/image" Target="../media/image2.png"/><Relationship Id="rId7" Type="http://schemas.openxmlformats.org/officeDocument/2006/relationships/diagramData" Target="../diagrams/data47.xml"/><Relationship Id="rId12" Type="http://schemas.openxmlformats.org/officeDocument/2006/relationships/diagramData" Target="../diagrams/data48.xml"/><Relationship Id="rId17" Type="http://schemas.openxmlformats.org/officeDocument/2006/relationships/image" Target="../media/image18.png"/><Relationship Id="rId2" Type="http://schemas.openxmlformats.org/officeDocument/2006/relationships/diagramData" Target="../diagrams/data46.xml"/><Relationship Id="rId16" Type="http://schemas.microsoft.com/office/2007/relationships/diagramDrawing" Target="../diagrams/drawing48.xml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6.xml"/><Relationship Id="rId11" Type="http://schemas.microsoft.com/office/2007/relationships/diagramDrawing" Target="../diagrams/drawing47.xml"/><Relationship Id="rId5" Type="http://schemas.openxmlformats.org/officeDocument/2006/relationships/diagramColors" Target="../diagrams/colors46.xml"/><Relationship Id="rId15" Type="http://schemas.openxmlformats.org/officeDocument/2006/relationships/diagramColors" Target="../diagrams/colors48.xml"/><Relationship Id="rId10" Type="http://schemas.openxmlformats.org/officeDocument/2006/relationships/diagramColors" Target="../diagrams/colors47.xml"/><Relationship Id="rId19" Type="http://schemas.openxmlformats.org/officeDocument/2006/relationships/image" Target="../media/image4.png"/><Relationship Id="rId4" Type="http://schemas.openxmlformats.org/officeDocument/2006/relationships/diagramQuickStyle" Target="../diagrams/quickStyle46.xml"/><Relationship Id="rId9" Type="http://schemas.openxmlformats.org/officeDocument/2006/relationships/diagramQuickStyle" Target="../diagrams/quickStyle47.xml"/><Relationship Id="rId14" Type="http://schemas.openxmlformats.org/officeDocument/2006/relationships/diagramQuickStyle" Target="../diagrams/quickStyle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0.xml"/><Relationship Id="rId13" Type="http://schemas.openxmlformats.org/officeDocument/2006/relationships/diagramLayout" Target="../diagrams/layout51.xml"/><Relationship Id="rId18" Type="http://schemas.openxmlformats.org/officeDocument/2006/relationships/image" Target="../media/image25.png"/><Relationship Id="rId3" Type="http://schemas.openxmlformats.org/officeDocument/2006/relationships/diagramLayout" Target="../diagrams/layout49.xml"/><Relationship Id="rId7" Type="http://schemas.openxmlformats.org/officeDocument/2006/relationships/diagramData" Target="../diagrams/data50.xml"/><Relationship Id="rId12" Type="http://schemas.openxmlformats.org/officeDocument/2006/relationships/diagramData" Target="../diagrams/data51.xml"/><Relationship Id="rId17" Type="http://schemas.openxmlformats.org/officeDocument/2006/relationships/image" Target="../media/image24.png"/><Relationship Id="rId2" Type="http://schemas.openxmlformats.org/officeDocument/2006/relationships/diagramData" Target="../diagrams/data49.xml"/><Relationship Id="rId16" Type="http://schemas.microsoft.com/office/2007/relationships/diagramDrawing" Target="../diagrams/drawing5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9.xml"/><Relationship Id="rId11" Type="http://schemas.microsoft.com/office/2007/relationships/diagramDrawing" Target="../diagrams/drawing50.xml"/><Relationship Id="rId5" Type="http://schemas.openxmlformats.org/officeDocument/2006/relationships/diagramColors" Target="../diagrams/colors49.xml"/><Relationship Id="rId15" Type="http://schemas.openxmlformats.org/officeDocument/2006/relationships/diagramColors" Target="../diagrams/colors51.xml"/><Relationship Id="rId10" Type="http://schemas.openxmlformats.org/officeDocument/2006/relationships/diagramColors" Target="../diagrams/colors50.xml"/><Relationship Id="rId19" Type="http://schemas.openxmlformats.org/officeDocument/2006/relationships/image" Target="../media/image18.png"/><Relationship Id="rId4" Type="http://schemas.openxmlformats.org/officeDocument/2006/relationships/diagramQuickStyle" Target="../diagrams/quickStyle49.xml"/><Relationship Id="rId9" Type="http://schemas.openxmlformats.org/officeDocument/2006/relationships/diagramQuickStyle" Target="../diagrams/quickStyle50.xml"/><Relationship Id="rId14" Type="http://schemas.openxmlformats.org/officeDocument/2006/relationships/diagramQuickStyle" Target="../diagrams/quickStyle5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3.xml"/><Relationship Id="rId13" Type="http://schemas.openxmlformats.org/officeDocument/2006/relationships/diagramLayout" Target="../diagrams/layout54.xml"/><Relationship Id="rId18" Type="http://schemas.openxmlformats.org/officeDocument/2006/relationships/image" Target="../media/image2.png"/><Relationship Id="rId3" Type="http://schemas.openxmlformats.org/officeDocument/2006/relationships/diagramLayout" Target="../diagrams/layout52.xml"/><Relationship Id="rId7" Type="http://schemas.openxmlformats.org/officeDocument/2006/relationships/diagramData" Target="../diagrams/data53.xml"/><Relationship Id="rId12" Type="http://schemas.openxmlformats.org/officeDocument/2006/relationships/diagramData" Target="../diagrams/data54.xml"/><Relationship Id="rId17" Type="http://schemas.openxmlformats.org/officeDocument/2006/relationships/image" Target="../media/image18.png"/><Relationship Id="rId2" Type="http://schemas.openxmlformats.org/officeDocument/2006/relationships/diagramData" Target="../diagrams/data52.xml"/><Relationship Id="rId16" Type="http://schemas.microsoft.com/office/2007/relationships/diagramDrawing" Target="../diagrams/drawing5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2.xml"/><Relationship Id="rId11" Type="http://schemas.microsoft.com/office/2007/relationships/diagramDrawing" Target="../diagrams/drawing53.xml"/><Relationship Id="rId5" Type="http://schemas.openxmlformats.org/officeDocument/2006/relationships/diagramColors" Target="../diagrams/colors52.xml"/><Relationship Id="rId15" Type="http://schemas.openxmlformats.org/officeDocument/2006/relationships/diagramColors" Target="../diagrams/colors54.xml"/><Relationship Id="rId10" Type="http://schemas.openxmlformats.org/officeDocument/2006/relationships/diagramColors" Target="../diagrams/colors53.xml"/><Relationship Id="rId4" Type="http://schemas.openxmlformats.org/officeDocument/2006/relationships/diagramQuickStyle" Target="../diagrams/quickStyle52.xml"/><Relationship Id="rId9" Type="http://schemas.openxmlformats.org/officeDocument/2006/relationships/diagramQuickStyle" Target="../diagrams/quickStyle53.xml"/><Relationship Id="rId14" Type="http://schemas.openxmlformats.org/officeDocument/2006/relationships/diagramQuickStyle" Target="../diagrams/quickStyle5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6.xml"/><Relationship Id="rId13" Type="http://schemas.openxmlformats.org/officeDocument/2006/relationships/diagramLayout" Target="../diagrams/layout57.xml"/><Relationship Id="rId18" Type="http://schemas.openxmlformats.org/officeDocument/2006/relationships/image" Target="../media/image2.png"/><Relationship Id="rId3" Type="http://schemas.openxmlformats.org/officeDocument/2006/relationships/diagramLayout" Target="../diagrams/layout55.xml"/><Relationship Id="rId7" Type="http://schemas.openxmlformats.org/officeDocument/2006/relationships/diagramData" Target="../diagrams/data56.xml"/><Relationship Id="rId12" Type="http://schemas.openxmlformats.org/officeDocument/2006/relationships/diagramData" Target="../diagrams/data57.xml"/><Relationship Id="rId17" Type="http://schemas.openxmlformats.org/officeDocument/2006/relationships/image" Target="../media/image25.png"/><Relationship Id="rId2" Type="http://schemas.openxmlformats.org/officeDocument/2006/relationships/diagramData" Target="../diagrams/data55.xml"/><Relationship Id="rId16" Type="http://schemas.microsoft.com/office/2007/relationships/diagramDrawing" Target="../diagrams/drawing5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5.xml"/><Relationship Id="rId11" Type="http://schemas.microsoft.com/office/2007/relationships/diagramDrawing" Target="../diagrams/drawing56.xml"/><Relationship Id="rId5" Type="http://schemas.openxmlformats.org/officeDocument/2006/relationships/diagramColors" Target="../diagrams/colors55.xml"/><Relationship Id="rId15" Type="http://schemas.openxmlformats.org/officeDocument/2006/relationships/diagramColors" Target="../diagrams/colors57.xml"/><Relationship Id="rId10" Type="http://schemas.openxmlformats.org/officeDocument/2006/relationships/diagramColors" Target="../diagrams/colors56.xml"/><Relationship Id="rId4" Type="http://schemas.openxmlformats.org/officeDocument/2006/relationships/diagramQuickStyle" Target="../diagrams/quickStyle55.xml"/><Relationship Id="rId9" Type="http://schemas.openxmlformats.org/officeDocument/2006/relationships/diagramQuickStyle" Target="../diagrams/quickStyle56.xml"/><Relationship Id="rId14" Type="http://schemas.openxmlformats.org/officeDocument/2006/relationships/diagramQuickStyle" Target="../diagrams/quickStyle5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9.xml"/><Relationship Id="rId13" Type="http://schemas.openxmlformats.org/officeDocument/2006/relationships/diagramLayout" Target="../diagrams/layout60.xml"/><Relationship Id="rId18" Type="http://schemas.openxmlformats.org/officeDocument/2006/relationships/diagramLayout" Target="../diagrams/layout61.xml"/><Relationship Id="rId3" Type="http://schemas.openxmlformats.org/officeDocument/2006/relationships/diagramLayout" Target="../diagrams/layout58.xml"/><Relationship Id="rId21" Type="http://schemas.microsoft.com/office/2007/relationships/diagramDrawing" Target="../diagrams/drawing61.xml"/><Relationship Id="rId7" Type="http://schemas.openxmlformats.org/officeDocument/2006/relationships/diagramData" Target="../diagrams/data59.xml"/><Relationship Id="rId12" Type="http://schemas.openxmlformats.org/officeDocument/2006/relationships/diagramData" Target="../diagrams/data60.xml"/><Relationship Id="rId17" Type="http://schemas.openxmlformats.org/officeDocument/2006/relationships/diagramData" Target="../diagrams/data61.xml"/><Relationship Id="rId25" Type="http://schemas.openxmlformats.org/officeDocument/2006/relationships/image" Target="../media/image2.png"/><Relationship Id="rId2" Type="http://schemas.openxmlformats.org/officeDocument/2006/relationships/diagramData" Target="../diagrams/data58.xml"/><Relationship Id="rId16" Type="http://schemas.microsoft.com/office/2007/relationships/diagramDrawing" Target="../diagrams/drawing60.xml"/><Relationship Id="rId20" Type="http://schemas.openxmlformats.org/officeDocument/2006/relationships/diagramColors" Target="../diagrams/colors6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8.xml"/><Relationship Id="rId11" Type="http://schemas.microsoft.com/office/2007/relationships/diagramDrawing" Target="../diagrams/drawing59.xml"/><Relationship Id="rId24" Type="http://schemas.openxmlformats.org/officeDocument/2006/relationships/image" Target="../media/image25.png"/><Relationship Id="rId5" Type="http://schemas.openxmlformats.org/officeDocument/2006/relationships/diagramColors" Target="../diagrams/colors58.xml"/><Relationship Id="rId15" Type="http://schemas.openxmlformats.org/officeDocument/2006/relationships/diagramColors" Target="../diagrams/colors60.xml"/><Relationship Id="rId23" Type="http://schemas.openxmlformats.org/officeDocument/2006/relationships/image" Target="../media/image23.png"/><Relationship Id="rId10" Type="http://schemas.openxmlformats.org/officeDocument/2006/relationships/diagramColors" Target="../diagrams/colors59.xml"/><Relationship Id="rId19" Type="http://schemas.openxmlformats.org/officeDocument/2006/relationships/diagramQuickStyle" Target="../diagrams/quickStyle61.xml"/><Relationship Id="rId4" Type="http://schemas.openxmlformats.org/officeDocument/2006/relationships/diagramQuickStyle" Target="../diagrams/quickStyle58.xml"/><Relationship Id="rId9" Type="http://schemas.openxmlformats.org/officeDocument/2006/relationships/diagramQuickStyle" Target="../diagrams/quickStyle59.xml"/><Relationship Id="rId14" Type="http://schemas.openxmlformats.org/officeDocument/2006/relationships/diagramQuickStyle" Target="../diagrams/quickStyle60.xml"/><Relationship Id="rId2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3.xml"/><Relationship Id="rId13" Type="http://schemas.openxmlformats.org/officeDocument/2006/relationships/diagramLayout" Target="../diagrams/layout64.xml"/><Relationship Id="rId18" Type="http://schemas.openxmlformats.org/officeDocument/2006/relationships/diagramLayout" Target="../diagrams/layout65.xml"/><Relationship Id="rId3" Type="http://schemas.openxmlformats.org/officeDocument/2006/relationships/diagramLayout" Target="../diagrams/layout62.xml"/><Relationship Id="rId21" Type="http://schemas.microsoft.com/office/2007/relationships/diagramDrawing" Target="../diagrams/drawing65.xml"/><Relationship Id="rId7" Type="http://schemas.openxmlformats.org/officeDocument/2006/relationships/diagramData" Target="../diagrams/data63.xml"/><Relationship Id="rId12" Type="http://schemas.openxmlformats.org/officeDocument/2006/relationships/diagramData" Target="../diagrams/data64.xml"/><Relationship Id="rId17" Type="http://schemas.openxmlformats.org/officeDocument/2006/relationships/diagramData" Target="../diagrams/data65.xml"/><Relationship Id="rId25" Type="http://schemas.openxmlformats.org/officeDocument/2006/relationships/image" Target="../media/image2.png"/><Relationship Id="rId2" Type="http://schemas.openxmlformats.org/officeDocument/2006/relationships/diagramData" Target="../diagrams/data62.xml"/><Relationship Id="rId16" Type="http://schemas.microsoft.com/office/2007/relationships/diagramDrawing" Target="../diagrams/drawing64.xml"/><Relationship Id="rId20" Type="http://schemas.openxmlformats.org/officeDocument/2006/relationships/diagramColors" Target="../diagrams/colors6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2.xml"/><Relationship Id="rId11" Type="http://schemas.microsoft.com/office/2007/relationships/diagramDrawing" Target="../diagrams/drawing63.xml"/><Relationship Id="rId24" Type="http://schemas.openxmlformats.org/officeDocument/2006/relationships/image" Target="../media/image18.png"/><Relationship Id="rId5" Type="http://schemas.openxmlformats.org/officeDocument/2006/relationships/diagramColors" Target="../diagrams/colors62.xml"/><Relationship Id="rId15" Type="http://schemas.openxmlformats.org/officeDocument/2006/relationships/diagramColors" Target="../diagrams/colors64.xml"/><Relationship Id="rId23" Type="http://schemas.openxmlformats.org/officeDocument/2006/relationships/image" Target="../media/image23.png"/><Relationship Id="rId10" Type="http://schemas.openxmlformats.org/officeDocument/2006/relationships/diagramColors" Target="../diagrams/colors63.xml"/><Relationship Id="rId19" Type="http://schemas.openxmlformats.org/officeDocument/2006/relationships/diagramQuickStyle" Target="../diagrams/quickStyle65.xml"/><Relationship Id="rId4" Type="http://schemas.openxmlformats.org/officeDocument/2006/relationships/diagramQuickStyle" Target="../diagrams/quickStyle62.xml"/><Relationship Id="rId9" Type="http://schemas.openxmlformats.org/officeDocument/2006/relationships/diagramQuickStyle" Target="../diagrams/quickStyle63.xml"/><Relationship Id="rId14" Type="http://schemas.openxmlformats.org/officeDocument/2006/relationships/diagramQuickStyle" Target="../diagrams/quickStyle64.xml"/><Relationship Id="rId2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7.xml"/><Relationship Id="rId13" Type="http://schemas.openxmlformats.org/officeDocument/2006/relationships/diagramLayout" Target="../diagrams/layout68.xml"/><Relationship Id="rId18" Type="http://schemas.openxmlformats.org/officeDocument/2006/relationships/image" Target="../media/image26.png"/><Relationship Id="rId3" Type="http://schemas.openxmlformats.org/officeDocument/2006/relationships/diagramLayout" Target="../diagrams/layout66.xml"/><Relationship Id="rId21" Type="http://schemas.openxmlformats.org/officeDocument/2006/relationships/image" Target="../media/image29.png"/><Relationship Id="rId7" Type="http://schemas.openxmlformats.org/officeDocument/2006/relationships/diagramData" Target="../diagrams/data67.xml"/><Relationship Id="rId12" Type="http://schemas.openxmlformats.org/officeDocument/2006/relationships/diagramData" Target="../diagrams/data68.xml"/><Relationship Id="rId17" Type="http://schemas.openxmlformats.org/officeDocument/2006/relationships/image" Target="../media/image15.png"/><Relationship Id="rId2" Type="http://schemas.openxmlformats.org/officeDocument/2006/relationships/diagramData" Target="../diagrams/data66.xml"/><Relationship Id="rId16" Type="http://schemas.microsoft.com/office/2007/relationships/diagramDrawing" Target="../diagrams/drawing68.xml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6.xml"/><Relationship Id="rId11" Type="http://schemas.microsoft.com/office/2007/relationships/diagramDrawing" Target="../diagrams/drawing67.xml"/><Relationship Id="rId5" Type="http://schemas.openxmlformats.org/officeDocument/2006/relationships/diagramColors" Target="../diagrams/colors66.xml"/><Relationship Id="rId15" Type="http://schemas.openxmlformats.org/officeDocument/2006/relationships/diagramColors" Target="../diagrams/colors68.xml"/><Relationship Id="rId10" Type="http://schemas.openxmlformats.org/officeDocument/2006/relationships/diagramColors" Target="../diagrams/colors67.xml"/><Relationship Id="rId19" Type="http://schemas.openxmlformats.org/officeDocument/2006/relationships/image" Target="../media/image27.png"/><Relationship Id="rId4" Type="http://schemas.openxmlformats.org/officeDocument/2006/relationships/diagramQuickStyle" Target="../diagrams/quickStyle66.xml"/><Relationship Id="rId9" Type="http://schemas.openxmlformats.org/officeDocument/2006/relationships/diagramQuickStyle" Target="../diagrams/quickStyle67.xml"/><Relationship Id="rId14" Type="http://schemas.openxmlformats.org/officeDocument/2006/relationships/diagramQuickStyle" Target="../diagrams/quickStyle68.xml"/><Relationship Id="rId2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0.xml"/><Relationship Id="rId13" Type="http://schemas.openxmlformats.org/officeDocument/2006/relationships/diagramLayout" Target="../diagrams/layout71.xml"/><Relationship Id="rId18" Type="http://schemas.openxmlformats.org/officeDocument/2006/relationships/image" Target="../media/image2.png"/><Relationship Id="rId3" Type="http://schemas.openxmlformats.org/officeDocument/2006/relationships/diagramLayout" Target="../diagrams/layout69.xml"/><Relationship Id="rId7" Type="http://schemas.openxmlformats.org/officeDocument/2006/relationships/diagramData" Target="../diagrams/data70.xml"/><Relationship Id="rId12" Type="http://schemas.openxmlformats.org/officeDocument/2006/relationships/diagramData" Target="../diagrams/data71.xml"/><Relationship Id="rId17" Type="http://schemas.openxmlformats.org/officeDocument/2006/relationships/image" Target="../media/image15.png"/><Relationship Id="rId2" Type="http://schemas.openxmlformats.org/officeDocument/2006/relationships/diagramData" Target="../diagrams/data69.xml"/><Relationship Id="rId16" Type="http://schemas.microsoft.com/office/2007/relationships/diagramDrawing" Target="../diagrams/drawing7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9.xml"/><Relationship Id="rId11" Type="http://schemas.microsoft.com/office/2007/relationships/diagramDrawing" Target="../diagrams/drawing70.xml"/><Relationship Id="rId5" Type="http://schemas.openxmlformats.org/officeDocument/2006/relationships/diagramColors" Target="../diagrams/colors69.xml"/><Relationship Id="rId15" Type="http://schemas.openxmlformats.org/officeDocument/2006/relationships/diagramColors" Target="../diagrams/colors71.xml"/><Relationship Id="rId10" Type="http://schemas.openxmlformats.org/officeDocument/2006/relationships/diagramColors" Target="../diagrams/colors70.xml"/><Relationship Id="rId4" Type="http://schemas.openxmlformats.org/officeDocument/2006/relationships/diagramQuickStyle" Target="../diagrams/quickStyle69.xml"/><Relationship Id="rId9" Type="http://schemas.openxmlformats.org/officeDocument/2006/relationships/diagramQuickStyle" Target="../diagrams/quickStyle70.xml"/><Relationship Id="rId14" Type="http://schemas.openxmlformats.org/officeDocument/2006/relationships/diagramQuickStyle" Target="../diagrams/quickStyle7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3.xml"/><Relationship Id="rId13" Type="http://schemas.openxmlformats.org/officeDocument/2006/relationships/diagramLayout" Target="../diagrams/layout74.xml"/><Relationship Id="rId18" Type="http://schemas.openxmlformats.org/officeDocument/2006/relationships/image" Target="../media/image2.png"/><Relationship Id="rId3" Type="http://schemas.openxmlformats.org/officeDocument/2006/relationships/diagramLayout" Target="../diagrams/layout72.xml"/><Relationship Id="rId7" Type="http://schemas.openxmlformats.org/officeDocument/2006/relationships/diagramData" Target="../diagrams/data73.xml"/><Relationship Id="rId12" Type="http://schemas.openxmlformats.org/officeDocument/2006/relationships/diagramData" Target="../diagrams/data74.xml"/><Relationship Id="rId17" Type="http://schemas.openxmlformats.org/officeDocument/2006/relationships/image" Target="../media/image15.png"/><Relationship Id="rId2" Type="http://schemas.openxmlformats.org/officeDocument/2006/relationships/diagramData" Target="../diagrams/data72.xml"/><Relationship Id="rId16" Type="http://schemas.microsoft.com/office/2007/relationships/diagramDrawing" Target="../diagrams/drawing7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2.xml"/><Relationship Id="rId11" Type="http://schemas.microsoft.com/office/2007/relationships/diagramDrawing" Target="../diagrams/drawing73.xml"/><Relationship Id="rId5" Type="http://schemas.openxmlformats.org/officeDocument/2006/relationships/diagramColors" Target="../diagrams/colors72.xml"/><Relationship Id="rId15" Type="http://schemas.openxmlformats.org/officeDocument/2006/relationships/diagramColors" Target="../diagrams/colors74.xml"/><Relationship Id="rId10" Type="http://schemas.openxmlformats.org/officeDocument/2006/relationships/diagramColors" Target="../diagrams/colors73.xml"/><Relationship Id="rId4" Type="http://schemas.openxmlformats.org/officeDocument/2006/relationships/diagramQuickStyle" Target="../diagrams/quickStyle72.xml"/><Relationship Id="rId9" Type="http://schemas.openxmlformats.org/officeDocument/2006/relationships/diagramQuickStyle" Target="../diagrams/quickStyle73.xml"/><Relationship Id="rId14" Type="http://schemas.openxmlformats.org/officeDocument/2006/relationships/diagramQuickStyle" Target="../diagrams/quickStyle7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6.xml"/><Relationship Id="rId13" Type="http://schemas.openxmlformats.org/officeDocument/2006/relationships/diagramLayout" Target="../diagrams/layout77.xml"/><Relationship Id="rId18" Type="http://schemas.openxmlformats.org/officeDocument/2006/relationships/image" Target="../media/image31.png"/><Relationship Id="rId3" Type="http://schemas.openxmlformats.org/officeDocument/2006/relationships/diagramLayout" Target="../diagrams/layout75.xml"/><Relationship Id="rId7" Type="http://schemas.openxmlformats.org/officeDocument/2006/relationships/diagramData" Target="../diagrams/data76.xml"/><Relationship Id="rId12" Type="http://schemas.openxmlformats.org/officeDocument/2006/relationships/diagramData" Target="../diagrams/data77.xml"/><Relationship Id="rId17" Type="http://schemas.openxmlformats.org/officeDocument/2006/relationships/image" Target="../media/image30.png"/><Relationship Id="rId2" Type="http://schemas.openxmlformats.org/officeDocument/2006/relationships/diagramData" Target="../diagrams/data75.xml"/><Relationship Id="rId16" Type="http://schemas.microsoft.com/office/2007/relationships/diagramDrawing" Target="../diagrams/drawing7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5.xml"/><Relationship Id="rId11" Type="http://schemas.microsoft.com/office/2007/relationships/diagramDrawing" Target="../diagrams/drawing76.xml"/><Relationship Id="rId5" Type="http://schemas.openxmlformats.org/officeDocument/2006/relationships/diagramColors" Target="../diagrams/colors75.xml"/><Relationship Id="rId15" Type="http://schemas.openxmlformats.org/officeDocument/2006/relationships/diagramColors" Target="../diagrams/colors77.xml"/><Relationship Id="rId10" Type="http://schemas.openxmlformats.org/officeDocument/2006/relationships/diagramColors" Target="../diagrams/colors76.xml"/><Relationship Id="rId19" Type="http://schemas.openxmlformats.org/officeDocument/2006/relationships/image" Target="../media/image32.png"/><Relationship Id="rId4" Type="http://schemas.openxmlformats.org/officeDocument/2006/relationships/diagramQuickStyle" Target="../diagrams/quickStyle75.xml"/><Relationship Id="rId9" Type="http://schemas.openxmlformats.org/officeDocument/2006/relationships/diagramQuickStyle" Target="../diagrams/quickStyle76.xml"/><Relationship Id="rId14" Type="http://schemas.openxmlformats.org/officeDocument/2006/relationships/diagramQuickStyle" Target="../diagrams/quickStyle7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9.xml"/><Relationship Id="rId13" Type="http://schemas.openxmlformats.org/officeDocument/2006/relationships/diagramLayout" Target="../diagrams/layout80.xml"/><Relationship Id="rId18" Type="http://schemas.openxmlformats.org/officeDocument/2006/relationships/image" Target="../media/image33.png"/><Relationship Id="rId3" Type="http://schemas.openxmlformats.org/officeDocument/2006/relationships/diagramLayout" Target="../diagrams/layout78.xml"/><Relationship Id="rId7" Type="http://schemas.openxmlformats.org/officeDocument/2006/relationships/diagramData" Target="../diagrams/data79.xml"/><Relationship Id="rId12" Type="http://schemas.openxmlformats.org/officeDocument/2006/relationships/diagramData" Target="../diagrams/data80.xml"/><Relationship Id="rId17" Type="http://schemas.openxmlformats.org/officeDocument/2006/relationships/image" Target="../media/image15.png"/><Relationship Id="rId2" Type="http://schemas.openxmlformats.org/officeDocument/2006/relationships/diagramData" Target="../diagrams/data78.xml"/><Relationship Id="rId16" Type="http://schemas.microsoft.com/office/2007/relationships/diagramDrawing" Target="../diagrams/drawing80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8.xml"/><Relationship Id="rId11" Type="http://schemas.microsoft.com/office/2007/relationships/diagramDrawing" Target="../diagrams/drawing79.xml"/><Relationship Id="rId5" Type="http://schemas.openxmlformats.org/officeDocument/2006/relationships/diagramColors" Target="../diagrams/colors78.xml"/><Relationship Id="rId15" Type="http://schemas.openxmlformats.org/officeDocument/2006/relationships/diagramColors" Target="../diagrams/colors80.xml"/><Relationship Id="rId10" Type="http://schemas.openxmlformats.org/officeDocument/2006/relationships/diagramColors" Target="../diagrams/colors79.xml"/><Relationship Id="rId19" Type="http://schemas.openxmlformats.org/officeDocument/2006/relationships/image" Target="../media/image4.png"/><Relationship Id="rId4" Type="http://schemas.openxmlformats.org/officeDocument/2006/relationships/diagramQuickStyle" Target="../diagrams/quickStyle78.xml"/><Relationship Id="rId9" Type="http://schemas.openxmlformats.org/officeDocument/2006/relationships/diagramQuickStyle" Target="../diagrams/quickStyle79.xml"/><Relationship Id="rId14" Type="http://schemas.openxmlformats.org/officeDocument/2006/relationships/diagramQuickStyle" Target="../diagrams/quickStyle8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2.xml"/><Relationship Id="rId13" Type="http://schemas.openxmlformats.org/officeDocument/2006/relationships/diagramLayout" Target="../diagrams/layout83.xml"/><Relationship Id="rId18" Type="http://schemas.openxmlformats.org/officeDocument/2006/relationships/image" Target="../media/image4.png"/><Relationship Id="rId3" Type="http://schemas.openxmlformats.org/officeDocument/2006/relationships/diagramLayout" Target="../diagrams/layout81.xml"/><Relationship Id="rId7" Type="http://schemas.openxmlformats.org/officeDocument/2006/relationships/diagramData" Target="../diagrams/data82.xml"/><Relationship Id="rId12" Type="http://schemas.openxmlformats.org/officeDocument/2006/relationships/diagramData" Target="../diagrams/data83.xml"/><Relationship Id="rId17" Type="http://schemas.openxmlformats.org/officeDocument/2006/relationships/image" Target="../media/image18.png"/><Relationship Id="rId2" Type="http://schemas.openxmlformats.org/officeDocument/2006/relationships/diagramData" Target="../diagrams/data81.xml"/><Relationship Id="rId16" Type="http://schemas.microsoft.com/office/2007/relationships/diagramDrawing" Target="../diagrams/drawing8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1.xml"/><Relationship Id="rId11" Type="http://schemas.microsoft.com/office/2007/relationships/diagramDrawing" Target="../diagrams/drawing82.xml"/><Relationship Id="rId5" Type="http://schemas.openxmlformats.org/officeDocument/2006/relationships/diagramColors" Target="../diagrams/colors81.xml"/><Relationship Id="rId15" Type="http://schemas.openxmlformats.org/officeDocument/2006/relationships/diagramColors" Target="../diagrams/colors83.xml"/><Relationship Id="rId10" Type="http://schemas.openxmlformats.org/officeDocument/2006/relationships/diagramColors" Target="../diagrams/colors82.xml"/><Relationship Id="rId19" Type="http://schemas.openxmlformats.org/officeDocument/2006/relationships/image" Target="../media/image2.png"/><Relationship Id="rId4" Type="http://schemas.openxmlformats.org/officeDocument/2006/relationships/diagramQuickStyle" Target="../diagrams/quickStyle81.xml"/><Relationship Id="rId9" Type="http://schemas.openxmlformats.org/officeDocument/2006/relationships/diagramQuickStyle" Target="../diagrams/quickStyle82.xml"/><Relationship Id="rId14" Type="http://schemas.openxmlformats.org/officeDocument/2006/relationships/diagramQuickStyle" Target="../diagrams/quickStyle8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5.xml"/><Relationship Id="rId13" Type="http://schemas.openxmlformats.org/officeDocument/2006/relationships/diagramLayout" Target="../diagrams/layout86.xml"/><Relationship Id="rId18" Type="http://schemas.openxmlformats.org/officeDocument/2006/relationships/image" Target="../media/image23.png"/><Relationship Id="rId3" Type="http://schemas.openxmlformats.org/officeDocument/2006/relationships/diagramLayout" Target="../diagrams/layout84.xml"/><Relationship Id="rId21" Type="http://schemas.openxmlformats.org/officeDocument/2006/relationships/image" Target="../media/image15.png"/><Relationship Id="rId7" Type="http://schemas.openxmlformats.org/officeDocument/2006/relationships/diagramData" Target="../diagrams/data85.xml"/><Relationship Id="rId12" Type="http://schemas.openxmlformats.org/officeDocument/2006/relationships/diagramData" Target="../diagrams/data86.xml"/><Relationship Id="rId17" Type="http://schemas.openxmlformats.org/officeDocument/2006/relationships/image" Target="../media/image25.png"/><Relationship Id="rId2" Type="http://schemas.openxmlformats.org/officeDocument/2006/relationships/diagramData" Target="../diagrams/data84.xml"/><Relationship Id="rId16" Type="http://schemas.microsoft.com/office/2007/relationships/diagramDrawing" Target="../diagrams/drawing86.xml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4.xml"/><Relationship Id="rId11" Type="http://schemas.microsoft.com/office/2007/relationships/diagramDrawing" Target="../diagrams/drawing85.xml"/><Relationship Id="rId5" Type="http://schemas.openxmlformats.org/officeDocument/2006/relationships/diagramColors" Target="../diagrams/colors84.xml"/><Relationship Id="rId15" Type="http://schemas.openxmlformats.org/officeDocument/2006/relationships/diagramColors" Target="../diagrams/colors86.xml"/><Relationship Id="rId10" Type="http://schemas.openxmlformats.org/officeDocument/2006/relationships/diagramColors" Target="../diagrams/colors85.xml"/><Relationship Id="rId19" Type="http://schemas.openxmlformats.org/officeDocument/2006/relationships/image" Target="../media/image18.png"/><Relationship Id="rId4" Type="http://schemas.openxmlformats.org/officeDocument/2006/relationships/diagramQuickStyle" Target="../diagrams/quickStyle84.xml"/><Relationship Id="rId9" Type="http://schemas.openxmlformats.org/officeDocument/2006/relationships/diagramQuickStyle" Target="../diagrams/quickStyle85.xml"/><Relationship Id="rId14" Type="http://schemas.openxmlformats.org/officeDocument/2006/relationships/diagramQuickStyle" Target="../diagrams/quickStyle86.xml"/><Relationship Id="rId2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8.xml"/><Relationship Id="rId13" Type="http://schemas.openxmlformats.org/officeDocument/2006/relationships/diagramLayout" Target="../diagrams/layout89.xml"/><Relationship Id="rId18" Type="http://schemas.openxmlformats.org/officeDocument/2006/relationships/image" Target="../media/image23.png"/><Relationship Id="rId3" Type="http://schemas.openxmlformats.org/officeDocument/2006/relationships/diagramLayout" Target="../diagrams/layout87.xml"/><Relationship Id="rId21" Type="http://schemas.openxmlformats.org/officeDocument/2006/relationships/image" Target="../media/image2.png"/><Relationship Id="rId7" Type="http://schemas.openxmlformats.org/officeDocument/2006/relationships/diagramData" Target="../diagrams/data88.xml"/><Relationship Id="rId12" Type="http://schemas.openxmlformats.org/officeDocument/2006/relationships/diagramData" Target="../diagrams/data89.xml"/><Relationship Id="rId17" Type="http://schemas.openxmlformats.org/officeDocument/2006/relationships/image" Target="../media/image4.png"/><Relationship Id="rId2" Type="http://schemas.openxmlformats.org/officeDocument/2006/relationships/diagramData" Target="../diagrams/data87.xml"/><Relationship Id="rId16" Type="http://schemas.microsoft.com/office/2007/relationships/diagramDrawing" Target="../diagrams/drawing89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7.xml"/><Relationship Id="rId11" Type="http://schemas.microsoft.com/office/2007/relationships/diagramDrawing" Target="../diagrams/drawing88.xml"/><Relationship Id="rId5" Type="http://schemas.openxmlformats.org/officeDocument/2006/relationships/diagramColors" Target="../diagrams/colors87.xml"/><Relationship Id="rId15" Type="http://schemas.openxmlformats.org/officeDocument/2006/relationships/diagramColors" Target="../diagrams/colors89.xml"/><Relationship Id="rId10" Type="http://schemas.openxmlformats.org/officeDocument/2006/relationships/diagramColors" Target="../diagrams/colors88.xml"/><Relationship Id="rId19" Type="http://schemas.openxmlformats.org/officeDocument/2006/relationships/image" Target="../media/image18.png"/><Relationship Id="rId4" Type="http://schemas.openxmlformats.org/officeDocument/2006/relationships/diagramQuickStyle" Target="../diagrams/quickStyle87.xml"/><Relationship Id="rId9" Type="http://schemas.openxmlformats.org/officeDocument/2006/relationships/diagramQuickStyle" Target="../diagrams/quickStyle88.xml"/><Relationship Id="rId14" Type="http://schemas.openxmlformats.org/officeDocument/2006/relationships/diagramQuickStyle" Target="../diagrams/quickStyle8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5" Type="http://schemas.openxmlformats.org/officeDocument/2006/relationships/image" Target="../media/image2.png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24" Type="http://schemas.openxmlformats.org/officeDocument/2006/relationships/image" Target="../media/image6.png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23" Type="http://schemas.openxmlformats.org/officeDocument/2006/relationships/image" Target="../media/image5.png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Relationship Id="rId2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18" Type="http://schemas.openxmlformats.org/officeDocument/2006/relationships/image" Target="../media/image7.png"/><Relationship Id="rId3" Type="http://schemas.openxmlformats.org/officeDocument/2006/relationships/diagramLayout" Target="../diagrams/layout9.xml"/><Relationship Id="rId21" Type="http://schemas.openxmlformats.org/officeDocument/2006/relationships/image" Target="../media/image10.png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17" Type="http://schemas.openxmlformats.org/officeDocument/2006/relationships/image" Target="../media/image4.png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19" Type="http://schemas.openxmlformats.org/officeDocument/2006/relationships/image" Target="../media/image8.png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Relationship Id="rId2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18" Type="http://schemas.openxmlformats.org/officeDocument/2006/relationships/image" Target="../media/image7.png"/><Relationship Id="rId3" Type="http://schemas.openxmlformats.org/officeDocument/2006/relationships/diagramLayout" Target="../diagrams/layout12.xml"/><Relationship Id="rId21" Type="http://schemas.openxmlformats.org/officeDocument/2006/relationships/image" Target="../media/image11.png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17" Type="http://schemas.openxmlformats.org/officeDocument/2006/relationships/image" Target="../media/image4.png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19" Type="http://schemas.openxmlformats.org/officeDocument/2006/relationships/image" Target="../media/image8.png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Relationship Id="rId2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13" Type="http://schemas.openxmlformats.org/officeDocument/2006/relationships/diagramLayout" Target="../diagrams/layout17.xml"/><Relationship Id="rId18" Type="http://schemas.openxmlformats.org/officeDocument/2006/relationships/image" Target="../media/image7.png"/><Relationship Id="rId3" Type="http://schemas.openxmlformats.org/officeDocument/2006/relationships/diagramLayout" Target="../diagrams/layout15.xml"/><Relationship Id="rId21" Type="http://schemas.openxmlformats.org/officeDocument/2006/relationships/image" Target="../media/image11.png"/><Relationship Id="rId7" Type="http://schemas.openxmlformats.org/officeDocument/2006/relationships/diagramData" Target="../diagrams/data16.xml"/><Relationship Id="rId12" Type="http://schemas.openxmlformats.org/officeDocument/2006/relationships/diagramData" Target="../diagrams/data17.xml"/><Relationship Id="rId17" Type="http://schemas.openxmlformats.org/officeDocument/2006/relationships/image" Target="../media/image4.png"/><Relationship Id="rId2" Type="http://schemas.openxmlformats.org/officeDocument/2006/relationships/diagramData" Target="../diagrams/data15.xml"/><Relationship Id="rId16" Type="http://schemas.microsoft.com/office/2007/relationships/diagramDrawing" Target="../diagrams/drawing17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5" Type="http://schemas.openxmlformats.org/officeDocument/2006/relationships/diagramColors" Target="../diagrams/colors17.xml"/><Relationship Id="rId23" Type="http://schemas.openxmlformats.org/officeDocument/2006/relationships/image" Target="../media/image2.png"/><Relationship Id="rId10" Type="http://schemas.openxmlformats.org/officeDocument/2006/relationships/diagramColors" Target="../diagrams/colors16.xml"/><Relationship Id="rId19" Type="http://schemas.openxmlformats.org/officeDocument/2006/relationships/image" Target="../media/image8.png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Relationship Id="rId14" Type="http://schemas.openxmlformats.org/officeDocument/2006/relationships/diagramQuickStyle" Target="../diagrams/quickStyle17.xml"/><Relationship Id="rId2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18" Type="http://schemas.openxmlformats.org/officeDocument/2006/relationships/image" Target="../media/image7.png"/><Relationship Id="rId3" Type="http://schemas.openxmlformats.org/officeDocument/2006/relationships/diagramLayout" Target="../diagrams/layout18.xml"/><Relationship Id="rId21" Type="http://schemas.openxmlformats.org/officeDocument/2006/relationships/image" Target="../media/image12.png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17" Type="http://schemas.openxmlformats.org/officeDocument/2006/relationships/image" Target="../media/image4.png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19.xml"/><Relationship Id="rId19" Type="http://schemas.openxmlformats.org/officeDocument/2006/relationships/image" Target="../media/image8.png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Relationship Id="rId2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457"/>
            <a:ext cx="12192000" cy="299001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695" y="2060028"/>
            <a:ext cx="8265009" cy="240687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chemeClr val="bg1"/>
                </a:solidFill>
              </a:rPr>
              <a:t>Расширения для современных </a:t>
            </a:r>
            <a:r>
              <a:rPr lang="ru-RU" b="1" dirty="0" smtClean="0">
                <a:solidFill>
                  <a:schemeClr val="bg1"/>
                </a:solidFill>
              </a:rPr>
              <a:t>браузеров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Native messaging API</a:t>
            </a:r>
            <a:r>
              <a:rPr lang="ru-RU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74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3271860733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3714170379"/>
              </p:ext>
            </p:extLst>
          </p:nvPr>
        </p:nvGraphicFramePr>
        <p:xfrm>
          <a:off x="419506" y="1160207"/>
          <a:ext cx="11536520" cy="54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325" y="2552634"/>
            <a:ext cx="952633" cy="9526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208" y="1600937"/>
            <a:ext cx="1804196" cy="1671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291" y="2956755"/>
            <a:ext cx="1396629" cy="12711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39" y="4134070"/>
            <a:ext cx="1533739" cy="1428949"/>
          </a:xfrm>
          <a:prstGeom prst="rect">
            <a:avLst/>
          </a:prstGeom>
        </p:spPr>
      </p:pic>
      <p:cxnSp>
        <p:nvCxnSpPr>
          <p:cNvPr id="20" name="Прямая со стрелкой 19"/>
          <p:cNvCxnSpPr/>
          <p:nvPr/>
        </p:nvCxnSpPr>
        <p:spPr>
          <a:xfrm flipV="1">
            <a:off x="8477195" y="2609614"/>
            <a:ext cx="1084013" cy="28422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8521787" y="3455851"/>
            <a:ext cx="1357096" cy="2576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8378589" y="4134070"/>
            <a:ext cx="1097359" cy="53323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2728641" y="3106994"/>
            <a:ext cx="1105940" cy="50160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46" y="2853003"/>
            <a:ext cx="1428949" cy="1428949"/>
          </a:xfrm>
          <a:prstGeom prst="rect">
            <a:avLst/>
          </a:prstGeom>
        </p:spPr>
      </p:pic>
      <p:cxnSp>
        <p:nvCxnSpPr>
          <p:cNvPr id="23" name="Прямая со стрелкой 22"/>
          <p:cNvCxnSpPr/>
          <p:nvPr/>
        </p:nvCxnSpPr>
        <p:spPr>
          <a:xfrm>
            <a:off x="2746042" y="3592343"/>
            <a:ext cx="1088539" cy="46728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кругленный прямоугольник 21"/>
          <p:cNvSpPr/>
          <p:nvPr/>
        </p:nvSpPr>
        <p:spPr>
          <a:xfrm>
            <a:off x="4027373" y="2689574"/>
            <a:ext cx="1979685" cy="83483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4022689" y="3825985"/>
            <a:ext cx="1984370" cy="83483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022688" y="4004953"/>
            <a:ext cx="19675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solidFill>
                  <a:schemeClr val="accent1"/>
                </a:solidFill>
              </a:rPr>
              <a:t>WebSocket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00755" y="2829994"/>
            <a:ext cx="10180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1"/>
                </a:solidFill>
              </a:rPr>
              <a:t>HTTP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5992236" y="3133600"/>
            <a:ext cx="1098835" cy="3070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3"/>
          </p:cNvCxnSpPr>
          <p:nvPr/>
        </p:nvCxnSpPr>
        <p:spPr>
          <a:xfrm flipV="1">
            <a:off x="6007059" y="3674398"/>
            <a:ext cx="1097072" cy="56900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1736" y="5177235"/>
            <a:ext cx="8328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>
                <a:solidFill>
                  <a:schemeClr val="accent2"/>
                </a:solidFill>
              </a:rPr>
              <a:t>1.Неясное будущее</a:t>
            </a:r>
          </a:p>
          <a:p>
            <a:r>
              <a:rPr lang="ru-RU" sz="3000" dirty="0" smtClean="0">
                <a:solidFill>
                  <a:schemeClr val="accent2"/>
                </a:solidFill>
              </a:rPr>
              <a:t>2.Проблемы транспортного уровня</a:t>
            </a:r>
          </a:p>
          <a:p>
            <a:r>
              <a:rPr lang="ru-RU" sz="3000" dirty="0" smtClean="0">
                <a:solidFill>
                  <a:schemeClr val="accent2"/>
                </a:solidFill>
              </a:rPr>
              <a:t>3.Проблема доставки </a:t>
            </a:r>
            <a:r>
              <a:rPr lang="ru-RU" sz="3000" dirty="0" err="1" smtClean="0">
                <a:solidFill>
                  <a:schemeClr val="accent2"/>
                </a:solidFill>
              </a:rPr>
              <a:t>приложенияпользователю</a:t>
            </a:r>
            <a:endParaRPr lang="ru-RU" sz="3000" dirty="0">
              <a:solidFill>
                <a:schemeClr val="accent2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35554" y="5141363"/>
            <a:ext cx="8375195" cy="156654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20" y="1857485"/>
            <a:ext cx="2662062" cy="3420904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393" y="136878"/>
            <a:ext cx="11769213" cy="587433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Java Web Start</a:t>
            </a:r>
            <a:r>
              <a:rPr lang="ru-RU" sz="5400" b="1" dirty="0" smtClean="0">
                <a:solidFill>
                  <a:schemeClr val="bg1"/>
                </a:solidFill>
              </a:rPr>
              <a:t>… может и поможет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446497" y="1356852"/>
            <a:ext cx="169079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 smtClean="0"/>
              <a:t>Клиент</a:t>
            </a:r>
            <a:endParaRPr lang="ru-RU" sz="30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933065371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3372873807"/>
              </p:ext>
            </p:extLst>
          </p:nvPr>
        </p:nvGraphicFramePr>
        <p:xfrm>
          <a:off x="419506" y="1160207"/>
          <a:ext cx="11536520" cy="54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638" y="931563"/>
            <a:ext cx="952633" cy="9526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325" y="1342671"/>
            <a:ext cx="1804196" cy="1671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408" y="2993458"/>
            <a:ext cx="1396629" cy="12711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156" y="4406744"/>
            <a:ext cx="1533739" cy="1428949"/>
          </a:xfrm>
          <a:prstGeom prst="rect">
            <a:avLst/>
          </a:prstGeom>
        </p:spPr>
      </p:pic>
      <p:cxnSp>
        <p:nvCxnSpPr>
          <p:cNvPr id="20" name="Прямая со стрелкой 19"/>
          <p:cNvCxnSpPr/>
          <p:nvPr/>
        </p:nvCxnSpPr>
        <p:spPr>
          <a:xfrm flipV="1">
            <a:off x="8477195" y="2178521"/>
            <a:ext cx="1352130" cy="71531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8521787" y="3455851"/>
            <a:ext cx="1357096" cy="2576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8477195" y="4202359"/>
            <a:ext cx="1401688" cy="64160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1246682" y="2300980"/>
            <a:ext cx="768931" cy="6956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6267972" y="3559277"/>
            <a:ext cx="819602" cy="820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256019" y="2853003"/>
            <a:ext cx="1966002" cy="142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Native messaging API</a:t>
            </a:r>
            <a:endParaRPr lang="ru-RU" sz="30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10" y="2667713"/>
            <a:ext cx="1428949" cy="1390844"/>
          </a:xfrm>
          <a:prstGeom prst="rect">
            <a:avLst/>
          </a:prstGeom>
        </p:spPr>
      </p:pic>
      <p:cxnSp>
        <p:nvCxnSpPr>
          <p:cNvPr id="33" name="Прямая со стрелкой 32"/>
          <p:cNvCxnSpPr/>
          <p:nvPr/>
        </p:nvCxnSpPr>
        <p:spPr>
          <a:xfrm>
            <a:off x="3324655" y="3466553"/>
            <a:ext cx="819602" cy="820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867" y="2930606"/>
            <a:ext cx="1429328" cy="1429328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813" y="171464"/>
            <a:ext cx="11769213" cy="587433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Native messaging API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9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446497" y="1356852"/>
            <a:ext cx="169079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 smtClean="0"/>
              <a:t>Клиент</a:t>
            </a:r>
            <a:endParaRPr lang="ru-RU" sz="30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933065371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3372873807"/>
              </p:ext>
            </p:extLst>
          </p:nvPr>
        </p:nvGraphicFramePr>
        <p:xfrm>
          <a:off x="419506" y="1160207"/>
          <a:ext cx="11536520" cy="54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638" y="931563"/>
            <a:ext cx="952633" cy="9526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325" y="1342671"/>
            <a:ext cx="1804196" cy="1671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408" y="2993458"/>
            <a:ext cx="1396629" cy="12711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156" y="4406744"/>
            <a:ext cx="1533739" cy="1428949"/>
          </a:xfrm>
          <a:prstGeom prst="rect">
            <a:avLst/>
          </a:prstGeom>
        </p:spPr>
      </p:pic>
      <p:cxnSp>
        <p:nvCxnSpPr>
          <p:cNvPr id="20" name="Прямая со стрелкой 19"/>
          <p:cNvCxnSpPr/>
          <p:nvPr/>
        </p:nvCxnSpPr>
        <p:spPr>
          <a:xfrm flipV="1">
            <a:off x="8477195" y="2178521"/>
            <a:ext cx="1352130" cy="71531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8521787" y="3455851"/>
            <a:ext cx="1357096" cy="2576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8477195" y="4202359"/>
            <a:ext cx="1401688" cy="64160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1246682" y="2300980"/>
            <a:ext cx="768931" cy="6956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6267972" y="3559277"/>
            <a:ext cx="819602" cy="820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256019" y="2853003"/>
            <a:ext cx="1966002" cy="142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Native messaging API</a:t>
            </a:r>
            <a:endParaRPr lang="ru-RU" sz="30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10" y="2667713"/>
            <a:ext cx="1428949" cy="1390844"/>
          </a:xfrm>
          <a:prstGeom prst="rect">
            <a:avLst/>
          </a:prstGeom>
        </p:spPr>
      </p:pic>
      <p:cxnSp>
        <p:nvCxnSpPr>
          <p:cNvPr id="33" name="Прямая со стрелкой 32"/>
          <p:cNvCxnSpPr/>
          <p:nvPr/>
        </p:nvCxnSpPr>
        <p:spPr>
          <a:xfrm>
            <a:off x="3324655" y="3466553"/>
            <a:ext cx="819602" cy="820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867" y="2930606"/>
            <a:ext cx="1429328" cy="142932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8" y="139107"/>
            <a:ext cx="11655988" cy="587433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Выглядит сложно? Разберемся.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5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3372873807"/>
              </p:ext>
            </p:extLst>
          </p:nvPr>
        </p:nvGraphicFramePr>
        <p:xfrm>
          <a:off x="419506" y="1160207"/>
          <a:ext cx="11536520" cy="54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9506" y="1977455"/>
            <a:ext cx="3278775" cy="3653552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87" y="1678156"/>
            <a:ext cx="952633" cy="952633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335" y="1678156"/>
            <a:ext cx="3901778" cy="3901778"/>
          </a:xfrm>
          <a:prstGeom prst="rect">
            <a:avLst/>
          </a:prstGeom>
        </p:spPr>
      </p:pic>
      <p:sp>
        <p:nvSpPr>
          <p:cNvPr id="19" name="Стрелка вправо 18"/>
          <p:cNvSpPr/>
          <p:nvPr/>
        </p:nvSpPr>
        <p:spPr>
          <a:xfrm>
            <a:off x="4899992" y="3329287"/>
            <a:ext cx="213691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8" y="129072"/>
            <a:ext cx="11655988" cy="587433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Поставим задачу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3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3372873807"/>
              </p:ext>
            </p:extLst>
          </p:nvPr>
        </p:nvGraphicFramePr>
        <p:xfrm>
          <a:off x="419506" y="1160207"/>
          <a:ext cx="11536520" cy="54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9506" y="2223203"/>
            <a:ext cx="3108885" cy="3669178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394" y="1977455"/>
            <a:ext cx="952633" cy="95263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591" y="2453770"/>
            <a:ext cx="2868882" cy="298900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964" y="2453770"/>
            <a:ext cx="3150705" cy="29890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9712" y="1343555"/>
            <a:ext cx="29910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Web-</a:t>
            </a:r>
            <a:r>
              <a:rPr lang="ru-RU" sz="3500" dirty="0" smtClean="0"/>
              <a:t>страница</a:t>
            </a:r>
            <a:endParaRPr lang="ru-RU" sz="3500" dirty="0"/>
          </a:p>
        </p:txBody>
      </p:sp>
      <p:sp>
        <p:nvSpPr>
          <p:cNvPr id="13" name="TextBox 12"/>
          <p:cNvSpPr txBox="1"/>
          <p:nvPr/>
        </p:nvSpPr>
        <p:spPr>
          <a:xfrm>
            <a:off x="4776310" y="1402867"/>
            <a:ext cx="27034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 smtClean="0"/>
              <a:t>Расширение</a:t>
            </a:r>
            <a:endParaRPr lang="ru-RU" sz="3500" dirty="0"/>
          </a:p>
        </p:txBody>
      </p:sp>
      <p:sp>
        <p:nvSpPr>
          <p:cNvPr id="14" name="TextBox 13"/>
          <p:cNvSpPr txBox="1"/>
          <p:nvPr/>
        </p:nvSpPr>
        <p:spPr>
          <a:xfrm>
            <a:off x="8381003" y="1402867"/>
            <a:ext cx="27034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 smtClean="0"/>
              <a:t>Приложение</a:t>
            </a:r>
            <a:endParaRPr lang="ru-RU" sz="35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8" y="154784"/>
            <a:ext cx="11655988" cy="587433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Нам понадобится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933065371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2721546965"/>
              </p:ext>
            </p:extLst>
          </p:nvPr>
        </p:nvGraphicFramePr>
        <p:xfrm>
          <a:off x="419506" y="1160207"/>
          <a:ext cx="11536520" cy="54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06" y="2537042"/>
            <a:ext cx="2868882" cy="298900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335" y="3153519"/>
            <a:ext cx="4735927" cy="136166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438" y="1564649"/>
            <a:ext cx="1620000" cy="1633597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438" y="4873715"/>
            <a:ext cx="1620000" cy="162000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438" y="3221546"/>
            <a:ext cx="1620000" cy="1620000"/>
          </a:xfrm>
          <a:prstGeom prst="rect">
            <a:avLst/>
          </a:prstGeom>
        </p:spPr>
      </p:pic>
      <p:sp>
        <p:nvSpPr>
          <p:cNvPr id="3" name="Равно 2"/>
          <p:cNvSpPr/>
          <p:nvPr/>
        </p:nvSpPr>
        <p:spPr>
          <a:xfrm>
            <a:off x="3578285" y="3425031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8" y="57331"/>
            <a:ext cx="11655988" cy="786581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Расширение</a:t>
            </a:r>
            <a:r>
              <a:rPr lang="en-US" sz="5400" b="1" dirty="0" smtClean="0">
                <a:solidFill>
                  <a:schemeClr val="bg1"/>
                </a:solidFill>
              </a:rPr>
              <a:t> – html</a:t>
            </a:r>
            <a:r>
              <a:rPr lang="ru-RU" sz="5400" b="1" dirty="0" smtClean="0">
                <a:solidFill>
                  <a:schemeClr val="bg1"/>
                </a:solidFill>
              </a:rPr>
              <a:t> страница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1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933065371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2581778540"/>
              </p:ext>
            </p:extLst>
          </p:nvPr>
        </p:nvGraphicFramePr>
        <p:xfrm>
          <a:off x="419506" y="1160207"/>
          <a:ext cx="11536520" cy="54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235" y="2584119"/>
            <a:ext cx="2989007" cy="2989007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589935" y="1391478"/>
            <a:ext cx="4936221" cy="5213242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74035" y="1797655"/>
            <a:ext cx="410486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err="1" smtClean="0"/>
              <a:t>manifest_version</a:t>
            </a:r>
            <a:r>
              <a:rPr lang="en-US" sz="3500" dirty="0" smtClean="0"/>
              <a:t>: 2</a:t>
            </a:r>
            <a:endParaRPr lang="ru-RU" sz="35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74035" y="3642243"/>
            <a:ext cx="410486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n</a:t>
            </a:r>
            <a:r>
              <a:rPr lang="en-US" sz="3500" dirty="0" smtClean="0"/>
              <a:t>ame: My extension </a:t>
            </a:r>
            <a:endParaRPr lang="ru-RU" sz="3500" dirty="0"/>
          </a:p>
        </p:txBody>
      </p:sp>
      <p:sp>
        <p:nvSpPr>
          <p:cNvPr id="7" name="Плюс 6"/>
          <p:cNvSpPr/>
          <p:nvPr/>
        </p:nvSpPr>
        <p:spPr>
          <a:xfrm>
            <a:off x="2498036" y="270245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974035" y="5426626"/>
            <a:ext cx="387957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version: 0.0.1</a:t>
            </a:r>
            <a:endParaRPr lang="ru-RU" sz="3500" dirty="0"/>
          </a:p>
        </p:txBody>
      </p:sp>
      <p:sp>
        <p:nvSpPr>
          <p:cNvPr id="13" name="Плюс 12"/>
          <p:cNvSpPr/>
          <p:nvPr/>
        </p:nvSpPr>
        <p:spPr>
          <a:xfrm>
            <a:off x="2498036" y="4512226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 7"/>
          <p:cNvSpPr/>
          <p:nvPr/>
        </p:nvSpPr>
        <p:spPr>
          <a:xfrm>
            <a:off x="6580758" y="3199009"/>
            <a:ext cx="1590261" cy="175922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8006" y="154784"/>
            <a:ext cx="11655988" cy="587433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Необходимый минимум – </a:t>
            </a:r>
            <a:r>
              <a:rPr lang="en-US" sz="5400" b="1" dirty="0" err="1" smtClean="0">
                <a:solidFill>
                  <a:schemeClr val="bg1"/>
                </a:solidFill>
              </a:rPr>
              <a:t>manifest.json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4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933065371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3000472271"/>
              </p:ext>
            </p:extLst>
          </p:nvPr>
        </p:nvGraphicFramePr>
        <p:xfrm>
          <a:off x="419506" y="1160207"/>
          <a:ext cx="11536520" cy="54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" name="Скругленный прямоугольник 2"/>
          <p:cNvSpPr/>
          <p:nvPr/>
        </p:nvSpPr>
        <p:spPr>
          <a:xfrm>
            <a:off x="446497" y="2121314"/>
            <a:ext cx="4691271" cy="3677477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39704" y="2438468"/>
            <a:ext cx="410486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err="1" smtClean="0"/>
              <a:t>manifest_version</a:t>
            </a:r>
            <a:r>
              <a:rPr lang="en-US" sz="3500" dirty="0" smtClean="0"/>
              <a:t>: 2</a:t>
            </a:r>
            <a:endParaRPr lang="ru-RU" sz="35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39703" y="3502853"/>
            <a:ext cx="410486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n</a:t>
            </a:r>
            <a:r>
              <a:rPr lang="en-US" sz="3500" dirty="0" smtClean="0"/>
              <a:t>ame: My extension </a:t>
            </a:r>
            <a:endParaRPr lang="ru-RU" sz="35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39703" y="4567238"/>
            <a:ext cx="410486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version: 0.0.1</a:t>
            </a:r>
            <a:endParaRPr lang="ru-RU" sz="3500" dirty="0"/>
          </a:p>
        </p:txBody>
      </p:sp>
      <p:sp>
        <p:nvSpPr>
          <p:cNvPr id="5" name="Плюс 4"/>
          <p:cNvSpPr/>
          <p:nvPr/>
        </p:nvSpPr>
        <p:spPr>
          <a:xfrm>
            <a:off x="5560216" y="3440939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930852" y="1524068"/>
            <a:ext cx="4104861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icons</a:t>
            </a:r>
            <a:endParaRPr lang="en-US" sz="35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930852" y="2760799"/>
            <a:ext cx="4104861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err="1" smtClean="0"/>
              <a:t>browser_action</a:t>
            </a:r>
            <a:endParaRPr lang="en-US" sz="35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964641" y="3997530"/>
            <a:ext cx="4104861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background</a:t>
            </a:r>
            <a:endParaRPr lang="en-US" sz="3500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964640" y="5207342"/>
            <a:ext cx="4104861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permissions</a:t>
            </a:r>
            <a:endParaRPr lang="en-US" sz="35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8" y="154784"/>
            <a:ext cx="11655988" cy="587433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Добавим еще немного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933065371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984925556"/>
              </p:ext>
            </p:extLst>
          </p:nvPr>
        </p:nvGraphicFramePr>
        <p:xfrm>
          <a:off x="419506" y="1160207"/>
          <a:ext cx="11536520" cy="54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5" y="2339845"/>
            <a:ext cx="2989007" cy="298900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57" y="1941764"/>
            <a:ext cx="1428949" cy="3569109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3749371" y="3484002"/>
            <a:ext cx="17867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45904" y="1999759"/>
            <a:ext cx="3108885" cy="366917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055" y="1523441"/>
            <a:ext cx="952633" cy="95263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8" y="60191"/>
            <a:ext cx="11655988" cy="737415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Доступа </a:t>
            </a:r>
            <a:r>
              <a:rPr lang="ru-RU" sz="5400" b="1" dirty="0" smtClean="0">
                <a:solidFill>
                  <a:schemeClr val="bg1"/>
                </a:solidFill>
              </a:rPr>
              <a:t>к странице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ru-RU" sz="5400" b="1" dirty="0" smtClean="0">
                <a:solidFill>
                  <a:schemeClr val="bg1"/>
                </a:solidFill>
              </a:rPr>
              <a:t>нет</a:t>
            </a:r>
            <a:r>
              <a:rPr lang="en-US" sz="5400" b="1" dirty="0">
                <a:solidFill>
                  <a:schemeClr val="bg1"/>
                </a:solidFill>
              </a:rPr>
              <a:t> , </a:t>
            </a:r>
            <a:r>
              <a:rPr lang="ru-RU" sz="5400" b="1" dirty="0">
                <a:solidFill>
                  <a:schemeClr val="bg1"/>
                </a:solidFill>
              </a:rPr>
              <a:t>что делать?</a:t>
            </a:r>
          </a:p>
        </p:txBody>
      </p:sp>
    </p:spTree>
    <p:extLst>
      <p:ext uri="{BB962C8B-B14F-4D97-AF65-F5344CB8AC3E}">
        <p14:creationId xmlns:p14="http://schemas.microsoft.com/office/powerpoint/2010/main" val="18680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933065371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984925556"/>
              </p:ext>
            </p:extLst>
          </p:nvPr>
        </p:nvGraphicFramePr>
        <p:xfrm>
          <a:off x="419506" y="1160207"/>
          <a:ext cx="11536520" cy="54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5" y="2161892"/>
            <a:ext cx="2989007" cy="29890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0821" y="3251289"/>
            <a:ext cx="159050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i</a:t>
            </a:r>
            <a:r>
              <a:rPr lang="en-US" sz="3500" dirty="0" smtClean="0"/>
              <a:t>nject.js</a:t>
            </a:r>
            <a:endParaRPr lang="ru-RU" sz="35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53894" y="1900368"/>
            <a:ext cx="3108885" cy="366917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045" y="1424050"/>
            <a:ext cx="952633" cy="95263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371" y="2567104"/>
            <a:ext cx="4694097" cy="199931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8" y="157077"/>
            <a:ext cx="11655988" cy="587433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Внедрение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2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34695" y="215744"/>
            <a:ext cx="8596668" cy="465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5400" i="1" dirty="0" smtClean="0">
                <a:solidFill>
                  <a:schemeClr val="bg1"/>
                </a:solidFill>
                <a:latin typeface="+mn-lt"/>
              </a:rPr>
              <a:t>О</a:t>
            </a:r>
            <a:r>
              <a:rPr lang="en-US" sz="5400" i="1" dirty="0" smtClean="0">
                <a:solidFill>
                  <a:schemeClr val="bg1"/>
                </a:solidFill>
                <a:latin typeface="+mn-lt"/>
              </a:rPr>
              <a:t>’</a:t>
            </a:r>
            <a:r>
              <a:rPr lang="ru-RU" sz="5400" i="1" dirty="0" smtClean="0">
                <a:solidFill>
                  <a:schemeClr val="bg1"/>
                </a:solidFill>
                <a:latin typeface="+mn-lt"/>
              </a:rPr>
              <a:t>б</a:t>
            </a:r>
            <a:endParaRPr lang="ru-RU" sz="5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3" y="2261418"/>
            <a:ext cx="2464979" cy="254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03406" y="2853951"/>
            <a:ext cx="6440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Гуменюк</a:t>
            </a:r>
            <a:r>
              <a:rPr lang="ru-RU" dirty="0" smtClean="0"/>
              <a:t> Алексей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Инженер-разработчик компании </a:t>
            </a:r>
            <a:r>
              <a:rPr lang="ru-RU" dirty="0" err="1"/>
              <a:t>Крок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Разработка приложений с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7 лет разработчик </a:t>
            </a:r>
            <a:r>
              <a:rPr lang="ru-RU" dirty="0" err="1"/>
              <a:t>Enterprise</a:t>
            </a:r>
            <a:r>
              <a:rPr lang="ru-RU" dirty="0"/>
              <a:t> приложений на </a:t>
            </a:r>
            <a:r>
              <a:rPr lang="ru-RU" dirty="0" err="1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7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933065371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1468520435"/>
              </p:ext>
            </p:extLst>
          </p:nvPr>
        </p:nvGraphicFramePr>
        <p:xfrm>
          <a:off x="419506" y="1160207"/>
          <a:ext cx="11536520" cy="54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906" y="1430491"/>
            <a:ext cx="2814934" cy="185936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2" y="4012244"/>
            <a:ext cx="2210304" cy="2248412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V="1">
            <a:off x="6835156" y="2314722"/>
            <a:ext cx="2096016" cy="111030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Умножение 13"/>
          <p:cNvSpPr/>
          <p:nvPr/>
        </p:nvSpPr>
        <p:spPr>
          <a:xfrm rot="839524">
            <a:off x="8517057" y="4315409"/>
            <a:ext cx="1116406" cy="16049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6835156" y="4204251"/>
            <a:ext cx="1886502" cy="8477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4987744" y="3377149"/>
            <a:ext cx="170397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inject.js</a:t>
            </a:r>
            <a:endParaRPr lang="ru-RU" sz="3500" dirty="0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0" y="2387727"/>
            <a:ext cx="2989007" cy="2989007"/>
          </a:xfrm>
          <a:prstGeom prst="rect">
            <a:avLst/>
          </a:prstGeom>
        </p:spPr>
      </p:pic>
      <p:sp>
        <p:nvSpPr>
          <p:cNvPr id="32" name="Умножение 31"/>
          <p:cNvSpPr/>
          <p:nvPr/>
        </p:nvSpPr>
        <p:spPr>
          <a:xfrm>
            <a:off x="3315772" y="3031880"/>
            <a:ext cx="1116406" cy="16049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191218" y="3823112"/>
            <a:ext cx="653088" cy="112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2762625" y="3823112"/>
            <a:ext cx="740253" cy="162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8006" y="129072"/>
            <a:ext cx="11655988" cy="587433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DOM </a:t>
            </a:r>
            <a:r>
              <a:rPr lang="ru-RU" sz="5400" b="1" dirty="0" smtClean="0">
                <a:solidFill>
                  <a:schemeClr val="bg1"/>
                </a:solidFill>
              </a:rPr>
              <a:t>доступен, к </a:t>
            </a:r>
            <a:r>
              <a:rPr lang="en-US" sz="5400" b="1" dirty="0" smtClean="0">
                <a:solidFill>
                  <a:schemeClr val="bg1"/>
                </a:solidFill>
              </a:rPr>
              <a:t>JS </a:t>
            </a:r>
            <a:r>
              <a:rPr lang="ru-RU" sz="5400" b="1" dirty="0" smtClean="0">
                <a:solidFill>
                  <a:schemeClr val="bg1"/>
                </a:solidFill>
              </a:rPr>
              <a:t>доступа нет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933065371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1468520435"/>
              </p:ext>
            </p:extLst>
          </p:nvPr>
        </p:nvGraphicFramePr>
        <p:xfrm>
          <a:off x="419506" y="1160207"/>
          <a:ext cx="11536520" cy="54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4" name="Скругленный прямоугольник 23"/>
          <p:cNvSpPr/>
          <p:nvPr/>
        </p:nvSpPr>
        <p:spPr>
          <a:xfrm>
            <a:off x="9240740" y="2154515"/>
            <a:ext cx="2571848" cy="2941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inject.js</a:t>
            </a:r>
            <a:endParaRPr lang="ru-RU" sz="3500" dirty="0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6" y="2154515"/>
            <a:ext cx="2989007" cy="2989007"/>
          </a:xfrm>
          <a:prstGeom prst="rect">
            <a:avLst/>
          </a:prstGeom>
        </p:spPr>
      </p:pic>
      <p:cxnSp>
        <p:nvCxnSpPr>
          <p:cNvPr id="29" name="Прямая со стрелкой 28"/>
          <p:cNvCxnSpPr/>
          <p:nvPr/>
        </p:nvCxnSpPr>
        <p:spPr>
          <a:xfrm flipV="1">
            <a:off x="5919549" y="4642705"/>
            <a:ext cx="3069261" cy="8808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3265078" y="2484783"/>
            <a:ext cx="2862954" cy="29817"/>
          </a:xfrm>
          <a:prstGeom prst="straightConnector1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68340" y="4336042"/>
            <a:ext cx="238078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1"/>
                </a:solidFill>
              </a:rPr>
              <a:t>i</a:t>
            </a:r>
            <a:r>
              <a:rPr lang="en-US" sz="3500" dirty="0" smtClean="0">
                <a:solidFill>
                  <a:schemeClr val="accent1"/>
                </a:solidFill>
              </a:rPr>
              <a:t>d </a:t>
            </a:r>
            <a:r>
              <a:rPr lang="ru-RU" sz="3500" dirty="0" smtClean="0">
                <a:solidFill>
                  <a:schemeClr val="accent1"/>
                </a:solidFill>
              </a:rPr>
              <a:t>закладки</a:t>
            </a:r>
            <a:endParaRPr lang="ru-RU" sz="35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68810" y="2095789"/>
            <a:ext cx="29867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6"/>
                </a:solidFill>
              </a:rPr>
              <a:t>i</a:t>
            </a:r>
            <a:r>
              <a:rPr lang="en-US" sz="3500" dirty="0" smtClean="0">
                <a:solidFill>
                  <a:schemeClr val="accent6"/>
                </a:solidFill>
              </a:rPr>
              <a:t>d </a:t>
            </a:r>
            <a:r>
              <a:rPr lang="ru-RU" sz="3500" dirty="0" smtClean="0">
                <a:solidFill>
                  <a:schemeClr val="accent6"/>
                </a:solidFill>
              </a:rPr>
              <a:t>расширения</a:t>
            </a:r>
            <a:endParaRPr lang="ru-RU" sz="3500" dirty="0">
              <a:solidFill>
                <a:schemeClr val="accent6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8006" y="150587"/>
            <a:ext cx="11655988" cy="587433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На помощь приходят события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933065371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617163145"/>
              </p:ext>
            </p:extLst>
          </p:nvPr>
        </p:nvGraphicFramePr>
        <p:xfrm>
          <a:off x="419506" y="1160207"/>
          <a:ext cx="11536520" cy="54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40" y="2456810"/>
            <a:ext cx="2210304" cy="2248412"/>
          </a:xfrm>
          <a:prstGeom prst="rect">
            <a:avLst/>
          </a:prstGeom>
        </p:spPr>
      </p:pic>
      <p:sp>
        <p:nvSpPr>
          <p:cNvPr id="20" name="Скругленный прямоугольник 19"/>
          <p:cNvSpPr/>
          <p:nvPr/>
        </p:nvSpPr>
        <p:spPr>
          <a:xfrm>
            <a:off x="660272" y="2345059"/>
            <a:ext cx="2193643" cy="2471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inject.js</a:t>
            </a:r>
            <a:endParaRPr lang="ru-RU" sz="35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582118" y="2789955"/>
            <a:ext cx="3091827" cy="14772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Event </a:t>
            </a:r>
            <a:r>
              <a:rPr lang="en-US" sz="3500" dirty="0" smtClean="0"/>
              <a:t>bus</a:t>
            </a:r>
            <a:endParaRPr lang="ru-RU" sz="3500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7766356" y="2789955"/>
            <a:ext cx="1748384" cy="378793"/>
          </a:xfrm>
          <a:prstGeom prst="straightConnector1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3024344" y="2901372"/>
            <a:ext cx="1429632" cy="155957"/>
          </a:xfrm>
          <a:prstGeom prst="straightConnector1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7844374" y="3834349"/>
            <a:ext cx="1670366" cy="432847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V="1">
            <a:off x="3190461" y="4050772"/>
            <a:ext cx="1248219" cy="312507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8" y="156519"/>
            <a:ext cx="11655988" cy="587433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Опять же события</a:t>
            </a:r>
            <a:endParaRPr lang="ru-RU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858359">
            <a:off x="8069672" y="2462435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CustomEvent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423834">
            <a:off x="3166124" y="2404347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CustomEvent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20763357">
            <a:off x="3130881" y="4379251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CustomEvent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946223">
            <a:off x="7727272" y="4130451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CustomEvent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01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933065371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2495127499"/>
              </p:ext>
            </p:extLst>
          </p:nvPr>
        </p:nvGraphicFramePr>
        <p:xfrm>
          <a:off x="419506" y="1160207"/>
          <a:ext cx="11536520" cy="54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4001591420"/>
              </p:ext>
            </p:extLst>
          </p:nvPr>
        </p:nvGraphicFramePr>
        <p:xfrm>
          <a:off x="698081" y="1357800"/>
          <a:ext cx="1118622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20" y="1345243"/>
            <a:ext cx="618652" cy="47911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0207">
            <a:off x="7161693" y="1453504"/>
            <a:ext cx="848231" cy="26259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641" y="1357799"/>
            <a:ext cx="618652" cy="479112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0207">
            <a:off x="2975909" y="5030224"/>
            <a:ext cx="848231" cy="262595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08" y="3122247"/>
            <a:ext cx="618652" cy="47911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372" y="4773697"/>
            <a:ext cx="662930" cy="718782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0207">
            <a:off x="10824718" y="5030224"/>
            <a:ext cx="848231" cy="262595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0207">
            <a:off x="8979353" y="3230505"/>
            <a:ext cx="848231" cy="26259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8" y="139650"/>
            <a:ext cx="11655988" cy="587433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Итого, инициализация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2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933065371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2495127499"/>
              </p:ext>
            </p:extLst>
          </p:nvPr>
        </p:nvGraphicFramePr>
        <p:xfrm>
          <a:off x="419506" y="1160207"/>
          <a:ext cx="11536520" cy="54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93301943"/>
              </p:ext>
            </p:extLst>
          </p:nvPr>
        </p:nvGraphicFramePr>
        <p:xfrm>
          <a:off x="911093" y="1089240"/>
          <a:ext cx="10717690" cy="5053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16" name="Рисунок 1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71" y="1831714"/>
            <a:ext cx="1080985" cy="117205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0207">
            <a:off x="4931451" y="2101708"/>
            <a:ext cx="1505596" cy="7482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028" y="1762140"/>
            <a:ext cx="1513417" cy="124163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8" y="165840"/>
            <a:ext cx="11655988" cy="587433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Итого, передача данных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7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933065371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1428294241"/>
              </p:ext>
            </p:extLst>
          </p:nvPr>
        </p:nvGraphicFramePr>
        <p:xfrm>
          <a:off x="419506" y="1160207"/>
          <a:ext cx="11536520" cy="54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08" y="2515002"/>
            <a:ext cx="2743201" cy="27344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43" y="987995"/>
            <a:ext cx="1122425" cy="108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42" y="2410335"/>
            <a:ext cx="1080000" cy="108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42" y="3909330"/>
            <a:ext cx="1080000" cy="108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42" y="5408325"/>
            <a:ext cx="1080000" cy="108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84231" y="2515002"/>
            <a:ext cx="312835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400" dirty="0"/>
              <a:t>e</a:t>
            </a:r>
            <a:r>
              <a:rPr lang="en-US" sz="15400" dirty="0" smtClean="0"/>
              <a:t>tc.</a:t>
            </a:r>
            <a:endParaRPr lang="ru-RU" sz="15400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4303643" y="1808922"/>
            <a:ext cx="2445027" cy="1681413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4386501" y="3120887"/>
            <a:ext cx="2713503" cy="61519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4386501" y="3945063"/>
            <a:ext cx="2708561" cy="59712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303643" y="4243624"/>
            <a:ext cx="2579010" cy="160603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8" y="154814"/>
            <a:ext cx="11655988" cy="587433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Приложение(</a:t>
            </a:r>
            <a:r>
              <a:rPr lang="en-US" sz="5400" b="1" dirty="0" smtClean="0">
                <a:solidFill>
                  <a:schemeClr val="bg1"/>
                </a:solidFill>
              </a:rPr>
              <a:t>Host application</a:t>
            </a:r>
            <a:r>
              <a:rPr lang="ru-RU" sz="5400" b="1" dirty="0" smtClean="0">
                <a:solidFill>
                  <a:schemeClr val="bg1"/>
                </a:solidFill>
              </a:rPr>
              <a:t>)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933065371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1053207595"/>
              </p:ext>
            </p:extLst>
          </p:nvPr>
        </p:nvGraphicFramePr>
        <p:xfrm>
          <a:off x="419506" y="1160207"/>
          <a:ext cx="11536520" cy="54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47" y="2563173"/>
            <a:ext cx="2743201" cy="2734457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705675" y="5246883"/>
            <a:ext cx="4442794" cy="14705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400" dirty="0" smtClean="0"/>
              <a:t>Поддерживать обмен </a:t>
            </a:r>
            <a:r>
              <a:rPr lang="en-US" sz="3400" dirty="0" smtClean="0"/>
              <a:t>Native messaging</a:t>
            </a:r>
            <a:endParaRPr lang="ru-RU" sz="34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05675" y="1241746"/>
            <a:ext cx="4442794" cy="147058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400" dirty="0" smtClean="0"/>
              <a:t>Правильно зарегистрировано</a:t>
            </a:r>
            <a:endParaRPr lang="ru-RU" sz="34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05675" y="3240702"/>
            <a:ext cx="4442794" cy="1370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err="1" smtClean="0"/>
              <a:t>manifest.json</a:t>
            </a:r>
            <a:endParaRPr lang="ru-RU" sz="3400" dirty="0"/>
          </a:p>
        </p:txBody>
      </p:sp>
      <p:sp>
        <p:nvSpPr>
          <p:cNvPr id="12" name="Плюс 11"/>
          <p:cNvSpPr/>
          <p:nvPr/>
        </p:nvSpPr>
        <p:spPr>
          <a:xfrm>
            <a:off x="2633868" y="2665487"/>
            <a:ext cx="586408" cy="57647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люс 22"/>
          <p:cNvSpPr/>
          <p:nvPr/>
        </p:nvSpPr>
        <p:spPr>
          <a:xfrm>
            <a:off x="2633868" y="4623210"/>
            <a:ext cx="586408" cy="57647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авно 13"/>
          <p:cNvSpPr/>
          <p:nvPr/>
        </p:nvSpPr>
        <p:spPr>
          <a:xfrm>
            <a:off x="6082748" y="3101010"/>
            <a:ext cx="1997765" cy="145111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8" y="154784"/>
            <a:ext cx="11655988" cy="587433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Приложение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9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933065371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2287423857"/>
              </p:ext>
            </p:extLst>
          </p:nvPr>
        </p:nvGraphicFramePr>
        <p:xfrm>
          <a:off x="419506" y="1160207"/>
          <a:ext cx="11536520" cy="54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2" name="Скругленный прямоугольник 11"/>
          <p:cNvSpPr/>
          <p:nvPr/>
        </p:nvSpPr>
        <p:spPr>
          <a:xfrm>
            <a:off x="4252588" y="1472460"/>
            <a:ext cx="7560000" cy="73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name: </a:t>
            </a:r>
            <a:r>
              <a:rPr lang="en-US" sz="3400" i="1" dirty="0" err="1" smtClean="0"/>
              <a:t>com.company.application</a:t>
            </a:r>
            <a:r>
              <a:rPr lang="en-US" sz="3400" dirty="0" smtClean="0"/>
              <a:t> </a:t>
            </a:r>
            <a:endParaRPr lang="en-US" sz="34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252588" y="2452377"/>
            <a:ext cx="756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path: </a:t>
            </a:r>
            <a:r>
              <a:rPr lang="en-US" sz="3400" dirty="0" err="1" smtClean="0"/>
              <a:t>path_to_executable</a:t>
            </a:r>
            <a:r>
              <a:rPr lang="en-US" sz="3400" dirty="0" smtClean="0"/>
              <a:t> </a:t>
            </a:r>
            <a:endParaRPr lang="ru-RU" sz="34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252587" y="4441688"/>
            <a:ext cx="7490425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err="1" smtClean="0"/>
              <a:t>allowed_origins</a:t>
            </a:r>
            <a:r>
              <a:rPr lang="en-US" sz="3400" dirty="0" smtClean="0"/>
              <a:t>: [</a:t>
            </a:r>
            <a:r>
              <a:rPr lang="en-US" sz="3400" dirty="0"/>
              <a:t>chrome-extension</a:t>
            </a:r>
            <a:r>
              <a:rPr lang="en-US" sz="3400" dirty="0" smtClean="0"/>
              <a:t>://id]</a:t>
            </a:r>
            <a:endParaRPr lang="ru-RU" sz="34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6" y="1472460"/>
            <a:ext cx="2251362" cy="2244186"/>
          </a:xfrm>
          <a:prstGeom prst="rect">
            <a:avLst/>
          </a:prstGeom>
        </p:spPr>
      </p:pic>
      <p:sp>
        <p:nvSpPr>
          <p:cNvPr id="16" name="Скругленный прямоугольник 15"/>
          <p:cNvSpPr/>
          <p:nvPr/>
        </p:nvSpPr>
        <p:spPr>
          <a:xfrm>
            <a:off x="4252588" y="3404811"/>
            <a:ext cx="756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type: </a:t>
            </a:r>
            <a:r>
              <a:rPr lang="en-US" sz="3400" dirty="0" err="1" smtClean="0"/>
              <a:t>stdio</a:t>
            </a:r>
            <a:r>
              <a:rPr lang="en-US" sz="3400" dirty="0" smtClean="0"/>
              <a:t> </a:t>
            </a:r>
            <a:endParaRPr lang="ru-RU" sz="3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8" y="178980"/>
            <a:ext cx="11655988" cy="587433"/>
          </a:xfrm>
        </p:spPr>
        <p:txBody>
          <a:bodyPr>
            <a:noAutofit/>
          </a:bodyPr>
          <a:lstStyle/>
          <a:p>
            <a:r>
              <a:rPr lang="en-US" sz="5400" b="1" dirty="0" err="1" smtClean="0">
                <a:solidFill>
                  <a:schemeClr val="bg1"/>
                </a:solidFill>
              </a:rPr>
              <a:t>manifest.json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ru-RU" sz="5400" b="1" dirty="0" smtClean="0">
                <a:solidFill>
                  <a:schemeClr val="bg1"/>
                </a:solidFill>
              </a:rPr>
              <a:t>приложения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2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933065371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2287423857"/>
              </p:ext>
            </p:extLst>
          </p:nvPr>
        </p:nvGraphicFramePr>
        <p:xfrm>
          <a:off x="419506" y="1160207"/>
          <a:ext cx="11536520" cy="54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5" y="1196974"/>
            <a:ext cx="1492858" cy="14663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7" y="2995149"/>
            <a:ext cx="1557827" cy="15206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0" y="4847657"/>
            <a:ext cx="1553059" cy="14942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53222" y="1196974"/>
            <a:ext cx="8430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Реестр. </a:t>
            </a:r>
          </a:p>
          <a:p>
            <a:r>
              <a:rPr lang="ru-RU" dirty="0" smtClean="0"/>
              <a:t>на уровне пользователя: </a:t>
            </a:r>
            <a:endParaRPr lang="en-US" dirty="0" smtClean="0"/>
          </a:p>
          <a:p>
            <a:r>
              <a:rPr lang="en-US" dirty="0" smtClean="0"/>
              <a:t>HKCU\SOFTWARE\Company\Browse\</a:t>
            </a:r>
            <a:r>
              <a:rPr lang="en-US" dirty="0" err="1" smtClean="0"/>
              <a:t>NativeMessagingHosts</a:t>
            </a:r>
            <a:r>
              <a:rPr lang="en-US" dirty="0" smtClean="0"/>
              <a:t>\</a:t>
            </a:r>
            <a:r>
              <a:rPr lang="en-US" dirty="0" err="1" smtClean="0"/>
              <a:t>com.company.application</a:t>
            </a:r>
            <a:endParaRPr lang="en-US" dirty="0"/>
          </a:p>
          <a:p>
            <a:r>
              <a:rPr lang="ru-RU" dirty="0"/>
              <a:t>на уровне </a:t>
            </a:r>
            <a:r>
              <a:rPr lang="ru-RU" dirty="0" smtClean="0"/>
              <a:t>системы </a:t>
            </a:r>
          </a:p>
          <a:p>
            <a:r>
              <a:rPr lang="en-US" dirty="0" smtClean="0"/>
              <a:t>HKLM\SOFTWARE\Company\Browse\</a:t>
            </a:r>
            <a:r>
              <a:rPr lang="en-US" dirty="0" err="1" smtClean="0"/>
              <a:t>NativeMessagingHosts</a:t>
            </a:r>
            <a:r>
              <a:rPr lang="en-US" dirty="0" smtClean="0"/>
              <a:t>\</a:t>
            </a:r>
            <a:r>
              <a:rPr lang="en-US" dirty="0" err="1" smtClean="0"/>
              <a:t>com.company.application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35359" y="3155327"/>
            <a:ext cx="8224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уровне пользователя: </a:t>
            </a:r>
            <a:endParaRPr lang="en-US" dirty="0" smtClean="0"/>
          </a:p>
          <a:p>
            <a:r>
              <a:rPr lang="en-US" dirty="0"/>
              <a:t>~/.</a:t>
            </a:r>
            <a:r>
              <a:rPr lang="en-US" dirty="0" err="1" smtClean="0"/>
              <a:t>config</a:t>
            </a:r>
            <a:r>
              <a:rPr lang="en-US" dirty="0" smtClean="0"/>
              <a:t>/company-browser/</a:t>
            </a:r>
            <a:r>
              <a:rPr lang="en-US" dirty="0" err="1" smtClean="0"/>
              <a:t>NativeMessagingHosts</a:t>
            </a:r>
            <a:r>
              <a:rPr lang="en-US" dirty="0" smtClean="0"/>
              <a:t>/</a:t>
            </a:r>
            <a:r>
              <a:rPr lang="en-US" i="1" dirty="0" err="1" smtClean="0"/>
              <a:t>com.company.application</a:t>
            </a:r>
            <a:r>
              <a:rPr lang="en-US" dirty="0" err="1" smtClean="0"/>
              <a:t>.json</a:t>
            </a:r>
            <a:endParaRPr lang="en-US" dirty="0" smtClean="0"/>
          </a:p>
          <a:p>
            <a:r>
              <a:rPr lang="ru-RU" dirty="0" smtClean="0"/>
              <a:t>на </a:t>
            </a:r>
            <a:r>
              <a:rPr lang="ru-RU" dirty="0"/>
              <a:t>уровне </a:t>
            </a:r>
            <a:r>
              <a:rPr lang="ru-RU" dirty="0" smtClean="0"/>
              <a:t>системы </a:t>
            </a:r>
          </a:p>
          <a:p>
            <a:r>
              <a:rPr lang="en-US" dirty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/opt/browser/native-messaging-hosts/</a:t>
            </a:r>
            <a:r>
              <a:rPr lang="en-US" i="1" dirty="0" err="1" smtClean="0"/>
              <a:t>com.company.application</a:t>
            </a:r>
            <a:r>
              <a:rPr lang="en-US" dirty="0" err="1" smtClean="0"/>
              <a:t>.json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317217" y="4836681"/>
            <a:ext cx="9620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уровне пользователя: </a:t>
            </a:r>
            <a:endParaRPr lang="en-US" dirty="0" smtClean="0"/>
          </a:p>
          <a:p>
            <a:r>
              <a:rPr lang="en-US" dirty="0"/>
              <a:t>~/Library/Application </a:t>
            </a:r>
            <a:r>
              <a:rPr lang="en-US" dirty="0" smtClean="0"/>
              <a:t>Support/Company/Browser/</a:t>
            </a:r>
            <a:r>
              <a:rPr lang="en-US" dirty="0" err="1" smtClean="0"/>
              <a:t>NativeMessagingHosts</a:t>
            </a:r>
            <a:r>
              <a:rPr lang="en-US" dirty="0" smtClean="0"/>
              <a:t>/</a:t>
            </a:r>
            <a:r>
              <a:rPr lang="en-US" i="1" dirty="0" err="1" smtClean="0"/>
              <a:t>com.company.application</a:t>
            </a:r>
            <a:r>
              <a:rPr lang="en-US" dirty="0" err="1" smtClean="0"/>
              <a:t>.json</a:t>
            </a:r>
            <a:endParaRPr lang="en-US" dirty="0" smtClean="0"/>
          </a:p>
          <a:p>
            <a:r>
              <a:rPr lang="ru-RU" dirty="0" smtClean="0"/>
              <a:t>на </a:t>
            </a:r>
            <a:r>
              <a:rPr lang="ru-RU" dirty="0"/>
              <a:t>уровне </a:t>
            </a:r>
            <a:r>
              <a:rPr lang="ru-RU" dirty="0" smtClean="0"/>
              <a:t>системы </a:t>
            </a:r>
          </a:p>
          <a:p>
            <a:r>
              <a:rPr lang="en-US" dirty="0"/>
              <a:t>/</a:t>
            </a:r>
            <a:r>
              <a:rPr lang="en-US" dirty="0" smtClean="0"/>
              <a:t>Library/Company/Browser/</a:t>
            </a:r>
            <a:r>
              <a:rPr lang="en-US" dirty="0" err="1" smtClean="0"/>
              <a:t>NativeMessagingHosts</a:t>
            </a:r>
            <a:r>
              <a:rPr lang="en-US" dirty="0" smtClean="0"/>
              <a:t>/</a:t>
            </a:r>
            <a:r>
              <a:rPr lang="en-US" i="1" dirty="0" err="1" smtClean="0"/>
              <a:t>com.company.application</a:t>
            </a:r>
            <a:r>
              <a:rPr lang="en-US" dirty="0" err="1" smtClean="0"/>
              <a:t>.json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8" y="128516"/>
            <a:ext cx="11655988" cy="587433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Регистрация приложения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15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8390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933065371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848243567"/>
              </p:ext>
            </p:extLst>
          </p:nvPr>
        </p:nvGraphicFramePr>
        <p:xfrm>
          <a:off x="419506" y="1160207"/>
          <a:ext cx="11536520" cy="54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058" y="1429326"/>
            <a:ext cx="2251362" cy="22441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39" y="1270124"/>
            <a:ext cx="2415209" cy="2385004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4101721" y="1429326"/>
            <a:ext cx="4343400" cy="884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err="1" smtClean="0"/>
              <a:t>InputStream</a:t>
            </a:r>
            <a:endParaRPr lang="ru-RU" sz="3400" dirty="0"/>
          </a:p>
        </p:txBody>
      </p:sp>
      <p:sp>
        <p:nvSpPr>
          <p:cNvPr id="6" name="Стрелка влево 5"/>
          <p:cNvSpPr/>
          <p:nvPr/>
        </p:nvSpPr>
        <p:spPr>
          <a:xfrm>
            <a:off x="4101721" y="2703446"/>
            <a:ext cx="4343400" cy="885600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err="1" smtClean="0"/>
              <a:t>OutputStream</a:t>
            </a:r>
            <a:endParaRPr lang="ru-RU" sz="34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3" y="1141694"/>
            <a:ext cx="952633" cy="95263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32738" y="5613333"/>
            <a:ext cx="687737" cy="914400"/>
          </a:xfrm>
          <a:prstGeom prst="rect">
            <a:avLst/>
          </a:prstGeom>
          <a:ln w="5080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1b</a:t>
            </a:r>
            <a:endParaRPr lang="ru-RU" sz="3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820475" y="5613333"/>
            <a:ext cx="687737" cy="914400"/>
          </a:xfrm>
          <a:prstGeom prst="rect">
            <a:avLst/>
          </a:prstGeom>
          <a:ln w="5080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1b</a:t>
            </a:r>
            <a:endParaRPr lang="ru-RU" sz="3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516342" y="5613333"/>
            <a:ext cx="687737" cy="914400"/>
          </a:xfrm>
          <a:prstGeom prst="rect">
            <a:avLst/>
          </a:prstGeom>
          <a:ln w="5080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1b</a:t>
            </a:r>
            <a:endParaRPr lang="ru-RU" sz="3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204079" y="5613333"/>
            <a:ext cx="687737" cy="914400"/>
          </a:xfrm>
          <a:prstGeom prst="rect">
            <a:avLst/>
          </a:prstGeom>
          <a:ln w="5080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1b</a:t>
            </a:r>
            <a:endParaRPr lang="ru-RU" sz="34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917438" y="5613333"/>
            <a:ext cx="687737" cy="914400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1b</a:t>
            </a:r>
            <a:endParaRPr lang="ru-RU" sz="34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605175" y="5613333"/>
            <a:ext cx="687737" cy="914400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1b</a:t>
            </a:r>
            <a:endParaRPr lang="ru-RU" sz="3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292912" y="5613333"/>
            <a:ext cx="687737" cy="914400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1b</a:t>
            </a:r>
            <a:endParaRPr lang="ru-RU" sz="3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5980649" y="5613333"/>
            <a:ext cx="687737" cy="914400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1b</a:t>
            </a:r>
            <a:endParaRPr lang="ru-RU" sz="34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6660831" y="5613333"/>
            <a:ext cx="687737" cy="914400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1b</a:t>
            </a:r>
            <a:endParaRPr lang="ru-RU" sz="34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7348568" y="5613333"/>
            <a:ext cx="687737" cy="914400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1b</a:t>
            </a:r>
            <a:endParaRPr lang="ru-RU" sz="34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8028750" y="5613333"/>
            <a:ext cx="687737" cy="914400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1b</a:t>
            </a:r>
            <a:endParaRPr lang="ru-RU" sz="34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8716487" y="5613333"/>
            <a:ext cx="687737" cy="914400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1b</a:t>
            </a:r>
            <a:endParaRPr lang="ru-RU" sz="340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9396539" y="5613333"/>
            <a:ext cx="687737" cy="914400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1b</a:t>
            </a:r>
            <a:endParaRPr lang="ru-RU" sz="34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0076721" y="5613333"/>
            <a:ext cx="687737" cy="914400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1b</a:t>
            </a:r>
            <a:endParaRPr lang="ru-RU" sz="34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10764458" y="5613333"/>
            <a:ext cx="687737" cy="914400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1b</a:t>
            </a:r>
            <a:endParaRPr lang="ru-RU" sz="3400" dirty="0"/>
          </a:p>
        </p:txBody>
      </p:sp>
      <p:sp>
        <p:nvSpPr>
          <p:cNvPr id="9" name="TextBox 8"/>
          <p:cNvSpPr txBox="1"/>
          <p:nvPr/>
        </p:nvSpPr>
        <p:spPr>
          <a:xfrm>
            <a:off x="5378479" y="4546102"/>
            <a:ext cx="478034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400" dirty="0" smtClean="0"/>
              <a:t>Содержимое сообщения</a:t>
            </a:r>
            <a:endParaRPr lang="ru-RU" sz="3400" dirty="0"/>
          </a:p>
        </p:txBody>
      </p:sp>
      <p:sp>
        <p:nvSpPr>
          <p:cNvPr id="11" name="Правая фигурная скобка 10"/>
          <p:cNvSpPr/>
          <p:nvPr/>
        </p:nvSpPr>
        <p:spPr>
          <a:xfrm rot="16200000">
            <a:off x="2343313" y="4055571"/>
            <a:ext cx="337932" cy="2759079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авая фигурная скобка 33"/>
          <p:cNvSpPr/>
          <p:nvPr/>
        </p:nvSpPr>
        <p:spPr>
          <a:xfrm rot="16200000">
            <a:off x="7515852" y="1667733"/>
            <a:ext cx="337932" cy="7534758"/>
          </a:xfrm>
          <a:prstGeom prst="rightBrac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799838" y="4566126"/>
            <a:ext cx="373127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400" dirty="0" smtClean="0"/>
              <a:t>Размер сообщения</a:t>
            </a:r>
            <a:endParaRPr lang="ru-RU" sz="3400" dirty="0"/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8" y="182763"/>
            <a:ext cx="11655988" cy="587433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Native messaging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54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75361"/>
            <a:ext cx="8596668" cy="433193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ru-RU" sz="2000" dirty="0" smtClean="0"/>
              <a:t>Потребности </a:t>
            </a:r>
            <a:r>
              <a:rPr lang="en-US" sz="2000" dirty="0" smtClean="0"/>
              <a:t>Enterprise </a:t>
            </a:r>
            <a:r>
              <a:rPr lang="ru-RU" sz="2000" dirty="0" smtClean="0"/>
              <a:t>приложений в доступе к ПК пользователя</a:t>
            </a:r>
          </a:p>
          <a:p>
            <a:pPr>
              <a:lnSpc>
                <a:spcPct val="200000"/>
              </a:lnSpc>
            </a:pPr>
            <a:r>
              <a:rPr lang="ru-RU" sz="2000" dirty="0" smtClean="0"/>
              <a:t>Устаревшие </a:t>
            </a:r>
            <a:r>
              <a:rPr lang="ru-RU" sz="2000" dirty="0"/>
              <a:t>NPAPI </a:t>
            </a:r>
            <a:r>
              <a:rPr lang="ru-RU" sz="2000" dirty="0" smtClean="0"/>
              <a:t>и его реанимация </a:t>
            </a:r>
            <a:r>
              <a:rPr lang="ru-RU" sz="2000" dirty="0" err="1" smtClean="0"/>
              <a:t>Java</a:t>
            </a:r>
            <a:r>
              <a:rPr lang="ru-RU" sz="2000" dirty="0" smtClean="0"/>
              <a:t> </a:t>
            </a:r>
            <a:r>
              <a:rPr lang="ru-RU" sz="2000" dirty="0" err="1" smtClean="0"/>
              <a:t>Web</a:t>
            </a:r>
            <a:r>
              <a:rPr lang="ru-RU" sz="2000" dirty="0" smtClean="0"/>
              <a:t> </a:t>
            </a:r>
            <a:r>
              <a:rPr lang="ru-RU" sz="2000" dirty="0" err="1"/>
              <a:t>Start</a:t>
            </a:r>
            <a:endParaRPr lang="ru-RU" sz="2000" dirty="0" smtClean="0"/>
          </a:p>
          <a:p>
            <a:pPr>
              <a:lnSpc>
                <a:spcPct val="200000"/>
              </a:lnSpc>
            </a:pPr>
            <a:r>
              <a:rPr lang="en-US" sz="2000" dirty="0"/>
              <a:t>Native Messaging</a:t>
            </a:r>
            <a:endParaRPr lang="ru-RU" sz="2000" dirty="0"/>
          </a:p>
          <a:p>
            <a:pPr>
              <a:lnSpc>
                <a:spcPct val="200000"/>
              </a:lnSpc>
            </a:pPr>
            <a:r>
              <a:rPr lang="ru-RU" sz="2000" dirty="0" smtClean="0"/>
              <a:t>Простое расширение для браузера</a:t>
            </a:r>
            <a:endParaRPr lang="ru-RU" sz="2000" dirty="0"/>
          </a:p>
          <a:p>
            <a:pPr>
              <a:lnSpc>
                <a:spcPct val="200000"/>
              </a:lnSpc>
            </a:pPr>
            <a:r>
              <a:rPr lang="ru-RU" sz="2000" dirty="0" smtClean="0"/>
              <a:t>Приложение на </a:t>
            </a:r>
            <a:r>
              <a:rPr lang="en-US" sz="2000" dirty="0" smtClean="0"/>
              <a:t>Java </a:t>
            </a:r>
            <a:r>
              <a:rPr lang="ru-RU" sz="2000" dirty="0" smtClean="0"/>
              <a:t>с поддержкой </a:t>
            </a:r>
            <a:r>
              <a:rPr lang="en-US" sz="2000" dirty="0"/>
              <a:t>Native Messaging</a:t>
            </a:r>
            <a:endParaRPr lang="ru-RU" sz="2000" dirty="0" smtClean="0"/>
          </a:p>
          <a:p>
            <a:pPr>
              <a:lnSpc>
                <a:spcPct val="200000"/>
              </a:lnSpc>
            </a:pPr>
            <a:r>
              <a:rPr lang="ru-RU" sz="2000" dirty="0" smtClean="0"/>
              <a:t>Рассмотрим подводные камни</a:t>
            </a:r>
          </a:p>
          <a:p>
            <a:pPr>
              <a:lnSpc>
                <a:spcPct val="200000"/>
              </a:lnSpc>
            </a:pPr>
            <a:r>
              <a:rPr lang="ru-RU" sz="2000" dirty="0" smtClean="0"/>
              <a:t>Сравним с альтернативами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7" y="100158"/>
            <a:ext cx="8596668" cy="696686"/>
          </a:xfrm>
        </p:spPr>
        <p:txBody>
          <a:bodyPr>
            <a:noAutofit/>
          </a:bodyPr>
          <a:lstStyle/>
          <a:p>
            <a:r>
              <a:rPr lang="ru-RU" sz="5400" i="1" dirty="0" smtClean="0">
                <a:solidFill>
                  <a:schemeClr val="bg1"/>
                </a:solidFill>
                <a:latin typeface="+mn-lt"/>
              </a:rPr>
              <a:t>О чем пойдет речь</a:t>
            </a:r>
            <a:endParaRPr lang="ru-RU" sz="5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260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8390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933065371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54449192"/>
              </p:ext>
            </p:extLst>
          </p:nvPr>
        </p:nvGraphicFramePr>
        <p:xfrm>
          <a:off x="419506" y="1160207"/>
          <a:ext cx="11536520" cy="54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9" name="Скругленный прямоугольник 38"/>
          <p:cNvSpPr/>
          <p:nvPr/>
        </p:nvSpPr>
        <p:spPr>
          <a:xfrm>
            <a:off x="419505" y="1477754"/>
            <a:ext cx="5971356" cy="5400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browser.runtime.connect</a:t>
            </a:r>
            <a:r>
              <a:rPr lang="en-US" sz="2000" dirty="0" smtClean="0">
                <a:solidFill>
                  <a:schemeClr val="tx1"/>
                </a:solidFill>
              </a:rPr>
              <a:t>(‘</a:t>
            </a:r>
            <a:r>
              <a:rPr lang="en-US" sz="2000" dirty="0" err="1" smtClean="0">
                <a:solidFill>
                  <a:schemeClr val="tx1"/>
                </a:solidFill>
              </a:rPr>
              <a:t>com.company.application</a:t>
            </a:r>
            <a:r>
              <a:rPr lang="en-US" sz="2000" dirty="0" smtClean="0">
                <a:solidFill>
                  <a:schemeClr val="tx1"/>
                </a:solidFill>
              </a:rPr>
              <a:t>’)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99" y="1232006"/>
            <a:ext cx="629015" cy="525600"/>
          </a:xfrm>
          <a:prstGeom prst="rect">
            <a:avLst/>
          </a:prstGeom>
        </p:spPr>
      </p:pic>
      <p:sp>
        <p:nvSpPr>
          <p:cNvPr id="40" name="Скругленный прямоугольник 39"/>
          <p:cNvSpPr/>
          <p:nvPr/>
        </p:nvSpPr>
        <p:spPr>
          <a:xfrm>
            <a:off x="7307324" y="1491055"/>
            <a:ext cx="4290530" cy="540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Поиск информации о </a:t>
            </a:r>
            <a:r>
              <a:rPr lang="en-US" sz="2000" dirty="0" err="1">
                <a:solidFill>
                  <a:schemeClr val="tx1"/>
                </a:solidFill>
              </a:rPr>
              <a:t>manifest.json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993" y="1236478"/>
            <a:ext cx="525600" cy="525600"/>
          </a:xfrm>
          <a:prstGeom prst="rect">
            <a:avLst/>
          </a:prstGeom>
        </p:spPr>
      </p:pic>
      <p:sp>
        <p:nvSpPr>
          <p:cNvPr id="43" name="Скругленный прямоугольник 42"/>
          <p:cNvSpPr/>
          <p:nvPr/>
        </p:nvSpPr>
        <p:spPr>
          <a:xfrm>
            <a:off x="417154" y="2626666"/>
            <a:ext cx="4290530" cy="121511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Чтение данных из </a:t>
            </a:r>
            <a:r>
              <a:rPr lang="en-US" sz="2000" dirty="0" err="1" smtClean="0">
                <a:solidFill>
                  <a:schemeClr val="tx1"/>
                </a:solidFill>
              </a:rPr>
              <a:t>manifest.json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417154" y="4451355"/>
            <a:ext cx="5944364" cy="540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Попытка запуска приложения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5564382" y="2626666"/>
            <a:ext cx="6033471" cy="12151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000" dirty="0" smtClean="0">
                <a:solidFill>
                  <a:schemeClr val="tx1"/>
                </a:solidFill>
              </a:rPr>
              <a:t>Получает объект </a:t>
            </a:r>
            <a:r>
              <a:rPr lang="en-US" sz="2400" b="1" dirty="0" smtClean="0">
                <a:solidFill>
                  <a:schemeClr val="tx1"/>
                </a:solidFill>
              </a:rPr>
              <a:t>port</a:t>
            </a:r>
            <a:endParaRPr lang="ru-RU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onMessage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onDisconnect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7" name="Прямая со стрелкой 46"/>
          <p:cNvCxnSpPr/>
          <p:nvPr/>
        </p:nvCxnSpPr>
        <p:spPr>
          <a:xfrm>
            <a:off x="6557600" y="1777728"/>
            <a:ext cx="690090" cy="14909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2485269" y="2298533"/>
            <a:ext cx="12465" cy="328132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V="1">
            <a:off x="2485269" y="2317516"/>
            <a:ext cx="7066235" cy="5013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H="1">
            <a:off x="9530715" y="2031055"/>
            <a:ext cx="6486" cy="308285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Рисунок 6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937" y="2356839"/>
            <a:ext cx="525600" cy="525600"/>
          </a:xfrm>
          <a:prstGeom prst="rect">
            <a:avLst/>
          </a:prstGeom>
        </p:spPr>
      </p:pic>
      <p:cxnSp>
        <p:nvCxnSpPr>
          <p:cNvPr id="68" name="Прямая со стрелкой 67"/>
          <p:cNvCxnSpPr/>
          <p:nvPr/>
        </p:nvCxnSpPr>
        <p:spPr>
          <a:xfrm>
            <a:off x="4805624" y="2904084"/>
            <a:ext cx="690090" cy="14909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>
            <a:off x="3417644" y="4121774"/>
            <a:ext cx="6233" cy="328132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3405183" y="4121774"/>
            <a:ext cx="5223695" cy="7332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flipH="1">
            <a:off x="8622392" y="3841170"/>
            <a:ext cx="6486" cy="308285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Рисунок 7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267" y="2393393"/>
            <a:ext cx="629015" cy="525600"/>
          </a:xfrm>
          <a:prstGeom prst="rect">
            <a:avLst/>
          </a:prstGeom>
        </p:spPr>
      </p:pic>
      <p:pic>
        <p:nvPicPr>
          <p:cNvPr id="79" name="Рисунок 7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69" y="4202956"/>
            <a:ext cx="525600" cy="525600"/>
          </a:xfrm>
          <a:prstGeom prst="rect">
            <a:avLst/>
          </a:prstGeom>
        </p:spPr>
      </p:pic>
      <p:cxnSp>
        <p:nvCxnSpPr>
          <p:cNvPr id="80" name="Прямая со стрелкой 79"/>
          <p:cNvCxnSpPr/>
          <p:nvPr/>
        </p:nvCxnSpPr>
        <p:spPr>
          <a:xfrm>
            <a:off x="6478634" y="4721102"/>
            <a:ext cx="1060086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Скругленный прямоугольник 81"/>
          <p:cNvSpPr/>
          <p:nvPr/>
        </p:nvSpPr>
        <p:spPr>
          <a:xfrm>
            <a:off x="7617795" y="4449906"/>
            <a:ext cx="3980058" cy="5400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Успех!!! </a:t>
            </a:r>
            <a:r>
              <a:rPr lang="en-US" sz="2000" dirty="0" err="1" smtClean="0">
                <a:solidFill>
                  <a:schemeClr val="tx1"/>
                </a:solidFill>
              </a:rPr>
              <a:t>port.postMessage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446497" y="5509421"/>
            <a:ext cx="5944364" cy="5400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Неудача… </a:t>
            </a:r>
            <a:r>
              <a:rPr lang="en-US" sz="2000" dirty="0" err="1" smtClean="0">
                <a:solidFill>
                  <a:schemeClr val="tx1"/>
                </a:solidFill>
              </a:rPr>
              <a:t>port.onDisconnect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4" name="Рисунок 8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37" y="4201507"/>
            <a:ext cx="629015" cy="525600"/>
          </a:xfrm>
          <a:prstGeom prst="rect">
            <a:avLst/>
          </a:prstGeom>
        </p:spPr>
      </p:pic>
      <p:pic>
        <p:nvPicPr>
          <p:cNvPr id="85" name="Рисунок 8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32" y="5257614"/>
            <a:ext cx="629015" cy="525600"/>
          </a:xfrm>
          <a:prstGeom prst="rect">
            <a:avLst/>
          </a:prstGeom>
        </p:spPr>
      </p:pic>
      <p:cxnSp>
        <p:nvCxnSpPr>
          <p:cNvPr id="86" name="Прямая со стрелкой 85"/>
          <p:cNvCxnSpPr/>
          <p:nvPr/>
        </p:nvCxnSpPr>
        <p:spPr>
          <a:xfrm>
            <a:off x="3417644" y="5040444"/>
            <a:ext cx="0" cy="450593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8" y="165600"/>
            <a:ext cx="11655988" cy="587433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Процесс запуска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0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8390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933065371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3554264985"/>
              </p:ext>
            </p:extLst>
          </p:nvPr>
        </p:nvGraphicFramePr>
        <p:xfrm>
          <a:off x="419506" y="1160207"/>
          <a:ext cx="11536520" cy="54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35" name="Рисунок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50" y="2368844"/>
            <a:ext cx="1637328" cy="1665557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5015746" y="3324971"/>
            <a:ext cx="1800000" cy="180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0207">
            <a:off x="5005699" y="3911686"/>
            <a:ext cx="1956216" cy="790100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6922373" y="4349658"/>
            <a:ext cx="1800000" cy="180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372" y="4464014"/>
            <a:ext cx="1620000" cy="1620000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931074" y="1201896"/>
            <a:ext cx="2232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8" y="1811461"/>
            <a:ext cx="2098972" cy="5808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034" y="4979357"/>
            <a:ext cx="1945788" cy="1939586"/>
          </a:xfrm>
          <a:prstGeom prst="rect">
            <a:avLst/>
          </a:prstGeom>
        </p:spPr>
      </p:pic>
      <p:sp>
        <p:nvSpPr>
          <p:cNvPr id="9" name="Круговая стрелка 8"/>
          <p:cNvSpPr/>
          <p:nvPr/>
        </p:nvSpPr>
        <p:spPr>
          <a:xfrm>
            <a:off x="2742514" y="1601097"/>
            <a:ext cx="1523397" cy="15235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35314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Круговая стрелка 47"/>
          <p:cNvSpPr/>
          <p:nvPr/>
        </p:nvSpPr>
        <p:spPr>
          <a:xfrm>
            <a:off x="4553954" y="2399212"/>
            <a:ext cx="1523397" cy="15235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35314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9" name="Круговая стрелка 48"/>
          <p:cNvSpPr/>
          <p:nvPr/>
        </p:nvSpPr>
        <p:spPr>
          <a:xfrm>
            <a:off x="6365394" y="3449186"/>
            <a:ext cx="1523397" cy="15235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35314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0" name="Круговая стрелка 49"/>
          <p:cNvSpPr/>
          <p:nvPr/>
        </p:nvSpPr>
        <p:spPr>
          <a:xfrm>
            <a:off x="8244764" y="4298406"/>
            <a:ext cx="1523397" cy="15235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35314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319" y="98494"/>
            <a:ext cx="11655988" cy="72544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Необычайное путешествие данных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4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8390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933065371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4078185006"/>
              </p:ext>
            </p:extLst>
          </p:nvPr>
        </p:nvGraphicFramePr>
        <p:xfrm>
          <a:off x="419506" y="1160207"/>
          <a:ext cx="11536520" cy="54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6201261" y="4069902"/>
            <a:ext cx="2276061" cy="43732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Расширение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05678" y="1333182"/>
            <a:ext cx="2117035" cy="4373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524" y="1123766"/>
            <a:ext cx="480357" cy="480357"/>
          </a:xfrm>
          <a:prstGeom prst="rect">
            <a:avLst/>
          </a:prstGeom>
        </p:spPr>
      </p:pic>
      <p:sp>
        <p:nvSpPr>
          <p:cNvPr id="28" name="Скругленный прямоугольник 27"/>
          <p:cNvSpPr/>
          <p:nvPr/>
        </p:nvSpPr>
        <p:spPr>
          <a:xfrm>
            <a:off x="3220835" y="2623796"/>
            <a:ext cx="2731631" cy="4373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Подписка на расширение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0207">
            <a:off x="5587544" y="2549039"/>
            <a:ext cx="529767" cy="164005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31" y="3863847"/>
            <a:ext cx="639181" cy="4704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4072" y="1502648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CustomEvent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759262" y="2465915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CustomEvent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2993143" y="1770506"/>
            <a:ext cx="1829779" cy="7406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1725619" y="1953314"/>
            <a:ext cx="1282262" cy="852022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 flipV="1">
            <a:off x="5893175" y="3153940"/>
            <a:ext cx="1362390" cy="728291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4303643" y="3168853"/>
            <a:ext cx="1752670" cy="1001339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42704" y="3914410"/>
            <a:ext cx="306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browser.runtime.sendMessage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574370" y="3072735"/>
            <a:ext cx="270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browser.tabs.sendMessage</a:t>
            </a:r>
            <a:endParaRPr lang="ru-RU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8893162" y="5335818"/>
            <a:ext cx="2276061" cy="4373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5" name="Рисунок 4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852" y="5097699"/>
            <a:ext cx="513177" cy="498844"/>
          </a:xfrm>
          <a:prstGeom prst="rect">
            <a:avLst/>
          </a:prstGeom>
        </p:spPr>
      </p:pic>
      <p:cxnSp>
        <p:nvCxnSpPr>
          <p:cNvPr id="51" name="Прямая со стрелкой 50"/>
          <p:cNvCxnSpPr/>
          <p:nvPr/>
        </p:nvCxnSpPr>
        <p:spPr>
          <a:xfrm>
            <a:off x="7080758" y="4588134"/>
            <a:ext cx="1590598" cy="810898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8668802" y="4369409"/>
            <a:ext cx="1568502" cy="858674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138352" y="4137892"/>
            <a:ext cx="1824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Native messaging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6119331" y="5120759"/>
            <a:ext cx="1824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Native messaging</a:t>
            </a:r>
            <a:endParaRPr lang="ru-RU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472" y="81377"/>
            <a:ext cx="11655988" cy="72544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Сообщения/события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14" y="2986574"/>
            <a:ext cx="360000" cy="360000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36567" y="1089240"/>
            <a:ext cx="10515600" cy="51935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15650" y="2982029"/>
            <a:ext cx="369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Отладка расширения и приложения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14" y="2477774"/>
            <a:ext cx="360000" cy="36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5650" y="2455207"/>
            <a:ext cx="566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Запуск</a:t>
            </a:r>
            <a:r>
              <a:rPr lang="en-US" dirty="0" smtClean="0"/>
              <a:t>. </a:t>
            </a:r>
            <a:r>
              <a:rPr lang="ru-RU" dirty="0" smtClean="0"/>
              <a:t>Бывает непросто понять почему не запускается.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14" y="3597990"/>
            <a:ext cx="360000" cy="34821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10" y="5302192"/>
            <a:ext cx="355704" cy="36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09404" y="5284475"/>
            <a:ext cx="19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Многопоточность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815650" y="3632831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 забывайте останавливать приложение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91" y="4134399"/>
            <a:ext cx="331645" cy="36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15650" y="4180201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Обновление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14" y="4682596"/>
            <a:ext cx="432618" cy="360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09404" y="4680845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Журналирование</a:t>
            </a:r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18" y="1173555"/>
            <a:ext cx="1731170" cy="96004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809404" y="1419917"/>
            <a:ext cx="384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Детали реализации могут отличаться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700" y="73850"/>
            <a:ext cx="11110899" cy="72544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Подводные камни и нюансы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36567" y="1089240"/>
            <a:ext cx="10515600" cy="51935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815650" y="2455207"/>
            <a:ext cx="624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https://developer.mozilla.org/WebExtensions/Native_messaging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815650" y="3632831"/>
            <a:ext cx="447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https://www.w3.org/community/browserext/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2809404" y="1419917"/>
            <a:ext cx="5813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https://developer.chrome.com/extensions/nativeMessaging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700" y="73850"/>
            <a:ext cx="11110899" cy="72544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Ссылки</a:t>
            </a:r>
            <a:endParaRPr lang="ru-RU" sz="54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13" y="1273397"/>
            <a:ext cx="720000" cy="72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23" y="2308541"/>
            <a:ext cx="720000" cy="720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73" y="3475948"/>
            <a:ext cx="1662872" cy="72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809404" y="4957822"/>
            <a:ext cx="543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https://github.com/croacker/native-messaging-example</a:t>
            </a:r>
            <a:endParaRPr lang="ru-RU" dirty="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13" y="478248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0757"/>
            <a:ext cx="12192000" cy="299001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0408" y="3053040"/>
            <a:ext cx="6991184" cy="72544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Спасибо за внимание!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679882886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Цилиндр 10"/>
          <p:cNvSpPr/>
          <p:nvPr/>
        </p:nvSpPr>
        <p:spPr>
          <a:xfrm>
            <a:off x="10166555" y="4119719"/>
            <a:ext cx="1356851" cy="1877961"/>
          </a:xfrm>
          <a:prstGeom prst="can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smtClean="0"/>
              <a:t>БД</a:t>
            </a:r>
            <a:endParaRPr lang="ru-RU" sz="3500" dirty="0"/>
          </a:p>
        </p:txBody>
      </p:sp>
      <p:cxnSp>
        <p:nvCxnSpPr>
          <p:cNvPr id="15" name="Прямая соединительная линия 14"/>
          <p:cNvCxnSpPr>
            <a:endCxn id="11" idx="2"/>
          </p:cNvCxnSpPr>
          <p:nvPr/>
        </p:nvCxnSpPr>
        <p:spPr>
          <a:xfrm>
            <a:off x="8849032" y="4267204"/>
            <a:ext cx="1317523" cy="791496"/>
          </a:xfrm>
          <a:prstGeom prst="line">
            <a:avLst/>
          </a:prstGeom>
          <a:ln w="25400"/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3808108859"/>
              </p:ext>
            </p:extLst>
          </p:nvPr>
        </p:nvGraphicFramePr>
        <p:xfrm>
          <a:off x="419506" y="1160206"/>
          <a:ext cx="99338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9" name="Схема 18"/>
          <p:cNvGraphicFramePr/>
          <p:nvPr>
            <p:extLst>
              <p:ext uri="{D42A27DB-BD31-4B8C-83A1-F6EECF244321}">
                <p14:modId xmlns:p14="http://schemas.microsoft.com/office/powerpoint/2010/main" val="3571823897"/>
              </p:ext>
            </p:extLst>
          </p:nvPr>
        </p:nvGraphicFramePr>
        <p:xfrm>
          <a:off x="9117376" y="1010221"/>
          <a:ext cx="2710911" cy="219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21" name="Прямая соединительная линия 20"/>
          <p:cNvCxnSpPr/>
          <p:nvPr/>
        </p:nvCxnSpPr>
        <p:spPr>
          <a:xfrm flipV="1">
            <a:off x="8849032" y="2665756"/>
            <a:ext cx="1430592" cy="736268"/>
          </a:xfrm>
          <a:prstGeom prst="line">
            <a:avLst/>
          </a:prstGeom>
          <a:ln w="25400"/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8" y="146697"/>
            <a:ext cx="11438515" cy="587433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Enterprise </a:t>
            </a:r>
            <a:r>
              <a:rPr lang="ru-RU" sz="5400" b="1" dirty="0" smtClean="0">
                <a:solidFill>
                  <a:schemeClr val="bg1"/>
                </a:solidFill>
              </a:rPr>
              <a:t>приложение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37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679882886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Цилиндр 10"/>
          <p:cNvSpPr/>
          <p:nvPr/>
        </p:nvSpPr>
        <p:spPr>
          <a:xfrm>
            <a:off x="10166555" y="4119719"/>
            <a:ext cx="1356851" cy="1877961"/>
          </a:xfrm>
          <a:prstGeom prst="can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smtClean="0"/>
              <a:t>БД</a:t>
            </a:r>
            <a:endParaRPr lang="ru-RU" sz="3500" dirty="0"/>
          </a:p>
        </p:txBody>
      </p:sp>
      <p:cxnSp>
        <p:nvCxnSpPr>
          <p:cNvPr id="15" name="Прямая соединительная линия 14"/>
          <p:cNvCxnSpPr>
            <a:endCxn id="11" idx="2"/>
          </p:cNvCxnSpPr>
          <p:nvPr/>
        </p:nvCxnSpPr>
        <p:spPr>
          <a:xfrm>
            <a:off x="8849032" y="4267204"/>
            <a:ext cx="1317523" cy="791496"/>
          </a:xfrm>
          <a:prstGeom prst="line">
            <a:avLst/>
          </a:prstGeom>
          <a:ln w="25400"/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1316077813"/>
              </p:ext>
            </p:extLst>
          </p:nvPr>
        </p:nvGraphicFramePr>
        <p:xfrm>
          <a:off x="419506" y="1160206"/>
          <a:ext cx="99338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9" name="Схема 18"/>
          <p:cNvGraphicFramePr/>
          <p:nvPr>
            <p:extLst>
              <p:ext uri="{D42A27DB-BD31-4B8C-83A1-F6EECF244321}">
                <p14:modId xmlns:p14="http://schemas.microsoft.com/office/powerpoint/2010/main" val="3571823897"/>
              </p:ext>
            </p:extLst>
          </p:nvPr>
        </p:nvGraphicFramePr>
        <p:xfrm>
          <a:off x="9117376" y="1010221"/>
          <a:ext cx="2710911" cy="219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21" name="Прямая соединительная линия 20"/>
          <p:cNvCxnSpPr/>
          <p:nvPr/>
        </p:nvCxnSpPr>
        <p:spPr>
          <a:xfrm flipV="1">
            <a:off x="8849032" y="2665756"/>
            <a:ext cx="1430592" cy="736268"/>
          </a:xfrm>
          <a:prstGeom prst="line">
            <a:avLst/>
          </a:prstGeom>
          <a:ln w="25400"/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66" y="1010221"/>
            <a:ext cx="952633" cy="95263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61" y="2665756"/>
            <a:ext cx="980205" cy="96392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63" y="4257140"/>
            <a:ext cx="1270289" cy="123218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8" y="117405"/>
            <a:ext cx="11438515" cy="587433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Enterprise </a:t>
            </a:r>
            <a:r>
              <a:rPr lang="ru-RU" sz="5400" b="1" dirty="0" smtClean="0">
                <a:solidFill>
                  <a:schemeClr val="bg1"/>
                </a:solidFill>
              </a:rPr>
              <a:t>приложение сегодня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3644133456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824747221"/>
              </p:ext>
            </p:extLst>
          </p:nvPr>
        </p:nvGraphicFramePr>
        <p:xfrm>
          <a:off x="419506" y="1160206"/>
          <a:ext cx="115365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315" y="3765665"/>
            <a:ext cx="952633" cy="9526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806" y="951227"/>
            <a:ext cx="1804196" cy="1671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889" y="2307045"/>
            <a:ext cx="1396629" cy="12711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637" y="3484360"/>
            <a:ext cx="1533739" cy="1428949"/>
          </a:xfrm>
          <a:prstGeom prst="rect">
            <a:avLst/>
          </a:prstGeom>
        </p:spPr>
      </p:pic>
      <p:cxnSp>
        <p:nvCxnSpPr>
          <p:cNvPr id="20" name="Прямая со стрелкой 19"/>
          <p:cNvCxnSpPr/>
          <p:nvPr/>
        </p:nvCxnSpPr>
        <p:spPr>
          <a:xfrm flipV="1">
            <a:off x="5847391" y="1790890"/>
            <a:ext cx="3760452" cy="26968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5847391" y="2071959"/>
            <a:ext cx="3858584" cy="67514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5809291" y="2083344"/>
            <a:ext cx="3874466" cy="168232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5809291" y="4457657"/>
            <a:ext cx="1332816" cy="43760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5809291" y="4756626"/>
            <a:ext cx="1373626" cy="1386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5847391" y="4895266"/>
            <a:ext cx="1294716" cy="8367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049" y="4042151"/>
            <a:ext cx="1428949" cy="142894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8" y="124064"/>
            <a:ext cx="11438515" cy="587433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Клиент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ru-RU" sz="5400" b="1" dirty="0" smtClean="0">
                <a:solidFill>
                  <a:schemeClr val="bg1"/>
                </a:solidFill>
              </a:rPr>
              <a:t>вчера и сегодня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93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3341264759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2173557185"/>
              </p:ext>
            </p:extLst>
          </p:nvPr>
        </p:nvGraphicFramePr>
        <p:xfrm>
          <a:off x="419506" y="1160206"/>
          <a:ext cx="115365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80" y="2538620"/>
            <a:ext cx="952633" cy="9526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208" y="1600937"/>
            <a:ext cx="1804196" cy="1671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291" y="2956755"/>
            <a:ext cx="1396629" cy="12711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39" y="4134070"/>
            <a:ext cx="1533739" cy="1428949"/>
          </a:xfrm>
          <a:prstGeom prst="rect">
            <a:avLst/>
          </a:prstGeom>
        </p:spPr>
      </p:pic>
      <p:cxnSp>
        <p:nvCxnSpPr>
          <p:cNvPr id="20" name="Прямая со стрелкой 19"/>
          <p:cNvCxnSpPr/>
          <p:nvPr/>
        </p:nvCxnSpPr>
        <p:spPr>
          <a:xfrm flipV="1">
            <a:off x="8477195" y="2609614"/>
            <a:ext cx="1084013" cy="28422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8521787" y="3455851"/>
            <a:ext cx="1357096" cy="2576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8378589" y="4134070"/>
            <a:ext cx="1097359" cy="53323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5687390" y="3545079"/>
            <a:ext cx="1028042" cy="1269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903" y="2564301"/>
            <a:ext cx="1905434" cy="190543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586932" y="1887666"/>
            <a:ext cx="17468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chemeClr val="accent6"/>
                </a:solidFill>
              </a:rPr>
              <a:t>NPAPI</a:t>
            </a:r>
            <a:endParaRPr lang="ru-RU" sz="5000" dirty="0">
              <a:solidFill>
                <a:schemeClr val="accent6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8" y="133169"/>
            <a:ext cx="11438515" cy="587433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NPAPI </a:t>
            </a:r>
            <a:r>
              <a:rPr lang="ru-RU" sz="5400" b="1" dirty="0" smtClean="0">
                <a:solidFill>
                  <a:schemeClr val="bg1"/>
                </a:solidFill>
              </a:rPr>
              <a:t>поможет</a:t>
            </a:r>
            <a:r>
              <a:rPr lang="ru-RU" sz="5400" b="1" dirty="0" smtClean="0">
                <a:solidFill>
                  <a:schemeClr val="bg1"/>
                </a:solidFill>
              </a:rPr>
              <a:t>?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19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45631812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1632692956"/>
              </p:ext>
            </p:extLst>
          </p:nvPr>
        </p:nvGraphicFramePr>
        <p:xfrm>
          <a:off x="419506" y="1160206"/>
          <a:ext cx="115365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80" y="2538620"/>
            <a:ext cx="952633" cy="9526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208" y="1600937"/>
            <a:ext cx="1804196" cy="1671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291" y="2956755"/>
            <a:ext cx="1396629" cy="12711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39" y="4134070"/>
            <a:ext cx="1533739" cy="1428949"/>
          </a:xfrm>
          <a:prstGeom prst="rect">
            <a:avLst/>
          </a:prstGeom>
        </p:spPr>
      </p:pic>
      <p:cxnSp>
        <p:nvCxnSpPr>
          <p:cNvPr id="20" name="Прямая со стрелкой 19"/>
          <p:cNvCxnSpPr/>
          <p:nvPr/>
        </p:nvCxnSpPr>
        <p:spPr>
          <a:xfrm flipV="1">
            <a:off x="8477195" y="2609614"/>
            <a:ext cx="1084013" cy="28422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8521787" y="3455851"/>
            <a:ext cx="1357096" cy="2576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8378589" y="4134070"/>
            <a:ext cx="1097359" cy="53323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5687390" y="3545079"/>
            <a:ext cx="1028042" cy="1269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903" y="2564301"/>
            <a:ext cx="1905434" cy="190543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586932" y="1887666"/>
            <a:ext cx="17468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chemeClr val="accent6"/>
                </a:solidFill>
              </a:rPr>
              <a:t>NPAPI</a:t>
            </a:r>
            <a:endParaRPr lang="ru-RU" sz="5000" dirty="0">
              <a:solidFill>
                <a:schemeClr val="accent6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45" y="1494503"/>
            <a:ext cx="1428949" cy="35691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09438" y="5309360"/>
            <a:ext cx="6166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>
                <a:solidFill>
                  <a:srgbClr val="FF0000"/>
                </a:solidFill>
              </a:rPr>
              <a:t>1.Большое количество уязвимостей</a:t>
            </a:r>
          </a:p>
          <a:p>
            <a:r>
              <a:rPr lang="ru-RU" sz="3000" dirty="0" smtClean="0">
                <a:solidFill>
                  <a:srgbClr val="FF0000"/>
                </a:solidFill>
              </a:rPr>
              <a:t>2.Ограничения архитектуры</a:t>
            </a:r>
            <a:endParaRPr lang="ru-RU" sz="3000" dirty="0">
              <a:solidFill>
                <a:srgbClr val="FF0000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254477" y="5147708"/>
            <a:ext cx="6574267" cy="13471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237214" y="5155471"/>
            <a:ext cx="518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 smtClean="0">
                <a:solidFill>
                  <a:srgbClr val="FF0000"/>
                </a:solidFill>
              </a:rPr>
              <a:t>!</a:t>
            </a:r>
            <a:endParaRPr lang="ru-RU" sz="8000" dirty="0">
              <a:solidFill>
                <a:srgbClr val="FF0000"/>
              </a:solidFill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506" y="173471"/>
            <a:ext cx="11438515" cy="587433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NPAPI </a:t>
            </a:r>
            <a:r>
              <a:rPr lang="ru-RU" sz="5400" b="1" dirty="0" smtClean="0">
                <a:solidFill>
                  <a:schemeClr val="bg1"/>
                </a:solidFill>
              </a:rPr>
              <a:t>не </a:t>
            </a:r>
            <a:r>
              <a:rPr lang="ru-RU" sz="5400" b="1" dirty="0" smtClean="0">
                <a:solidFill>
                  <a:schemeClr val="bg1"/>
                </a:solidFill>
              </a:rPr>
              <a:t>поможет!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96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10778"/>
              </p:ext>
            </p:extLst>
          </p:nvPr>
        </p:nvGraphicFramePr>
        <p:xfrm>
          <a:off x="300038" y="1196975"/>
          <a:ext cx="11512550" cy="53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3271860733"/>
              </p:ext>
            </p:extLst>
          </p:nvPr>
        </p:nvGraphicFramePr>
        <p:xfrm>
          <a:off x="589935" y="1101212"/>
          <a:ext cx="11222653" cy="546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1632692956"/>
              </p:ext>
            </p:extLst>
          </p:nvPr>
        </p:nvGraphicFramePr>
        <p:xfrm>
          <a:off x="419506" y="1160206"/>
          <a:ext cx="115365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325" y="2552634"/>
            <a:ext cx="952633" cy="9526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208" y="1600937"/>
            <a:ext cx="1804196" cy="1671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291" y="2956755"/>
            <a:ext cx="1396629" cy="12711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39" y="4134070"/>
            <a:ext cx="1533739" cy="1428949"/>
          </a:xfrm>
          <a:prstGeom prst="rect">
            <a:avLst/>
          </a:prstGeom>
        </p:spPr>
      </p:pic>
      <p:cxnSp>
        <p:nvCxnSpPr>
          <p:cNvPr id="20" name="Прямая со стрелкой 19"/>
          <p:cNvCxnSpPr/>
          <p:nvPr/>
        </p:nvCxnSpPr>
        <p:spPr>
          <a:xfrm flipV="1">
            <a:off x="8477195" y="2609614"/>
            <a:ext cx="1084013" cy="28422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8521787" y="3455851"/>
            <a:ext cx="1357096" cy="2576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8378589" y="4134070"/>
            <a:ext cx="1097359" cy="53323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2728641" y="3106994"/>
            <a:ext cx="1105940" cy="50160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46" y="2853003"/>
            <a:ext cx="1428949" cy="1428949"/>
          </a:xfrm>
          <a:prstGeom prst="rect">
            <a:avLst/>
          </a:prstGeom>
        </p:spPr>
      </p:pic>
      <p:cxnSp>
        <p:nvCxnSpPr>
          <p:cNvPr id="23" name="Прямая со стрелкой 22"/>
          <p:cNvCxnSpPr/>
          <p:nvPr/>
        </p:nvCxnSpPr>
        <p:spPr>
          <a:xfrm>
            <a:off x="2746042" y="3592343"/>
            <a:ext cx="1088539" cy="46728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кругленный прямоугольник 21"/>
          <p:cNvSpPr/>
          <p:nvPr/>
        </p:nvSpPr>
        <p:spPr>
          <a:xfrm>
            <a:off x="4027373" y="2689574"/>
            <a:ext cx="1979685" cy="83483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4022689" y="3825985"/>
            <a:ext cx="1984370" cy="83483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022688" y="4004953"/>
            <a:ext cx="19675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solidFill>
                  <a:schemeClr val="accent1"/>
                </a:solidFill>
              </a:rPr>
              <a:t>WebSocket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00755" y="2829994"/>
            <a:ext cx="10180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1"/>
                </a:solidFill>
              </a:rPr>
              <a:t>HTTP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5992236" y="3133600"/>
            <a:ext cx="1098835" cy="3070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3"/>
          </p:cNvCxnSpPr>
          <p:nvPr/>
        </p:nvCxnSpPr>
        <p:spPr>
          <a:xfrm flipV="1">
            <a:off x="6007059" y="3674398"/>
            <a:ext cx="1097072" cy="56900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21456"/>
            <a:ext cx="12192000" cy="833181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Java Web </a:t>
            </a:r>
            <a:r>
              <a:rPr lang="en-US" sz="5400" b="1" dirty="0" smtClean="0">
                <a:solidFill>
                  <a:schemeClr val="bg1"/>
                </a:solidFill>
              </a:rPr>
              <a:t>Start </a:t>
            </a:r>
            <a:r>
              <a:rPr lang="ru-RU" sz="5400" b="1" dirty="0" smtClean="0">
                <a:solidFill>
                  <a:schemeClr val="bg1"/>
                </a:solidFill>
              </a:rPr>
              <a:t>или </a:t>
            </a:r>
            <a:r>
              <a:rPr lang="ru-RU" sz="5400" b="1" dirty="0" smtClean="0">
                <a:solidFill>
                  <a:schemeClr val="bg1"/>
                </a:solidFill>
              </a:rPr>
              <a:t>что-то похожее</a:t>
            </a:r>
            <a:r>
              <a:rPr lang="en-US" sz="5400" b="1" dirty="0" smtClean="0">
                <a:solidFill>
                  <a:schemeClr val="bg1"/>
                </a:solidFill>
              </a:rPr>
              <a:t>?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0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1306</TotalTime>
  <Words>484</Words>
  <Application>Microsoft Office PowerPoint</Application>
  <PresentationFormat>Широкоэкранный</PresentationFormat>
  <Paragraphs>196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Wingdings 2</vt:lpstr>
      <vt:lpstr>HDOfficeLightV0</vt:lpstr>
      <vt:lpstr>1_HDOfficeLightV0</vt:lpstr>
      <vt:lpstr>Расширения для современных браузеров и Native messaging API.</vt:lpstr>
      <vt:lpstr>Презентация PowerPoint</vt:lpstr>
      <vt:lpstr>О чем пойдет речь</vt:lpstr>
      <vt:lpstr>Enterprise приложение</vt:lpstr>
      <vt:lpstr>Enterprise приложение сегодня</vt:lpstr>
      <vt:lpstr>Клиент вчера и сегодня</vt:lpstr>
      <vt:lpstr>NPAPI поможет?</vt:lpstr>
      <vt:lpstr>NPAPI не поможет!</vt:lpstr>
      <vt:lpstr>Java Web Start или что-то похожее?</vt:lpstr>
      <vt:lpstr>Java Web Start… может и поможет</vt:lpstr>
      <vt:lpstr>Native messaging API</vt:lpstr>
      <vt:lpstr>Выглядит сложно? Разберемся.</vt:lpstr>
      <vt:lpstr>Поставим задачу</vt:lpstr>
      <vt:lpstr>Нам понадобится</vt:lpstr>
      <vt:lpstr>Расширение – html страница</vt:lpstr>
      <vt:lpstr>Необходимый минимум – manifest.json</vt:lpstr>
      <vt:lpstr>Добавим еще немного</vt:lpstr>
      <vt:lpstr>Доступа к странице нет , что делать?</vt:lpstr>
      <vt:lpstr>Внедрение</vt:lpstr>
      <vt:lpstr>DOM доступен, к JS доступа нет</vt:lpstr>
      <vt:lpstr>На помощь приходят события</vt:lpstr>
      <vt:lpstr>Опять же события</vt:lpstr>
      <vt:lpstr>Итого, инициализация</vt:lpstr>
      <vt:lpstr>Итого, передача данных</vt:lpstr>
      <vt:lpstr>Приложение(Host application)</vt:lpstr>
      <vt:lpstr>Приложение</vt:lpstr>
      <vt:lpstr>manifest.json приложения</vt:lpstr>
      <vt:lpstr>Регистрация приложения</vt:lpstr>
      <vt:lpstr>Native messaging</vt:lpstr>
      <vt:lpstr>Процесс запуска</vt:lpstr>
      <vt:lpstr>Необычайное путешествие данных</vt:lpstr>
      <vt:lpstr>Сообщения/события</vt:lpstr>
      <vt:lpstr>Подводные камни и нюансы</vt:lpstr>
      <vt:lpstr>Ссылки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 extension плюс Native messaging</dc:title>
  <dc:creator>Gumenyuk Aleksey</dc:creator>
  <cp:lastModifiedBy>Gumenyuk Aleksey</cp:lastModifiedBy>
  <cp:revision>528</cp:revision>
  <dcterms:created xsi:type="dcterms:W3CDTF">2017-11-06T09:14:43Z</dcterms:created>
  <dcterms:modified xsi:type="dcterms:W3CDTF">2017-11-20T06:28:11Z</dcterms:modified>
</cp:coreProperties>
</file>