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  <p:sldMasterId id="2147483697" r:id="rId2"/>
    <p:sldMasterId id="2147483709" r:id="rId3"/>
  </p:sldMasterIdLst>
  <p:sldIdLst>
    <p:sldId id="256" r:id="rId4"/>
    <p:sldId id="258" r:id="rId5"/>
    <p:sldId id="271" r:id="rId6"/>
    <p:sldId id="274" r:id="rId7"/>
    <p:sldId id="275" r:id="rId8"/>
    <p:sldId id="276" r:id="rId9"/>
    <p:sldId id="260" r:id="rId10"/>
    <p:sldId id="25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25FDAD5B-717D-4867-9C5B-03FCE06550A4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C32289F6-F337-4CB9-BA0A-3138DC1F83CB}" type="parTrans" cxnId="{CE1BB86D-02A7-4892-A861-DFA7A795A415}">
      <dgm:prSet/>
      <dgm:spPr/>
      <dgm:t>
        <a:bodyPr/>
        <a:lstStyle/>
        <a:p>
          <a:endParaRPr lang="ru-RU"/>
        </a:p>
      </dgm:t>
    </dgm:pt>
    <dgm:pt modelId="{F2C7F44C-A73C-494A-967E-5C29D2F3442C}" type="sibTrans" cxnId="{CE1BB86D-02A7-4892-A861-DFA7A795A415}">
      <dgm:prSet/>
      <dgm:spPr/>
      <dgm:t>
        <a:bodyPr/>
        <a:lstStyle/>
        <a:p>
          <a:endParaRPr lang="ru-RU"/>
        </a:p>
      </dgm:t>
    </dgm:pt>
    <dgm:pt modelId="{1705E572-038D-47F4-8CE3-07C7946A86E6}">
      <dgm:prSet/>
      <dgm:spPr/>
      <dgm:t>
        <a:bodyPr/>
        <a:lstStyle/>
        <a:p>
          <a:r>
            <a:rPr lang="ru-RU" dirty="0" smtClean="0"/>
            <a:t>Клиент сегодня</a:t>
          </a:r>
          <a:endParaRPr lang="ru-RU" dirty="0"/>
        </a:p>
      </dgm:t>
    </dgm:pt>
    <dgm:pt modelId="{4E4EAD03-E578-4C91-A622-FA9523C1A945}" type="parTrans" cxnId="{BE73C65C-748A-4B72-9C59-4C4306F45D1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012EAB63-AB66-4C74-BC3C-77C9A6467702}" type="sibTrans" cxnId="{BE73C65C-748A-4B72-9C59-4C4306F45D19}">
      <dgm:prSet/>
      <dgm:spPr/>
      <dgm:t>
        <a:bodyPr/>
        <a:lstStyle/>
        <a:p>
          <a:endParaRPr lang="ru-RU"/>
        </a:p>
      </dgm:t>
    </dgm:pt>
    <dgm:pt modelId="{140033EB-E6B5-4C72-8AEE-16CD88483015}">
      <dgm:prSet/>
      <dgm:spPr/>
      <dgm:t>
        <a:bodyPr/>
        <a:lstStyle/>
        <a:p>
          <a:r>
            <a:rPr lang="ru-RU" dirty="0" smtClean="0"/>
            <a:t>Клиент вчера</a:t>
          </a:r>
          <a:endParaRPr lang="ru-RU" dirty="0"/>
        </a:p>
      </dgm:t>
    </dgm:pt>
    <dgm:pt modelId="{8E193D70-5C60-4BE5-9240-D1DE16D2CF81}" type="parTrans" cxnId="{48CF9879-D893-456C-AAE1-B820D7C75F9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7A45AFF9-3860-4E5E-8BD0-331E599A63DE}" type="sibTrans" cxnId="{48CF9879-D893-456C-AAE1-B820D7C75F99}">
      <dgm:prSet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A2A5341-8599-42F1-B7FD-9125F25DF073}" type="pres">
      <dgm:prSet presAssocID="{25FDAD5B-717D-4867-9C5B-03FCE06550A4}" presName="singleCycle" presStyleCnt="0"/>
      <dgm:spPr/>
    </dgm:pt>
    <dgm:pt modelId="{59137B46-C60E-4E43-BA6A-9D4A45C1B470}" type="pres">
      <dgm:prSet presAssocID="{25FDAD5B-717D-4867-9C5B-03FCE06550A4}" presName="singleCenter" presStyleLbl="node1" presStyleIdx="0" presStyleCnt="3" custScaleX="141147" custScaleY="159148" custLinFactNeighborX="-98237" custLinFactNeighborY="-29178">
        <dgm:presLayoutVars>
          <dgm:chMax val="7"/>
          <dgm:chPref val="7"/>
        </dgm:presLayoutVars>
      </dgm:prSet>
      <dgm:spPr/>
    </dgm:pt>
    <dgm:pt modelId="{2C0B10F9-2A94-4380-A9B5-68D45A47698C}" type="pres">
      <dgm:prSet presAssocID="{4E4EAD03-E578-4C91-A622-FA9523C1A945}" presName="Name56" presStyleLbl="parChTrans1D2" presStyleIdx="0" presStyleCnt="2"/>
      <dgm:spPr/>
    </dgm:pt>
    <dgm:pt modelId="{1697223A-007B-4BAF-9418-710EC04D6CC8}" type="pres">
      <dgm:prSet presAssocID="{1705E572-038D-47F4-8CE3-07C7946A86E6}" presName="text0" presStyleLbl="node1" presStyleIdx="1" presStyleCnt="3" custScaleX="190039" custRadScaleRad="58038" custRadScaleInc="-1757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8B0368-1347-4981-849B-372D63DA8209}" type="pres">
      <dgm:prSet presAssocID="{8E193D70-5C60-4BE5-9240-D1DE16D2CF81}" presName="Name56" presStyleLbl="parChTrans1D2" presStyleIdx="1" presStyleCnt="2"/>
      <dgm:spPr/>
    </dgm:pt>
    <dgm:pt modelId="{198C6B7D-8CEC-4DB3-8F22-AB819D8DAA18}" type="pres">
      <dgm:prSet presAssocID="{140033EB-E6B5-4C72-8AEE-16CD88483015}" presName="text0" presStyleLbl="node1" presStyleIdx="2" presStyleCnt="3" custScaleX="190039" custRadScaleRad="81522" custRadScaleInc="1827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8041ED-CE5C-415F-953F-849D0EC9E934}" type="presOf" srcId="{140033EB-E6B5-4C72-8AEE-16CD88483015}" destId="{198C6B7D-8CEC-4DB3-8F22-AB819D8DAA18}" srcOrd="0" destOrd="0" presId="urn:microsoft.com/office/officeart/2008/layout/RadialCluster"/>
    <dgm:cxn modelId="{5125C062-2514-4C42-A749-B312C698B74A}" type="presOf" srcId="{1705E572-038D-47F4-8CE3-07C7946A86E6}" destId="{1697223A-007B-4BAF-9418-710EC04D6CC8}" srcOrd="0" destOrd="0" presId="urn:microsoft.com/office/officeart/2008/layout/RadialCluster"/>
    <dgm:cxn modelId="{48CF9879-D893-456C-AAE1-B820D7C75F99}" srcId="{25FDAD5B-717D-4867-9C5B-03FCE06550A4}" destId="{140033EB-E6B5-4C72-8AEE-16CD88483015}" srcOrd="1" destOrd="0" parTransId="{8E193D70-5C60-4BE5-9240-D1DE16D2CF81}" sibTransId="{7A45AFF9-3860-4E5E-8BD0-331E599A63DE}"/>
    <dgm:cxn modelId="{B304BC69-DE57-478C-AF0F-5EE1646FF122}" type="presOf" srcId="{4E4EAD03-E578-4C91-A622-FA9523C1A945}" destId="{2C0B10F9-2A94-4380-A9B5-68D45A47698C}" srcOrd="0" destOrd="0" presId="urn:microsoft.com/office/officeart/2008/layout/RadialCluster"/>
    <dgm:cxn modelId="{031EFBF6-66A3-4ED5-927C-755C319DFCA0}" type="presOf" srcId="{DBE7ADCF-1861-438E-A2AB-C55FB82C4935}" destId="{4778BFB1-A254-4CEA-B476-03EC6776008C}" srcOrd="0" destOrd="0" presId="urn:microsoft.com/office/officeart/2008/layout/RadialCluster"/>
    <dgm:cxn modelId="{BE73C65C-748A-4B72-9C59-4C4306F45D19}" srcId="{25FDAD5B-717D-4867-9C5B-03FCE06550A4}" destId="{1705E572-038D-47F4-8CE3-07C7946A86E6}" srcOrd="0" destOrd="0" parTransId="{4E4EAD03-E578-4C91-A622-FA9523C1A945}" sibTransId="{012EAB63-AB66-4C74-BC3C-77C9A6467702}"/>
    <dgm:cxn modelId="{CE1BB86D-02A7-4892-A861-DFA7A795A415}" srcId="{DBE7ADCF-1861-438E-A2AB-C55FB82C4935}" destId="{25FDAD5B-717D-4867-9C5B-03FCE06550A4}" srcOrd="0" destOrd="0" parTransId="{C32289F6-F337-4CB9-BA0A-3138DC1F83CB}" sibTransId="{F2C7F44C-A73C-494A-967E-5C29D2F3442C}"/>
    <dgm:cxn modelId="{C2270882-1B94-4B8C-A11D-33484BBACCCD}" type="presOf" srcId="{25FDAD5B-717D-4867-9C5B-03FCE06550A4}" destId="{59137B46-C60E-4E43-BA6A-9D4A45C1B470}" srcOrd="0" destOrd="0" presId="urn:microsoft.com/office/officeart/2008/layout/RadialCluster"/>
    <dgm:cxn modelId="{BD91B298-B09B-4906-BBA2-0026D26A5A13}" type="presOf" srcId="{8E193D70-5C60-4BE5-9240-D1DE16D2CF81}" destId="{908B0368-1347-4981-849B-372D63DA8209}" srcOrd="0" destOrd="0" presId="urn:microsoft.com/office/officeart/2008/layout/RadialCluster"/>
    <dgm:cxn modelId="{CC5E621C-1D95-42DC-B46A-2758EB5F7AC8}" type="presParOf" srcId="{4778BFB1-A254-4CEA-B476-03EC6776008C}" destId="{DA2A5341-8599-42F1-B7FD-9125F25DF073}" srcOrd="0" destOrd="0" presId="urn:microsoft.com/office/officeart/2008/layout/RadialCluster"/>
    <dgm:cxn modelId="{B8382A39-1EC6-4C69-AD40-A8805B2E133F}" type="presParOf" srcId="{DA2A5341-8599-42F1-B7FD-9125F25DF073}" destId="{59137B46-C60E-4E43-BA6A-9D4A45C1B470}" srcOrd="0" destOrd="0" presId="urn:microsoft.com/office/officeart/2008/layout/RadialCluster"/>
    <dgm:cxn modelId="{DBE0801B-D27A-490C-98A3-F7393005D704}" type="presParOf" srcId="{DA2A5341-8599-42F1-B7FD-9125F25DF073}" destId="{2C0B10F9-2A94-4380-A9B5-68D45A47698C}" srcOrd="1" destOrd="0" presId="urn:microsoft.com/office/officeart/2008/layout/RadialCluster"/>
    <dgm:cxn modelId="{C098FDC7-5269-4EB3-BDA9-4BD0F67EFDD3}" type="presParOf" srcId="{DA2A5341-8599-42F1-B7FD-9125F25DF073}" destId="{1697223A-007B-4BAF-9418-710EC04D6CC8}" srcOrd="2" destOrd="0" presId="urn:microsoft.com/office/officeart/2008/layout/RadialCluster"/>
    <dgm:cxn modelId="{43ABA945-DD2B-4204-A99A-3D59BEAFF3C0}" type="presParOf" srcId="{DA2A5341-8599-42F1-B7FD-9125F25DF073}" destId="{908B0368-1347-4981-849B-372D63DA8209}" srcOrd="3" destOrd="0" presId="urn:microsoft.com/office/officeart/2008/layout/RadialCluster"/>
    <dgm:cxn modelId="{8B0BBDB6-760E-4E4A-9087-E319989001DE}" type="presParOf" srcId="{DA2A5341-8599-42F1-B7FD-9125F25DF073}" destId="{198C6B7D-8CEC-4DB3-8F22-AB819D8DAA18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25FDAD5B-717D-4867-9C5B-03FCE06550A4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C32289F6-F337-4CB9-BA0A-3138DC1F83CB}" type="parTrans" cxnId="{CE1BB86D-02A7-4892-A861-DFA7A795A415}">
      <dgm:prSet/>
      <dgm:spPr/>
      <dgm:t>
        <a:bodyPr/>
        <a:lstStyle/>
        <a:p>
          <a:endParaRPr lang="ru-RU"/>
        </a:p>
      </dgm:t>
    </dgm:pt>
    <dgm:pt modelId="{F2C7F44C-A73C-494A-967E-5C29D2F3442C}" type="sibTrans" cxnId="{CE1BB86D-02A7-4892-A861-DFA7A795A415}">
      <dgm:prSet/>
      <dgm:spPr/>
      <dgm:t>
        <a:bodyPr/>
        <a:lstStyle/>
        <a:p>
          <a:endParaRPr lang="ru-RU"/>
        </a:p>
      </dgm:t>
    </dgm:pt>
    <dgm:pt modelId="{1705E572-038D-47F4-8CE3-07C7946A86E6}">
      <dgm:prSet/>
      <dgm:spPr/>
      <dgm:t>
        <a:bodyPr/>
        <a:lstStyle/>
        <a:p>
          <a:r>
            <a:rPr lang="ru-RU" dirty="0" smtClean="0"/>
            <a:t>Клиент сегодня</a:t>
          </a:r>
          <a:endParaRPr lang="ru-RU" dirty="0"/>
        </a:p>
      </dgm:t>
    </dgm:pt>
    <dgm:pt modelId="{4E4EAD03-E578-4C91-A622-FA9523C1A945}" type="parTrans" cxnId="{BE73C65C-748A-4B72-9C59-4C4306F45D1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012EAB63-AB66-4C74-BC3C-77C9A6467702}" type="sibTrans" cxnId="{BE73C65C-748A-4B72-9C59-4C4306F45D19}">
      <dgm:prSet/>
      <dgm:spPr/>
      <dgm:t>
        <a:bodyPr/>
        <a:lstStyle/>
        <a:p>
          <a:endParaRPr lang="ru-RU"/>
        </a:p>
      </dgm:t>
    </dgm:pt>
    <dgm:pt modelId="{140033EB-E6B5-4C72-8AEE-16CD88483015}">
      <dgm:prSet/>
      <dgm:spPr/>
      <dgm:t>
        <a:bodyPr/>
        <a:lstStyle/>
        <a:p>
          <a:r>
            <a:rPr lang="ru-RU" dirty="0" smtClean="0"/>
            <a:t>Клиент вчера</a:t>
          </a:r>
          <a:endParaRPr lang="ru-RU" dirty="0"/>
        </a:p>
      </dgm:t>
    </dgm:pt>
    <dgm:pt modelId="{8E193D70-5C60-4BE5-9240-D1DE16D2CF81}" type="parTrans" cxnId="{48CF9879-D893-456C-AAE1-B820D7C75F9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7A45AFF9-3860-4E5E-8BD0-331E599A63DE}" type="sibTrans" cxnId="{48CF9879-D893-456C-AAE1-B820D7C75F99}">
      <dgm:prSet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A2A5341-8599-42F1-B7FD-9125F25DF073}" type="pres">
      <dgm:prSet presAssocID="{25FDAD5B-717D-4867-9C5B-03FCE06550A4}" presName="singleCycle" presStyleCnt="0"/>
      <dgm:spPr/>
    </dgm:pt>
    <dgm:pt modelId="{59137B46-C60E-4E43-BA6A-9D4A45C1B470}" type="pres">
      <dgm:prSet presAssocID="{25FDAD5B-717D-4867-9C5B-03FCE06550A4}" presName="singleCenter" presStyleLbl="node1" presStyleIdx="0" presStyleCnt="3" custScaleX="141147" custScaleY="159148" custLinFactNeighborX="-98237" custLinFactNeighborY="-29178">
        <dgm:presLayoutVars>
          <dgm:chMax val="7"/>
          <dgm:chPref val="7"/>
        </dgm:presLayoutVars>
      </dgm:prSet>
      <dgm:spPr/>
    </dgm:pt>
    <dgm:pt modelId="{2C0B10F9-2A94-4380-A9B5-68D45A47698C}" type="pres">
      <dgm:prSet presAssocID="{4E4EAD03-E578-4C91-A622-FA9523C1A945}" presName="Name56" presStyleLbl="parChTrans1D2" presStyleIdx="0" presStyleCnt="2"/>
      <dgm:spPr/>
    </dgm:pt>
    <dgm:pt modelId="{1697223A-007B-4BAF-9418-710EC04D6CC8}" type="pres">
      <dgm:prSet presAssocID="{1705E572-038D-47F4-8CE3-07C7946A86E6}" presName="text0" presStyleLbl="node1" presStyleIdx="1" presStyleCnt="3" custScaleX="190039" custRadScaleRad="58038" custRadScaleInc="-1757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8B0368-1347-4981-849B-372D63DA8209}" type="pres">
      <dgm:prSet presAssocID="{8E193D70-5C60-4BE5-9240-D1DE16D2CF81}" presName="Name56" presStyleLbl="parChTrans1D2" presStyleIdx="1" presStyleCnt="2"/>
      <dgm:spPr/>
    </dgm:pt>
    <dgm:pt modelId="{198C6B7D-8CEC-4DB3-8F22-AB819D8DAA18}" type="pres">
      <dgm:prSet presAssocID="{140033EB-E6B5-4C72-8AEE-16CD88483015}" presName="text0" presStyleLbl="node1" presStyleIdx="2" presStyleCnt="3" custScaleX="190039" custRadScaleRad="81522" custRadScaleInc="1827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8041ED-CE5C-415F-953F-849D0EC9E934}" type="presOf" srcId="{140033EB-E6B5-4C72-8AEE-16CD88483015}" destId="{198C6B7D-8CEC-4DB3-8F22-AB819D8DAA18}" srcOrd="0" destOrd="0" presId="urn:microsoft.com/office/officeart/2008/layout/RadialCluster"/>
    <dgm:cxn modelId="{5125C062-2514-4C42-A749-B312C698B74A}" type="presOf" srcId="{1705E572-038D-47F4-8CE3-07C7946A86E6}" destId="{1697223A-007B-4BAF-9418-710EC04D6CC8}" srcOrd="0" destOrd="0" presId="urn:microsoft.com/office/officeart/2008/layout/RadialCluster"/>
    <dgm:cxn modelId="{48CF9879-D893-456C-AAE1-B820D7C75F99}" srcId="{25FDAD5B-717D-4867-9C5B-03FCE06550A4}" destId="{140033EB-E6B5-4C72-8AEE-16CD88483015}" srcOrd="1" destOrd="0" parTransId="{8E193D70-5C60-4BE5-9240-D1DE16D2CF81}" sibTransId="{7A45AFF9-3860-4E5E-8BD0-331E599A63DE}"/>
    <dgm:cxn modelId="{B304BC69-DE57-478C-AF0F-5EE1646FF122}" type="presOf" srcId="{4E4EAD03-E578-4C91-A622-FA9523C1A945}" destId="{2C0B10F9-2A94-4380-A9B5-68D45A47698C}" srcOrd="0" destOrd="0" presId="urn:microsoft.com/office/officeart/2008/layout/RadialCluster"/>
    <dgm:cxn modelId="{031EFBF6-66A3-4ED5-927C-755C319DFCA0}" type="presOf" srcId="{DBE7ADCF-1861-438E-A2AB-C55FB82C4935}" destId="{4778BFB1-A254-4CEA-B476-03EC6776008C}" srcOrd="0" destOrd="0" presId="urn:microsoft.com/office/officeart/2008/layout/RadialCluster"/>
    <dgm:cxn modelId="{BE73C65C-748A-4B72-9C59-4C4306F45D19}" srcId="{25FDAD5B-717D-4867-9C5B-03FCE06550A4}" destId="{1705E572-038D-47F4-8CE3-07C7946A86E6}" srcOrd="0" destOrd="0" parTransId="{4E4EAD03-E578-4C91-A622-FA9523C1A945}" sibTransId="{012EAB63-AB66-4C74-BC3C-77C9A6467702}"/>
    <dgm:cxn modelId="{CE1BB86D-02A7-4892-A861-DFA7A795A415}" srcId="{DBE7ADCF-1861-438E-A2AB-C55FB82C4935}" destId="{25FDAD5B-717D-4867-9C5B-03FCE06550A4}" srcOrd="0" destOrd="0" parTransId="{C32289F6-F337-4CB9-BA0A-3138DC1F83CB}" sibTransId="{F2C7F44C-A73C-494A-967E-5C29D2F3442C}"/>
    <dgm:cxn modelId="{C2270882-1B94-4B8C-A11D-33484BBACCCD}" type="presOf" srcId="{25FDAD5B-717D-4867-9C5B-03FCE06550A4}" destId="{59137B46-C60E-4E43-BA6A-9D4A45C1B470}" srcOrd="0" destOrd="0" presId="urn:microsoft.com/office/officeart/2008/layout/RadialCluster"/>
    <dgm:cxn modelId="{BD91B298-B09B-4906-BBA2-0026D26A5A13}" type="presOf" srcId="{8E193D70-5C60-4BE5-9240-D1DE16D2CF81}" destId="{908B0368-1347-4981-849B-372D63DA8209}" srcOrd="0" destOrd="0" presId="urn:microsoft.com/office/officeart/2008/layout/RadialCluster"/>
    <dgm:cxn modelId="{CC5E621C-1D95-42DC-B46A-2758EB5F7AC8}" type="presParOf" srcId="{4778BFB1-A254-4CEA-B476-03EC6776008C}" destId="{DA2A5341-8599-42F1-B7FD-9125F25DF073}" srcOrd="0" destOrd="0" presId="urn:microsoft.com/office/officeart/2008/layout/RadialCluster"/>
    <dgm:cxn modelId="{B8382A39-1EC6-4C69-AD40-A8805B2E133F}" type="presParOf" srcId="{DA2A5341-8599-42F1-B7FD-9125F25DF073}" destId="{59137B46-C60E-4E43-BA6A-9D4A45C1B470}" srcOrd="0" destOrd="0" presId="urn:microsoft.com/office/officeart/2008/layout/RadialCluster"/>
    <dgm:cxn modelId="{DBE0801B-D27A-490C-98A3-F7393005D704}" type="presParOf" srcId="{DA2A5341-8599-42F1-B7FD-9125F25DF073}" destId="{2C0B10F9-2A94-4380-A9B5-68D45A47698C}" srcOrd="1" destOrd="0" presId="urn:microsoft.com/office/officeart/2008/layout/RadialCluster"/>
    <dgm:cxn modelId="{C098FDC7-5269-4EB3-BDA9-4BD0F67EFDD3}" type="presParOf" srcId="{DA2A5341-8599-42F1-B7FD-9125F25DF073}" destId="{1697223A-007B-4BAF-9418-710EC04D6CC8}" srcOrd="2" destOrd="0" presId="urn:microsoft.com/office/officeart/2008/layout/RadialCluster"/>
    <dgm:cxn modelId="{43ABA945-DD2B-4204-A99A-3D59BEAFF3C0}" type="presParOf" srcId="{DA2A5341-8599-42F1-B7FD-9125F25DF073}" destId="{908B0368-1347-4981-849B-372D63DA8209}" srcOrd="3" destOrd="0" presId="urn:microsoft.com/office/officeart/2008/layout/RadialCluster"/>
    <dgm:cxn modelId="{8B0BBDB6-760E-4E4A-9087-E319989001DE}" type="presParOf" srcId="{DA2A5341-8599-42F1-B7FD-9125F25DF073}" destId="{198C6B7D-8CEC-4DB3-8F22-AB819D8DAA18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25FDAD5B-717D-4867-9C5B-03FCE06550A4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C32289F6-F337-4CB9-BA0A-3138DC1F83CB}" type="parTrans" cxnId="{CE1BB86D-02A7-4892-A861-DFA7A795A415}">
      <dgm:prSet/>
      <dgm:spPr/>
      <dgm:t>
        <a:bodyPr/>
        <a:lstStyle/>
        <a:p>
          <a:endParaRPr lang="ru-RU"/>
        </a:p>
      </dgm:t>
    </dgm:pt>
    <dgm:pt modelId="{F2C7F44C-A73C-494A-967E-5C29D2F3442C}" type="sibTrans" cxnId="{CE1BB86D-02A7-4892-A861-DFA7A795A415}">
      <dgm:prSet/>
      <dgm:spPr/>
      <dgm:t>
        <a:bodyPr/>
        <a:lstStyle/>
        <a:p>
          <a:endParaRPr lang="ru-RU"/>
        </a:p>
      </dgm:t>
    </dgm:pt>
    <dgm:pt modelId="{089E7A1B-8B89-4941-BC0D-42E37A75D946}">
      <dgm:prSet custT="1"/>
      <dgm:spPr/>
      <dgm:t>
        <a:bodyPr/>
        <a:lstStyle/>
        <a:p>
          <a:pPr algn="ctr"/>
          <a:r>
            <a:rPr lang="ru-RU" sz="3500" dirty="0" smtClean="0"/>
            <a:t>Клиент </a:t>
          </a:r>
          <a:r>
            <a:rPr lang="en-US" sz="3500" dirty="0" smtClean="0"/>
            <a:t>3</a:t>
          </a:r>
          <a:endParaRPr lang="ru-RU" sz="3500" dirty="0"/>
        </a:p>
      </dgm:t>
    </dgm:pt>
    <dgm:pt modelId="{71F8C4E9-335D-49B1-B7B8-C0FEF3223906}" type="parTrans" cxnId="{F446F214-EC8F-4958-85C7-549BFEB0A77A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967A7715-2AD9-45BE-9D33-EC066ECBDCB0}" type="sibTrans" cxnId="{F446F214-EC8F-4958-85C7-549BFEB0A77A}">
      <dgm:prSet/>
      <dgm:spPr/>
      <dgm:t>
        <a:bodyPr/>
        <a:lstStyle/>
        <a:p>
          <a:endParaRPr lang="ru-RU"/>
        </a:p>
      </dgm:t>
    </dgm:pt>
    <dgm:pt modelId="{1705E572-038D-47F4-8CE3-07C7946A86E6}">
      <dgm:prSet/>
      <dgm:spPr/>
      <dgm:t>
        <a:bodyPr/>
        <a:lstStyle/>
        <a:p>
          <a:r>
            <a:rPr lang="ru-RU" dirty="0" smtClean="0"/>
            <a:t>Клиент </a:t>
          </a:r>
          <a:r>
            <a:rPr lang="en-US" dirty="0" smtClean="0"/>
            <a:t>1</a:t>
          </a:r>
          <a:endParaRPr lang="ru-RU" dirty="0"/>
        </a:p>
      </dgm:t>
    </dgm:pt>
    <dgm:pt modelId="{4E4EAD03-E578-4C91-A622-FA9523C1A945}" type="parTrans" cxnId="{BE73C65C-748A-4B72-9C59-4C4306F45D1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012EAB63-AB66-4C74-BC3C-77C9A6467702}" type="sibTrans" cxnId="{BE73C65C-748A-4B72-9C59-4C4306F45D19}">
      <dgm:prSet/>
      <dgm:spPr/>
      <dgm:t>
        <a:bodyPr/>
        <a:lstStyle/>
        <a:p>
          <a:endParaRPr lang="ru-RU"/>
        </a:p>
      </dgm:t>
    </dgm:pt>
    <dgm:pt modelId="{140033EB-E6B5-4C72-8AEE-16CD88483015}">
      <dgm:prSet/>
      <dgm:spPr/>
      <dgm:t>
        <a:bodyPr/>
        <a:lstStyle/>
        <a:p>
          <a:r>
            <a:rPr lang="ru-RU" dirty="0" smtClean="0"/>
            <a:t>Клиент 2</a:t>
          </a:r>
          <a:endParaRPr lang="ru-RU" dirty="0"/>
        </a:p>
      </dgm:t>
    </dgm:pt>
    <dgm:pt modelId="{8E193D70-5C60-4BE5-9240-D1DE16D2CF81}" type="parTrans" cxnId="{48CF9879-D893-456C-AAE1-B820D7C75F9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7A45AFF9-3860-4E5E-8BD0-331E599A63DE}" type="sibTrans" cxnId="{48CF9879-D893-456C-AAE1-B820D7C75F99}">
      <dgm:prSet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A2A5341-8599-42F1-B7FD-9125F25DF073}" type="pres">
      <dgm:prSet presAssocID="{25FDAD5B-717D-4867-9C5B-03FCE06550A4}" presName="singleCycle" presStyleCnt="0"/>
      <dgm:spPr/>
    </dgm:pt>
    <dgm:pt modelId="{59137B46-C60E-4E43-BA6A-9D4A45C1B470}" type="pres">
      <dgm:prSet presAssocID="{25FDAD5B-717D-4867-9C5B-03FCE06550A4}" presName="singleCenter" presStyleLbl="node1" presStyleIdx="0" presStyleCnt="4" custScaleX="141147" custScaleY="159148" custLinFactNeighborX="29659" custLinFactNeighborY="-16928">
        <dgm:presLayoutVars>
          <dgm:chMax val="7"/>
          <dgm:chPref val="7"/>
        </dgm:presLayoutVars>
      </dgm:prSet>
      <dgm:spPr/>
    </dgm:pt>
    <dgm:pt modelId="{2C0B10F9-2A94-4380-A9B5-68D45A47698C}" type="pres">
      <dgm:prSet presAssocID="{4E4EAD03-E578-4C91-A622-FA9523C1A945}" presName="Name56" presStyleLbl="parChTrans1D2" presStyleIdx="0" presStyleCnt="3"/>
      <dgm:spPr/>
    </dgm:pt>
    <dgm:pt modelId="{1697223A-007B-4BAF-9418-710EC04D6CC8}" type="pres">
      <dgm:prSet presAssocID="{1705E572-038D-47F4-8CE3-07C7946A86E6}" presName="text0" presStyleLbl="node1" presStyleIdx="1" presStyleCnt="4" custScaleX="190039" custRadScaleRad="168896" custRadScaleInc="-908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8B0368-1347-4981-849B-372D63DA8209}" type="pres">
      <dgm:prSet presAssocID="{8E193D70-5C60-4BE5-9240-D1DE16D2CF81}" presName="Name56" presStyleLbl="parChTrans1D2" presStyleIdx="1" presStyleCnt="3"/>
      <dgm:spPr/>
    </dgm:pt>
    <dgm:pt modelId="{198C6B7D-8CEC-4DB3-8F22-AB819D8DAA18}" type="pres">
      <dgm:prSet presAssocID="{140033EB-E6B5-4C72-8AEE-16CD88483015}" presName="text0" presStyleLbl="node1" presStyleIdx="2" presStyleCnt="4" custScaleX="190039" custRadScaleRad="173374" custRadScaleInc="2627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5E8EE9-6BDC-4A7D-B0C1-A1739D90A252}" type="pres">
      <dgm:prSet presAssocID="{71F8C4E9-335D-49B1-B7B8-C0FEF3223906}" presName="Name56" presStyleLbl="parChTrans1D2" presStyleIdx="2" presStyleCnt="3"/>
      <dgm:spPr/>
    </dgm:pt>
    <dgm:pt modelId="{6E7C822C-13CD-4E42-8626-2472843DFDAE}" type="pres">
      <dgm:prSet presAssocID="{089E7A1B-8B89-4941-BC0D-42E37A75D946}" presName="text0" presStyleLbl="node1" presStyleIdx="3" presStyleCnt="4" custScaleX="190039" custRadScaleRad="148538" custRadScaleInc="169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8041ED-CE5C-415F-953F-849D0EC9E934}" type="presOf" srcId="{140033EB-E6B5-4C72-8AEE-16CD88483015}" destId="{198C6B7D-8CEC-4DB3-8F22-AB819D8DAA18}" srcOrd="0" destOrd="0" presId="urn:microsoft.com/office/officeart/2008/layout/RadialCluster"/>
    <dgm:cxn modelId="{CE1BB86D-02A7-4892-A861-DFA7A795A415}" srcId="{DBE7ADCF-1861-438E-A2AB-C55FB82C4935}" destId="{25FDAD5B-717D-4867-9C5B-03FCE06550A4}" srcOrd="0" destOrd="0" parTransId="{C32289F6-F337-4CB9-BA0A-3138DC1F83CB}" sibTransId="{F2C7F44C-A73C-494A-967E-5C29D2F3442C}"/>
    <dgm:cxn modelId="{C2270882-1B94-4B8C-A11D-33484BBACCCD}" type="presOf" srcId="{25FDAD5B-717D-4867-9C5B-03FCE06550A4}" destId="{59137B46-C60E-4E43-BA6A-9D4A45C1B470}" srcOrd="0" destOrd="0" presId="urn:microsoft.com/office/officeart/2008/layout/RadialCluster"/>
    <dgm:cxn modelId="{BE73C65C-748A-4B72-9C59-4C4306F45D19}" srcId="{25FDAD5B-717D-4867-9C5B-03FCE06550A4}" destId="{1705E572-038D-47F4-8CE3-07C7946A86E6}" srcOrd="0" destOrd="0" parTransId="{4E4EAD03-E578-4C91-A622-FA9523C1A945}" sibTransId="{012EAB63-AB66-4C74-BC3C-77C9A6467702}"/>
    <dgm:cxn modelId="{031EFBF6-66A3-4ED5-927C-755C319DFCA0}" type="presOf" srcId="{DBE7ADCF-1861-438E-A2AB-C55FB82C4935}" destId="{4778BFB1-A254-4CEA-B476-03EC6776008C}" srcOrd="0" destOrd="0" presId="urn:microsoft.com/office/officeart/2008/layout/RadialCluster"/>
    <dgm:cxn modelId="{F446F214-EC8F-4958-85C7-549BFEB0A77A}" srcId="{25FDAD5B-717D-4867-9C5B-03FCE06550A4}" destId="{089E7A1B-8B89-4941-BC0D-42E37A75D946}" srcOrd="2" destOrd="0" parTransId="{71F8C4E9-335D-49B1-B7B8-C0FEF3223906}" sibTransId="{967A7715-2AD9-45BE-9D33-EC066ECBDCB0}"/>
    <dgm:cxn modelId="{724E58EF-3FE3-496D-BB51-928B0652BCEA}" type="presOf" srcId="{71F8C4E9-335D-49B1-B7B8-C0FEF3223906}" destId="{E75E8EE9-6BDC-4A7D-B0C1-A1739D90A252}" srcOrd="0" destOrd="0" presId="urn:microsoft.com/office/officeart/2008/layout/RadialCluster"/>
    <dgm:cxn modelId="{BD91B298-B09B-4906-BBA2-0026D26A5A13}" type="presOf" srcId="{8E193D70-5C60-4BE5-9240-D1DE16D2CF81}" destId="{908B0368-1347-4981-849B-372D63DA8209}" srcOrd="0" destOrd="0" presId="urn:microsoft.com/office/officeart/2008/layout/RadialCluster"/>
    <dgm:cxn modelId="{48CF9879-D893-456C-AAE1-B820D7C75F99}" srcId="{25FDAD5B-717D-4867-9C5B-03FCE06550A4}" destId="{140033EB-E6B5-4C72-8AEE-16CD88483015}" srcOrd="1" destOrd="0" parTransId="{8E193D70-5C60-4BE5-9240-D1DE16D2CF81}" sibTransId="{7A45AFF9-3860-4E5E-8BD0-331E599A63DE}"/>
    <dgm:cxn modelId="{5125C062-2514-4C42-A749-B312C698B74A}" type="presOf" srcId="{1705E572-038D-47F4-8CE3-07C7946A86E6}" destId="{1697223A-007B-4BAF-9418-710EC04D6CC8}" srcOrd="0" destOrd="0" presId="urn:microsoft.com/office/officeart/2008/layout/RadialCluster"/>
    <dgm:cxn modelId="{B304BC69-DE57-478C-AF0F-5EE1646FF122}" type="presOf" srcId="{4E4EAD03-E578-4C91-A622-FA9523C1A945}" destId="{2C0B10F9-2A94-4380-A9B5-68D45A47698C}" srcOrd="0" destOrd="0" presId="urn:microsoft.com/office/officeart/2008/layout/RadialCluster"/>
    <dgm:cxn modelId="{C4266ED1-682E-413C-886F-1B862585AF33}" type="presOf" srcId="{089E7A1B-8B89-4941-BC0D-42E37A75D946}" destId="{6E7C822C-13CD-4E42-8626-2472843DFDAE}" srcOrd="0" destOrd="0" presId="urn:microsoft.com/office/officeart/2008/layout/RadialCluster"/>
    <dgm:cxn modelId="{CC5E621C-1D95-42DC-B46A-2758EB5F7AC8}" type="presParOf" srcId="{4778BFB1-A254-4CEA-B476-03EC6776008C}" destId="{DA2A5341-8599-42F1-B7FD-9125F25DF073}" srcOrd="0" destOrd="0" presId="urn:microsoft.com/office/officeart/2008/layout/RadialCluster"/>
    <dgm:cxn modelId="{B8382A39-1EC6-4C69-AD40-A8805B2E133F}" type="presParOf" srcId="{DA2A5341-8599-42F1-B7FD-9125F25DF073}" destId="{59137B46-C60E-4E43-BA6A-9D4A45C1B470}" srcOrd="0" destOrd="0" presId="urn:microsoft.com/office/officeart/2008/layout/RadialCluster"/>
    <dgm:cxn modelId="{DBE0801B-D27A-490C-98A3-F7393005D704}" type="presParOf" srcId="{DA2A5341-8599-42F1-B7FD-9125F25DF073}" destId="{2C0B10F9-2A94-4380-A9B5-68D45A47698C}" srcOrd="1" destOrd="0" presId="urn:microsoft.com/office/officeart/2008/layout/RadialCluster"/>
    <dgm:cxn modelId="{C098FDC7-5269-4EB3-BDA9-4BD0F67EFDD3}" type="presParOf" srcId="{DA2A5341-8599-42F1-B7FD-9125F25DF073}" destId="{1697223A-007B-4BAF-9418-710EC04D6CC8}" srcOrd="2" destOrd="0" presId="urn:microsoft.com/office/officeart/2008/layout/RadialCluster"/>
    <dgm:cxn modelId="{43ABA945-DD2B-4204-A99A-3D59BEAFF3C0}" type="presParOf" srcId="{DA2A5341-8599-42F1-B7FD-9125F25DF073}" destId="{908B0368-1347-4981-849B-372D63DA8209}" srcOrd="3" destOrd="0" presId="urn:microsoft.com/office/officeart/2008/layout/RadialCluster"/>
    <dgm:cxn modelId="{8B0BBDB6-760E-4E4A-9087-E319989001DE}" type="presParOf" srcId="{DA2A5341-8599-42F1-B7FD-9125F25DF073}" destId="{198C6B7D-8CEC-4DB3-8F22-AB819D8DAA18}" srcOrd="4" destOrd="0" presId="urn:microsoft.com/office/officeart/2008/layout/RadialCluster"/>
    <dgm:cxn modelId="{08ACA29C-D31C-4C73-A5DE-87350D7D1388}" type="presParOf" srcId="{DA2A5341-8599-42F1-B7FD-9125F25DF073}" destId="{E75E8EE9-6BDC-4A7D-B0C1-A1739D90A252}" srcOrd="5" destOrd="0" presId="urn:microsoft.com/office/officeart/2008/layout/RadialCluster"/>
    <dgm:cxn modelId="{B7B66477-7F3F-4984-8479-4B2BDE9884F5}" type="presParOf" srcId="{DA2A5341-8599-42F1-B7FD-9125F25DF073}" destId="{6E7C822C-13CD-4E42-8626-2472843DFDA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655966-A471-44F7-B941-A28510DFD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A0E9F314-EEB0-4674-81BF-9257BB207EEA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FDCC41F2-9129-45FA-9F6E-33FB7011B044}" type="parTrans" cxnId="{12BB0580-11FD-47AD-849C-B6B4ABE1FCF4}">
      <dgm:prSet/>
      <dgm:spPr/>
      <dgm:t>
        <a:bodyPr/>
        <a:lstStyle/>
        <a:p>
          <a:endParaRPr lang="ru-RU"/>
        </a:p>
      </dgm:t>
    </dgm:pt>
    <dgm:pt modelId="{CC4465DC-4436-426B-8412-657B04AA7DFE}" type="sibTrans" cxnId="{12BB0580-11FD-47AD-849C-B6B4ABE1FCF4}">
      <dgm:prSet/>
      <dgm:spPr/>
      <dgm:t>
        <a:bodyPr/>
        <a:lstStyle/>
        <a:p>
          <a:endParaRPr lang="ru-RU"/>
        </a:p>
      </dgm:t>
    </dgm:pt>
    <dgm:pt modelId="{FB705CFC-6CA8-4E15-AD3E-FD1D306D03CD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4C38F274-96B4-4007-A087-B5884510A99C}" type="parTrans" cxnId="{7258FF10-A71F-455E-A155-42869A61AD5D}">
      <dgm:prSet/>
      <dgm:spPr/>
      <dgm:t>
        <a:bodyPr/>
        <a:lstStyle/>
        <a:p>
          <a:endParaRPr lang="ru-RU"/>
        </a:p>
      </dgm:t>
    </dgm:pt>
    <dgm:pt modelId="{87E680EB-E3A0-4E49-81FE-1AB31731721C}" type="sibTrans" cxnId="{7258FF10-A71F-455E-A155-42869A61AD5D}">
      <dgm:prSet/>
      <dgm:spPr/>
      <dgm:t>
        <a:bodyPr/>
        <a:lstStyle/>
        <a:p>
          <a:endParaRPr lang="ru-RU"/>
        </a:p>
      </dgm:t>
    </dgm:pt>
    <dgm:pt modelId="{A37F3490-ED3C-44B9-87B6-ED88BAE49472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4E650219-EDB0-4FAF-8AA0-C2DF7111DB21}" type="parTrans" cxnId="{61B73FD4-F5F5-460E-85BA-A7B3043B672A}">
      <dgm:prSet/>
      <dgm:spPr/>
      <dgm:t>
        <a:bodyPr/>
        <a:lstStyle/>
        <a:p>
          <a:endParaRPr lang="ru-RU"/>
        </a:p>
      </dgm:t>
    </dgm:pt>
    <dgm:pt modelId="{B1AE832B-EF83-466C-B79B-3ACEB4356087}" type="sibTrans" cxnId="{61B73FD4-F5F5-460E-85BA-A7B3043B672A}">
      <dgm:prSet/>
      <dgm:spPr/>
      <dgm:t>
        <a:bodyPr/>
        <a:lstStyle/>
        <a:p>
          <a:endParaRPr lang="ru-RU"/>
        </a:p>
      </dgm:t>
    </dgm:pt>
    <dgm:pt modelId="{61BA73D4-0D94-46B3-A1B2-AB4BD5AE53F2}" type="pres">
      <dgm:prSet presAssocID="{06655966-A471-44F7-B941-A28510DFD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6331214-6389-4850-881D-F6ECF62DD76F}" type="pres">
      <dgm:prSet presAssocID="{A0E9F314-EEB0-4674-81BF-9257BB207EEA}" presName="gear1" presStyleLbl="node1" presStyleIdx="0" presStyleCnt="3">
        <dgm:presLayoutVars>
          <dgm:chMax val="1"/>
          <dgm:bulletEnabled val="1"/>
        </dgm:presLayoutVars>
      </dgm:prSet>
      <dgm:spPr/>
    </dgm:pt>
    <dgm:pt modelId="{F0C676F9-4398-4493-A9D6-8CC44FFB5ED5}" type="pres">
      <dgm:prSet presAssocID="{A0E9F314-EEB0-4674-81BF-9257BB207EEA}" presName="gear1srcNode" presStyleLbl="node1" presStyleIdx="0" presStyleCnt="3"/>
      <dgm:spPr/>
    </dgm:pt>
    <dgm:pt modelId="{E8C915FB-E8CC-4D8F-996A-D602E894B750}" type="pres">
      <dgm:prSet presAssocID="{A0E9F314-EEB0-4674-81BF-9257BB207EEA}" presName="gear1dstNode" presStyleLbl="node1" presStyleIdx="0" presStyleCnt="3"/>
      <dgm:spPr/>
    </dgm:pt>
    <dgm:pt modelId="{509C1FB1-7D67-49F8-AE78-03237ED42CC7}" type="pres">
      <dgm:prSet presAssocID="{FB705CFC-6CA8-4E15-AD3E-FD1D306D03CD}" presName="gear2" presStyleLbl="node1" presStyleIdx="1" presStyleCnt="3">
        <dgm:presLayoutVars>
          <dgm:chMax val="1"/>
          <dgm:bulletEnabled val="1"/>
        </dgm:presLayoutVars>
      </dgm:prSet>
      <dgm:spPr/>
    </dgm:pt>
    <dgm:pt modelId="{E8992E9C-BFED-4662-9090-DCBE39475E4A}" type="pres">
      <dgm:prSet presAssocID="{FB705CFC-6CA8-4E15-AD3E-FD1D306D03CD}" presName="gear2srcNode" presStyleLbl="node1" presStyleIdx="1" presStyleCnt="3"/>
      <dgm:spPr/>
    </dgm:pt>
    <dgm:pt modelId="{16E28904-2EE5-4611-8D8A-1313442CB4E3}" type="pres">
      <dgm:prSet presAssocID="{FB705CFC-6CA8-4E15-AD3E-FD1D306D03CD}" presName="gear2dstNode" presStyleLbl="node1" presStyleIdx="1" presStyleCnt="3"/>
      <dgm:spPr/>
    </dgm:pt>
    <dgm:pt modelId="{AB6F5C57-6089-4F98-B094-05D556AFACBD}" type="pres">
      <dgm:prSet presAssocID="{A37F3490-ED3C-44B9-87B6-ED88BAE49472}" presName="gear3" presStyleLbl="node1" presStyleIdx="2" presStyleCnt="3"/>
      <dgm:spPr/>
    </dgm:pt>
    <dgm:pt modelId="{7CC4DF0B-B7AA-4208-ABFE-D3F635106C63}" type="pres">
      <dgm:prSet presAssocID="{A37F3490-ED3C-44B9-87B6-ED88BAE4947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84731BA-92ED-442D-A5FA-FECB368C1B69}" type="pres">
      <dgm:prSet presAssocID="{A37F3490-ED3C-44B9-87B6-ED88BAE49472}" presName="gear3srcNode" presStyleLbl="node1" presStyleIdx="2" presStyleCnt="3"/>
      <dgm:spPr/>
    </dgm:pt>
    <dgm:pt modelId="{E6D57365-161E-4E45-B27D-ECECB9395BE9}" type="pres">
      <dgm:prSet presAssocID="{A37F3490-ED3C-44B9-87B6-ED88BAE49472}" presName="gear3dstNode" presStyleLbl="node1" presStyleIdx="2" presStyleCnt="3"/>
      <dgm:spPr/>
    </dgm:pt>
    <dgm:pt modelId="{5F7E3B41-02BA-4F8C-9A77-3728536FDF40}" type="pres">
      <dgm:prSet presAssocID="{CC4465DC-4436-426B-8412-657B04AA7DFE}" presName="connector1" presStyleLbl="sibTrans2D1" presStyleIdx="0" presStyleCnt="3"/>
      <dgm:spPr/>
    </dgm:pt>
    <dgm:pt modelId="{D49B94DE-8F36-437B-B71B-D65E7742FDA8}" type="pres">
      <dgm:prSet presAssocID="{87E680EB-E3A0-4E49-81FE-1AB31731721C}" presName="connector2" presStyleLbl="sibTrans2D1" presStyleIdx="1" presStyleCnt="3"/>
      <dgm:spPr/>
    </dgm:pt>
    <dgm:pt modelId="{3AA12087-7D3A-4AFF-AC19-4D12554D83C7}" type="pres">
      <dgm:prSet presAssocID="{B1AE832B-EF83-466C-B79B-3ACEB4356087}" presName="connector3" presStyleLbl="sibTrans2D1" presStyleIdx="2" presStyleCnt="3"/>
      <dgm:spPr/>
    </dgm:pt>
  </dgm:ptLst>
  <dgm:cxnLst>
    <dgm:cxn modelId="{DE083B16-5255-4C77-8F5C-96AA57DF402F}" type="presOf" srcId="{A37F3490-ED3C-44B9-87B6-ED88BAE49472}" destId="{AB6F5C57-6089-4F98-B094-05D556AFACBD}" srcOrd="0" destOrd="0" presId="urn:microsoft.com/office/officeart/2005/8/layout/gear1"/>
    <dgm:cxn modelId="{AC680043-ECFF-4F10-9859-770981DE4C3C}" type="presOf" srcId="{FB705CFC-6CA8-4E15-AD3E-FD1D306D03CD}" destId="{16E28904-2EE5-4611-8D8A-1313442CB4E3}" srcOrd="2" destOrd="0" presId="urn:microsoft.com/office/officeart/2005/8/layout/gear1"/>
    <dgm:cxn modelId="{9DAABA0D-CB8C-450E-9354-00D5E45F9833}" type="presOf" srcId="{FB705CFC-6CA8-4E15-AD3E-FD1D306D03CD}" destId="{E8992E9C-BFED-4662-9090-DCBE39475E4A}" srcOrd="1" destOrd="0" presId="urn:microsoft.com/office/officeart/2005/8/layout/gear1"/>
    <dgm:cxn modelId="{AC8FD075-DBAE-4838-A067-BDEABEEF0C0A}" type="presOf" srcId="{A0E9F314-EEB0-4674-81BF-9257BB207EEA}" destId="{F0C676F9-4398-4493-A9D6-8CC44FFB5ED5}" srcOrd="1" destOrd="0" presId="urn:microsoft.com/office/officeart/2005/8/layout/gear1"/>
    <dgm:cxn modelId="{CEB81AA3-6623-4544-87D9-77E00345D5E6}" type="presOf" srcId="{A0E9F314-EEB0-4674-81BF-9257BB207EEA}" destId="{E8C915FB-E8CC-4D8F-996A-D602E894B750}" srcOrd="2" destOrd="0" presId="urn:microsoft.com/office/officeart/2005/8/layout/gear1"/>
    <dgm:cxn modelId="{EB0BE271-9406-47AE-ABAC-14B713DEB24D}" type="presOf" srcId="{B1AE832B-EF83-466C-B79B-3ACEB4356087}" destId="{3AA12087-7D3A-4AFF-AC19-4D12554D83C7}" srcOrd="0" destOrd="0" presId="urn:microsoft.com/office/officeart/2005/8/layout/gear1"/>
    <dgm:cxn modelId="{8D96F709-C2D7-4EA1-9340-EC2614184212}" type="presOf" srcId="{06655966-A471-44F7-B941-A28510DFD25D}" destId="{61BA73D4-0D94-46B3-A1B2-AB4BD5AE53F2}" srcOrd="0" destOrd="0" presId="urn:microsoft.com/office/officeart/2005/8/layout/gear1"/>
    <dgm:cxn modelId="{7258FF10-A71F-455E-A155-42869A61AD5D}" srcId="{06655966-A471-44F7-B941-A28510DFD25D}" destId="{FB705CFC-6CA8-4E15-AD3E-FD1D306D03CD}" srcOrd="1" destOrd="0" parTransId="{4C38F274-96B4-4007-A087-B5884510A99C}" sibTransId="{87E680EB-E3A0-4E49-81FE-1AB31731721C}"/>
    <dgm:cxn modelId="{9D029213-84AA-4BBC-A344-183823DAA060}" type="presOf" srcId="{A37F3490-ED3C-44B9-87B6-ED88BAE49472}" destId="{7CC4DF0B-B7AA-4208-ABFE-D3F635106C63}" srcOrd="1" destOrd="0" presId="urn:microsoft.com/office/officeart/2005/8/layout/gear1"/>
    <dgm:cxn modelId="{EE2C8151-E206-4D9C-BDC6-9747FA52E8C6}" type="presOf" srcId="{A37F3490-ED3C-44B9-87B6-ED88BAE49472}" destId="{F84731BA-92ED-442D-A5FA-FECB368C1B69}" srcOrd="2" destOrd="0" presId="urn:microsoft.com/office/officeart/2005/8/layout/gear1"/>
    <dgm:cxn modelId="{E63E0CBA-4974-411E-9DA5-CDE0CA5C4F31}" type="presOf" srcId="{FB705CFC-6CA8-4E15-AD3E-FD1D306D03CD}" destId="{509C1FB1-7D67-49F8-AE78-03237ED42CC7}" srcOrd="0" destOrd="0" presId="urn:microsoft.com/office/officeart/2005/8/layout/gear1"/>
    <dgm:cxn modelId="{12BB0580-11FD-47AD-849C-B6B4ABE1FCF4}" srcId="{06655966-A471-44F7-B941-A28510DFD25D}" destId="{A0E9F314-EEB0-4674-81BF-9257BB207EEA}" srcOrd="0" destOrd="0" parTransId="{FDCC41F2-9129-45FA-9F6E-33FB7011B044}" sibTransId="{CC4465DC-4436-426B-8412-657B04AA7DFE}"/>
    <dgm:cxn modelId="{1AFC3B55-5C89-4854-ABC7-61F2F050C32F}" type="presOf" srcId="{87E680EB-E3A0-4E49-81FE-1AB31731721C}" destId="{D49B94DE-8F36-437B-B71B-D65E7742FDA8}" srcOrd="0" destOrd="0" presId="urn:microsoft.com/office/officeart/2005/8/layout/gear1"/>
    <dgm:cxn modelId="{0BC9C76C-A230-4DD6-A175-46616657076A}" type="presOf" srcId="{CC4465DC-4436-426B-8412-657B04AA7DFE}" destId="{5F7E3B41-02BA-4F8C-9A77-3728536FDF40}" srcOrd="0" destOrd="0" presId="urn:microsoft.com/office/officeart/2005/8/layout/gear1"/>
    <dgm:cxn modelId="{13AF9D41-4EEA-4027-8CF2-8F5B7302A2D6}" type="presOf" srcId="{A0E9F314-EEB0-4674-81BF-9257BB207EEA}" destId="{16331214-6389-4850-881D-F6ECF62DD76F}" srcOrd="0" destOrd="0" presId="urn:microsoft.com/office/officeart/2005/8/layout/gear1"/>
    <dgm:cxn modelId="{751BBD81-7E5F-42D8-94F4-BE0098CF6BB5}" type="presOf" srcId="{A37F3490-ED3C-44B9-87B6-ED88BAE49472}" destId="{E6D57365-161E-4E45-B27D-ECECB9395BE9}" srcOrd="3" destOrd="0" presId="urn:microsoft.com/office/officeart/2005/8/layout/gear1"/>
    <dgm:cxn modelId="{61B73FD4-F5F5-460E-85BA-A7B3043B672A}" srcId="{06655966-A471-44F7-B941-A28510DFD25D}" destId="{A37F3490-ED3C-44B9-87B6-ED88BAE49472}" srcOrd="2" destOrd="0" parTransId="{4E650219-EDB0-4FAF-8AA0-C2DF7111DB21}" sibTransId="{B1AE832B-EF83-466C-B79B-3ACEB4356087}"/>
    <dgm:cxn modelId="{EED00596-42D8-4322-BA5A-EBE2740F137A}" type="presParOf" srcId="{61BA73D4-0D94-46B3-A1B2-AB4BD5AE53F2}" destId="{16331214-6389-4850-881D-F6ECF62DD76F}" srcOrd="0" destOrd="0" presId="urn:microsoft.com/office/officeart/2005/8/layout/gear1"/>
    <dgm:cxn modelId="{744B661A-382B-47A9-BF2F-D57F98A20FA3}" type="presParOf" srcId="{61BA73D4-0D94-46B3-A1B2-AB4BD5AE53F2}" destId="{F0C676F9-4398-4493-A9D6-8CC44FFB5ED5}" srcOrd="1" destOrd="0" presId="urn:microsoft.com/office/officeart/2005/8/layout/gear1"/>
    <dgm:cxn modelId="{D84FFFD8-D532-46C1-9D79-22735DE7F8AE}" type="presParOf" srcId="{61BA73D4-0D94-46B3-A1B2-AB4BD5AE53F2}" destId="{E8C915FB-E8CC-4D8F-996A-D602E894B750}" srcOrd="2" destOrd="0" presId="urn:microsoft.com/office/officeart/2005/8/layout/gear1"/>
    <dgm:cxn modelId="{03529CE9-BD6A-46F0-9401-83D971370EA4}" type="presParOf" srcId="{61BA73D4-0D94-46B3-A1B2-AB4BD5AE53F2}" destId="{509C1FB1-7D67-49F8-AE78-03237ED42CC7}" srcOrd="3" destOrd="0" presId="urn:microsoft.com/office/officeart/2005/8/layout/gear1"/>
    <dgm:cxn modelId="{8EDAC477-5A31-4C86-BBD9-48A4C6304BBF}" type="presParOf" srcId="{61BA73D4-0D94-46B3-A1B2-AB4BD5AE53F2}" destId="{E8992E9C-BFED-4662-9090-DCBE39475E4A}" srcOrd="4" destOrd="0" presId="urn:microsoft.com/office/officeart/2005/8/layout/gear1"/>
    <dgm:cxn modelId="{04149B70-9577-45AD-A8D9-D1ACF390D13E}" type="presParOf" srcId="{61BA73D4-0D94-46B3-A1B2-AB4BD5AE53F2}" destId="{16E28904-2EE5-4611-8D8A-1313442CB4E3}" srcOrd="5" destOrd="0" presId="urn:microsoft.com/office/officeart/2005/8/layout/gear1"/>
    <dgm:cxn modelId="{6681B8A1-B7FC-4A7D-A7C9-476308919B58}" type="presParOf" srcId="{61BA73D4-0D94-46B3-A1B2-AB4BD5AE53F2}" destId="{AB6F5C57-6089-4F98-B094-05D556AFACBD}" srcOrd="6" destOrd="0" presId="urn:microsoft.com/office/officeart/2005/8/layout/gear1"/>
    <dgm:cxn modelId="{C5A58EEB-3509-495E-8EBB-B9A9BD51908B}" type="presParOf" srcId="{61BA73D4-0D94-46B3-A1B2-AB4BD5AE53F2}" destId="{7CC4DF0B-B7AA-4208-ABFE-D3F635106C63}" srcOrd="7" destOrd="0" presId="urn:microsoft.com/office/officeart/2005/8/layout/gear1"/>
    <dgm:cxn modelId="{A57A5F5C-EE0E-4850-9CE8-3F7A8C74D712}" type="presParOf" srcId="{61BA73D4-0D94-46B3-A1B2-AB4BD5AE53F2}" destId="{F84731BA-92ED-442D-A5FA-FECB368C1B69}" srcOrd="8" destOrd="0" presId="urn:microsoft.com/office/officeart/2005/8/layout/gear1"/>
    <dgm:cxn modelId="{F7465DEF-21EA-4C57-9BF2-836BDD67E20B}" type="presParOf" srcId="{61BA73D4-0D94-46B3-A1B2-AB4BD5AE53F2}" destId="{E6D57365-161E-4E45-B27D-ECECB9395BE9}" srcOrd="9" destOrd="0" presId="urn:microsoft.com/office/officeart/2005/8/layout/gear1"/>
    <dgm:cxn modelId="{EA1CAF2E-BD76-4A17-8C1E-A3C847041419}" type="presParOf" srcId="{61BA73D4-0D94-46B3-A1B2-AB4BD5AE53F2}" destId="{5F7E3B41-02BA-4F8C-9A77-3728536FDF40}" srcOrd="10" destOrd="0" presId="urn:microsoft.com/office/officeart/2005/8/layout/gear1"/>
    <dgm:cxn modelId="{5D48F6A4-0330-4CF4-8042-50023756EF2F}" type="presParOf" srcId="{61BA73D4-0D94-46B3-A1B2-AB4BD5AE53F2}" destId="{D49B94DE-8F36-437B-B71B-D65E7742FDA8}" srcOrd="11" destOrd="0" presId="urn:microsoft.com/office/officeart/2005/8/layout/gear1"/>
    <dgm:cxn modelId="{1226F72B-E9D5-4C0F-A579-0031622586B2}" type="presParOf" srcId="{61BA73D4-0D94-46B3-A1B2-AB4BD5AE53F2}" destId="{3AA12087-7D3A-4AFF-AC19-4D12554D83C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25FDAD5B-717D-4867-9C5B-03FCE06550A4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C32289F6-F337-4CB9-BA0A-3138DC1F83CB}" type="parTrans" cxnId="{CE1BB86D-02A7-4892-A861-DFA7A795A415}">
      <dgm:prSet/>
      <dgm:spPr/>
      <dgm:t>
        <a:bodyPr/>
        <a:lstStyle/>
        <a:p>
          <a:endParaRPr lang="ru-RU"/>
        </a:p>
      </dgm:t>
    </dgm:pt>
    <dgm:pt modelId="{F2C7F44C-A73C-494A-967E-5C29D2F3442C}" type="sibTrans" cxnId="{CE1BB86D-02A7-4892-A861-DFA7A795A415}">
      <dgm:prSet/>
      <dgm:spPr/>
      <dgm:t>
        <a:bodyPr/>
        <a:lstStyle/>
        <a:p>
          <a:endParaRPr lang="ru-RU"/>
        </a:p>
      </dgm:t>
    </dgm:pt>
    <dgm:pt modelId="{089E7A1B-8B89-4941-BC0D-42E37A75D946}">
      <dgm:prSet custT="1"/>
      <dgm:spPr/>
      <dgm:t>
        <a:bodyPr/>
        <a:lstStyle/>
        <a:p>
          <a:pPr algn="ctr"/>
          <a:r>
            <a:rPr lang="ru-RU" sz="3500" dirty="0" smtClean="0"/>
            <a:t>Клиент </a:t>
          </a:r>
          <a:r>
            <a:rPr lang="en-US" sz="3500" dirty="0" smtClean="0"/>
            <a:t>3</a:t>
          </a:r>
          <a:endParaRPr lang="ru-RU" sz="3500" dirty="0"/>
        </a:p>
      </dgm:t>
    </dgm:pt>
    <dgm:pt modelId="{71F8C4E9-335D-49B1-B7B8-C0FEF3223906}" type="parTrans" cxnId="{F446F214-EC8F-4958-85C7-549BFEB0A77A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967A7715-2AD9-45BE-9D33-EC066ECBDCB0}" type="sibTrans" cxnId="{F446F214-EC8F-4958-85C7-549BFEB0A77A}">
      <dgm:prSet/>
      <dgm:spPr/>
      <dgm:t>
        <a:bodyPr/>
        <a:lstStyle/>
        <a:p>
          <a:endParaRPr lang="ru-RU"/>
        </a:p>
      </dgm:t>
    </dgm:pt>
    <dgm:pt modelId="{1705E572-038D-47F4-8CE3-07C7946A86E6}">
      <dgm:prSet/>
      <dgm:spPr/>
      <dgm:t>
        <a:bodyPr/>
        <a:lstStyle/>
        <a:p>
          <a:r>
            <a:rPr lang="ru-RU" dirty="0" smtClean="0"/>
            <a:t>Клиент </a:t>
          </a:r>
          <a:r>
            <a:rPr lang="en-US" dirty="0" smtClean="0"/>
            <a:t>1</a:t>
          </a:r>
          <a:endParaRPr lang="ru-RU" dirty="0"/>
        </a:p>
      </dgm:t>
    </dgm:pt>
    <dgm:pt modelId="{4E4EAD03-E578-4C91-A622-FA9523C1A945}" type="parTrans" cxnId="{BE73C65C-748A-4B72-9C59-4C4306F45D1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012EAB63-AB66-4C74-BC3C-77C9A6467702}" type="sibTrans" cxnId="{BE73C65C-748A-4B72-9C59-4C4306F45D19}">
      <dgm:prSet/>
      <dgm:spPr/>
      <dgm:t>
        <a:bodyPr/>
        <a:lstStyle/>
        <a:p>
          <a:endParaRPr lang="ru-RU"/>
        </a:p>
      </dgm:t>
    </dgm:pt>
    <dgm:pt modelId="{140033EB-E6B5-4C72-8AEE-16CD88483015}">
      <dgm:prSet/>
      <dgm:spPr/>
      <dgm:t>
        <a:bodyPr/>
        <a:lstStyle/>
        <a:p>
          <a:r>
            <a:rPr lang="ru-RU" dirty="0" smtClean="0"/>
            <a:t>Клиент 2</a:t>
          </a:r>
          <a:endParaRPr lang="ru-RU" dirty="0"/>
        </a:p>
      </dgm:t>
    </dgm:pt>
    <dgm:pt modelId="{8E193D70-5C60-4BE5-9240-D1DE16D2CF81}" type="parTrans" cxnId="{48CF9879-D893-456C-AAE1-B820D7C75F9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7A45AFF9-3860-4E5E-8BD0-331E599A63DE}" type="sibTrans" cxnId="{48CF9879-D893-456C-AAE1-B820D7C75F99}">
      <dgm:prSet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A2A5341-8599-42F1-B7FD-9125F25DF073}" type="pres">
      <dgm:prSet presAssocID="{25FDAD5B-717D-4867-9C5B-03FCE06550A4}" presName="singleCycle" presStyleCnt="0"/>
      <dgm:spPr/>
    </dgm:pt>
    <dgm:pt modelId="{59137B46-C60E-4E43-BA6A-9D4A45C1B470}" type="pres">
      <dgm:prSet presAssocID="{25FDAD5B-717D-4867-9C5B-03FCE06550A4}" presName="singleCenter" presStyleLbl="node1" presStyleIdx="0" presStyleCnt="4" custScaleX="141147" custScaleY="159148" custLinFactNeighborX="29659" custLinFactNeighborY="-16928">
        <dgm:presLayoutVars>
          <dgm:chMax val="7"/>
          <dgm:chPref val="7"/>
        </dgm:presLayoutVars>
      </dgm:prSet>
      <dgm:spPr/>
    </dgm:pt>
    <dgm:pt modelId="{2C0B10F9-2A94-4380-A9B5-68D45A47698C}" type="pres">
      <dgm:prSet presAssocID="{4E4EAD03-E578-4C91-A622-FA9523C1A945}" presName="Name56" presStyleLbl="parChTrans1D2" presStyleIdx="0" presStyleCnt="3"/>
      <dgm:spPr/>
    </dgm:pt>
    <dgm:pt modelId="{1697223A-007B-4BAF-9418-710EC04D6CC8}" type="pres">
      <dgm:prSet presAssocID="{1705E572-038D-47F4-8CE3-07C7946A86E6}" presName="text0" presStyleLbl="node1" presStyleIdx="1" presStyleCnt="4" custScaleX="190039" custRadScaleRad="168896" custRadScaleInc="-908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8B0368-1347-4981-849B-372D63DA8209}" type="pres">
      <dgm:prSet presAssocID="{8E193D70-5C60-4BE5-9240-D1DE16D2CF81}" presName="Name56" presStyleLbl="parChTrans1D2" presStyleIdx="1" presStyleCnt="3"/>
      <dgm:spPr/>
    </dgm:pt>
    <dgm:pt modelId="{198C6B7D-8CEC-4DB3-8F22-AB819D8DAA18}" type="pres">
      <dgm:prSet presAssocID="{140033EB-E6B5-4C72-8AEE-16CD88483015}" presName="text0" presStyleLbl="node1" presStyleIdx="2" presStyleCnt="4" custScaleX="190039" custRadScaleRad="173374" custRadScaleInc="2627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5E8EE9-6BDC-4A7D-B0C1-A1739D90A252}" type="pres">
      <dgm:prSet presAssocID="{71F8C4E9-335D-49B1-B7B8-C0FEF3223906}" presName="Name56" presStyleLbl="parChTrans1D2" presStyleIdx="2" presStyleCnt="3"/>
      <dgm:spPr/>
    </dgm:pt>
    <dgm:pt modelId="{6E7C822C-13CD-4E42-8626-2472843DFDAE}" type="pres">
      <dgm:prSet presAssocID="{089E7A1B-8B89-4941-BC0D-42E37A75D946}" presName="text0" presStyleLbl="node1" presStyleIdx="3" presStyleCnt="4" custScaleX="190039" custRadScaleRad="148538" custRadScaleInc="169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8041ED-CE5C-415F-953F-849D0EC9E934}" type="presOf" srcId="{140033EB-E6B5-4C72-8AEE-16CD88483015}" destId="{198C6B7D-8CEC-4DB3-8F22-AB819D8DAA18}" srcOrd="0" destOrd="0" presId="urn:microsoft.com/office/officeart/2008/layout/RadialCluster"/>
    <dgm:cxn modelId="{5125C062-2514-4C42-A749-B312C698B74A}" type="presOf" srcId="{1705E572-038D-47F4-8CE3-07C7946A86E6}" destId="{1697223A-007B-4BAF-9418-710EC04D6CC8}" srcOrd="0" destOrd="0" presId="urn:microsoft.com/office/officeart/2008/layout/RadialCluster"/>
    <dgm:cxn modelId="{48CF9879-D893-456C-AAE1-B820D7C75F99}" srcId="{25FDAD5B-717D-4867-9C5B-03FCE06550A4}" destId="{140033EB-E6B5-4C72-8AEE-16CD88483015}" srcOrd="1" destOrd="0" parTransId="{8E193D70-5C60-4BE5-9240-D1DE16D2CF81}" sibTransId="{7A45AFF9-3860-4E5E-8BD0-331E599A63DE}"/>
    <dgm:cxn modelId="{B304BC69-DE57-478C-AF0F-5EE1646FF122}" type="presOf" srcId="{4E4EAD03-E578-4C91-A622-FA9523C1A945}" destId="{2C0B10F9-2A94-4380-A9B5-68D45A47698C}" srcOrd="0" destOrd="0" presId="urn:microsoft.com/office/officeart/2008/layout/RadialCluster"/>
    <dgm:cxn modelId="{031EFBF6-66A3-4ED5-927C-755C319DFCA0}" type="presOf" srcId="{DBE7ADCF-1861-438E-A2AB-C55FB82C4935}" destId="{4778BFB1-A254-4CEA-B476-03EC6776008C}" srcOrd="0" destOrd="0" presId="urn:microsoft.com/office/officeart/2008/layout/RadialCluster"/>
    <dgm:cxn modelId="{C4266ED1-682E-413C-886F-1B862585AF33}" type="presOf" srcId="{089E7A1B-8B89-4941-BC0D-42E37A75D946}" destId="{6E7C822C-13CD-4E42-8626-2472843DFDAE}" srcOrd="0" destOrd="0" presId="urn:microsoft.com/office/officeart/2008/layout/RadialCluster"/>
    <dgm:cxn modelId="{BE73C65C-748A-4B72-9C59-4C4306F45D19}" srcId="{25FDAD5B-717D-4867-9C5B-03FCE06550A4}" destId="{1705E572-038D-47F4-8CE3-07C7946A86E6}" srcOrd="0" destOrd="0" parTransId="{4E4EAD03-E578-4C91-A622-FA9523C1A945}" sibTransId="{012EAB63-AB66-4C74-BC3C-77C9A6467702}"/>
    <dgm:cxn modelId="{CE1BB86D-02A7-4892-A861-DFA7A795A415}" srcId="{DBE7ADCF-1861-438E-A2AB-C55FB82C4935}" destId="{25FDAD5B-717D-4867-9C5B-03FCE06550A4}" srcOrd="0" destOrd="0" parTransId="{C32289F6-F337-4CB9-BA0A-3138DC1F83CB}" sibTransId="{F2C7F44C-A73C-494A-967E-5C29D2F3442C}"/>
    <dgm:cxn modelId="{C2270882-1B94-4B8C-A11D-33484BBACCCD}" type="presOf" srcId="{25FDAD5B-717D-4867-9C5B-03FCE06550A4}" destId="{59137B46-C60E-4E43-BA6A-9D4A45C1B470}" srcOrd="0" destOrd="0" presId="urn:microsoft.com/office/officeart/2008/layout/RadialCluster"/>
    <dgm:cxn modelId="{F446F214-EC8F-4958-85C7-549BFEB0A77A}" srcId="{25FDAD5B-717D-4867-9C5B-03FCE06550A4}" destId="{089E7A1B-8B89-4941-BC0D-42E37A75D946}" srcOrd="2" destOrd="0" parTransId="{71F8C4E9-335D-49B1-B7B8-C0FEF3223906}" sibTransId="{967A7715-2AD9-45BE-9D33-EC066ECBDCB0}"/>
    <dgm:cxn modelId="{BD91B298-B09B-4906-BBA2-0026D26A5A13}" type="presOf" srcId="{8E193D70-5C60-4BE5-9240-D1DE16D2CF81}" destId="{908B0368-1347-4981-849B-372D63DA8209}" srcOrd="0" destOrd="0" presId="urn:microsoft.com/office/officeart/2008/layout/RadialCluster"/>
    <dgm:cxn modelId="{724E58EF-3FE3-496D-BB51-928B0652BCEA}" type="presOf" srcId="{71F8C4E9-335D-49B1-B7B8-C0FEF3223906}" destId="{E75E8EE9-6BDC-4A7D-B0C1-A1739D90A252}" srcOrd="0" destOrd="0" presId="urn:microsoft.com/office/officeart/2008/layout/RadialCluster"/>
    <dgm:cxn modelId="{CC5E621C-1D95-42DC-B46A-2758EB5F7AC8}" type="presParOf" srcId="{4778BFB1-A254-4CEA-B476-03EC6776008C}" destId="{DA2A5341-8599-42F1-B7FD-9125F25DF073}" srcOrd="0" destOrd="0" presId="urn:microsoft.com/office/officeart/2008/layout/RadialCluster"/>
    <dgm:cxn modelId="{B8382A39-1EC6-4C69-AD40-A8805B2E133F}" type="presParOf" srcId="{DA2A5341-8599-42F1-B7FD-9125F25DF073}" destId="{59137B46-C60E-4E43-BA6A-9D4A45C1B470}" srcOrd="0" destOrd="0" presId="urn:microsoft.com/office/officeart/2008/layout/RadialCluster"/>
    <dgm:cxn modelId="{DBE0801B-D27A-490C-98A3-F7393005D704}" type="presParOf" srcId="{DA2A5341-8599-42F1-B7FD-9125F25DF073}" destId="{2C0B10F9-2A94-4380-A9B5-68D45A47698C}" srcOrd="1" destOrd="0" presId="urn:microsoft.com/office/officeart/2008/layout/RadialCluster"/>
    <dgm:cxn modelId="{C098FDC7-5269-4EB3-BDA9-4BD0F67EFDD3}" type="presParOf" srcId="{DA2A5341-8599-42F1-B7FD-9125F25DF073}" destId="{1697223A-007B-4BAF-9418-710EC04D6CC8}" srcOrd="2" destOrd="0" presId="urn:microsoft.com/office/officeart/2008/layout/RadialCluster"/>
    <dgm:cxn modelId="{43ABA945-DD2B-4204-A99A-3D59BEAFF3C0}" type="presParOf" srcId="{DA2A5341-8599-42F1-B7FD-9125F25DF073}" destId="{908B0368-1347-4981-849B-372D63DA8209}" srcOrd="3" destOrd="0" presId="urn:microsoft.com/office/officeart/2008/layout/RadialCluster"/>
    <dgm:cxn modelId="{8B0BBDB6-760E-4E4A-9087-E319989001DE}" type="presParOf" srcId="{DA2A5341-8599-42F1-B7FD-9125F25DF073}" destId="{198C6B7D-8CEC-4DB3-8F22-AB819D8DAA18}" srcOrd="4" destOrd="0" presId="urn:microsoft.com/office/officeart/2008/layout/RadialCluster"/>
    <dgm:cxn modelId="{08ACA29C-D31C-4C73-A5DE-87350D7D1388}" type="presParOf" srcId="{DA2A5341-8599-42F1-B7FD-9125F25DF073}" destId="{E75E8EE9-6BDC-4A7D-B0C1-A1739D90A252}" srcOrd="5" destOrd="0" presId="urn:microsoft.com/office/officeart/2008/layout/RadialCluster"/>
    <dgm:cxn modelId="{B7B66477-7F3F-4984-8479-4B2BDE9884F5}" type="presParOf" srcId="{DA2A5341-8599-42F1-B7FD-9125F25DF073}" destId="{6E7C822C-13CD-4E42-8626-2472843DFDA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655966-A471-44F7-B941-A28510DFD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A0E9F314-EEB0-4674-81BF-9257BB207EEA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FDCC41F2-9129-45FA-9F6E-33FB7011B044}" type="parTrans" cxnId="{12BB0580-11FD-47AD-849C-B6B4ABE1FCF4}">
      <dgm:prSet/>
      <dgm:spPr/>
      <dgm:t>
        <a:bodyPr/>
        <a:lstStyle/>
        <a:p>
          <a:endParaRPr lang="ru-RU"/>
        </a:p>
      </dgm:t>
    </dgm:pt>
    <dgm:pt modelId="{CC4465DC-4436-426B-8412-657B04AA7DFE}" type="sibTrans" cxnId="{12BB0580-11FD-47AD-849C-B6B4ABE1FCF4}">
      <dgm:prSet/>
      <dgm:spPr/>
      <dgm:t>
        <a:bodyPr/>
        <a:lstStyle/>
        <a:p>
          <a:endParaRPr lang="ru-RU"/>
        </a:p>
      </dgm:t>
    </dgm:pt>
    <dgm:pt modelId="{FB705CFC-6CA8-4E15-AD3E-FD1D306D03CD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4C38F274-96B4-4007-A087-B5884510A99C}" type="parTrans" cxnId="{7258FF10-A71F-455E-A155-42869A61AD5D}">
      <dgm:prSet/>
      <dgm:spPr/>
      <dgm:t>
        <a:bodyPr/>
        <a:lstStyle/>
        <a:p>
          <a:endParaRPr lang="ru-RU"/>
        </a:p>
      </dgm:t>
    </dgm:pt>
    <dgm:pt modelId="{87E680EB-E3A0-4E49-81FE-1AB31731721C}" type="sibTrans" cxnId="{7258FF10-A71F-455E-A155-42869A61AD5D}">
      <dgm:prSet/>
      <dgm:spPr/>
      <dgm:t>
        <a:bodyPr/>
        <a:lstStyle/>
        <a:p>
          <a:endParaRPr lang="ru-RU"/>
        </a:p>
      </dgm:t>
    </dgm:pt>
    <dgm:pt modelId="{A37F3490-ED3C-44B9-87B6-ED88BAE49472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4E650219-EDB0-4FAF-8AA0-C2DF7111DB21}" type="parTrans" cxnId="{61B73FD4-F5F5-460E-85BA-A7B3043B672A}">
      <dgm:prSet/>
      <dgm:spPr/>
      <dgm:t>
        <a:bodyPr/>
        <a:lstStyle/>
        <a:p>
          <a:endParaRPr lang="ru-RU"/>
        </a:p>
      </dgm:t>
    </dgm:pt>
    <dgm:pt modelId="{B1AE832B-EF83-466C-B79B-3ACEB4356087}" type="sibTrans" cxnId="{61B73FD4-F5F5-460E-85BA-A7B3043B672A}">
      <dgm:prSet/>
      <dgm:spPr/>
      <dgm:t>
        <a:bodyPr/>
        <a:lstStyle/>
        <a:p>
          <a:endParaRPr lang="ru-RU"/>
        </a:p>
      </dgm:t>
    </dgm:pt>
    <dgm:pt modelId="{61BA73D4-0D94-46B3-A1B2-AB4BD5AE53F2}" type="pres">
      <dgm:prSet presAssocID="{06655966-A471-44F7-B941-A28510DFD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6331214-6389-4850-881D-F6ECF62DD76F}" type="pres">
      <dgm:prSet presAssocID="{A0E9F314-EEB0-4674-81BF-9257BB207EEA}" presName="gear1" presStyleLbl="node1" presStyleIdx="0" presStyleCnt="3">
        <dgm:presLayoutVars>
          <dgm:chMax val="1"/>
          <dgm:bulletEnabled val="1"/>
        </dgm:presLayoutVars>
      </dgm:prSet>
      <dgm:spPr/>
    </dgm:pt>
    <dgm:pt modelId="{F0C676F9-4398-4493-A9D6-8CC44FFB5ED5}" type="pres">
      <dgm:prSet presAssocID="{A0E9F314-EEB0-4674-81BF-9257BB207EEA}" presName="gear1srcNode" presStyleLbl="node1" presStyleIdx="0" presStyleCnt="3"/>
      <dgm:spPr/>
    </dgm:pt>
    <dgm:pt modelId="{E8C915FB-E8CC-4D8F-996A-D602E894B750}" type="pres">
      <dgm:prSet presAssocID="{A0E9F314-EEB0-4674-81BF-9257BB207EEA}" presName="gear1dstNode" presStyleLbl="node1" presStyleIdx="0" presStyleCnt="3"/>
      <dgm:spPr/>
    </dgm:pt>
    <dgm:pt modelId="{509C1FB1-7D67-49F8-AE78-03237ED42CC7}" type="pres">
      <dgm:prSet presAssocID="{FB705CFC-6CA8-4E15-AD3E-FD1D306D03CD}" presName="gear2" presStyleLbl="node1" presStyleIdx="1" presStyleCnt="3">
        <dgm:presLayoutVars>
          <dgm:chMax val="1"/>
          <dgm:bulletEnabled val="1"/>
        </dgm:presLayoutVars>
      </dgm:prSet>
      <dgm:spPr/>
    </dgm:pt>
    <dgm:pt modelId="{E8992E9C-BFED-4662-9090-DCBE39475E4A}" type="pres">
      <dgm:prSet presAssocID="{FB705CFC-6CA8-4E15-AD3E-FD1D306D03CD}" presName="gear2srcNode" presStyleLbl="node1" presStyleIdx="1" presStyleCnt="3"/>
      <dgm:spPr/>
    </dgm:pt>
    <dgm:pt modelId="{16E28904-2EE5-4611-8D8A-1313442CB4E3}" type="pres">
      <dgm:prSet presAssocID="{FB705CFC-6CA8-4E15-AD3E-FD1D306D03CD}" presName="gear2dstNode" presStyleLbl="node1" presStyleIdx="1" presStyleCnt="3"/>
      <dgm:spPr/>
    </dgm:pt>
    <dgm:pt modelId="{AB6F5C57-6089-4F98-B094-05D556AFACBD}" type="pres">
      <dgm:prSet presAssocID="{A37F3490-ED3C-44B9-87B6-ED88BAE49472}" presName="gear3" presStyleLbl="node1" presStyleIdx="2" presStyleCnt="3"/>
      <dgm:spPr/>
    </dgm:pt>
    <dgm:pt modelId="{7CC4DF0B-B7AA-4208-ABFE-D3F635106C63}" type="pres">
      <dgm:prSet presAssocID="{A37F3490-ED3C-44B9-87B6-ED88BAE4947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84731BA-92ED-442D-A5FA-FECB368C1B69}" type="pres">
      <dgm:prSet presAssocID="{A37F3490-ED3C-44B9-87B6-ED88BAE49472}" presName="gear3srcNode" presStyleLbl="node1" presStyleIdx="2" presStyleCnt="3"/>
      <dgm:spPr/>
    </dgm:pt>
    <dgm:pt modelId="{E6D57365-161E-4E45-B27D-ECECB9395BE9}" type="pres">
      <dgm:prSet presAssocID="{A37F3490-ED3C-44B9-87B6-ED88BAE49472}" presName="gear3dstNode" presStyleLbl="node1" presStyleIdx="2" presStyleCnt="3"/>
      <dgm:spPr/>
    </dgm:pt>
    <dgm:pt modelId="{5F7E3B41-02BA-4F8C-9A77-3728536FDF40}" type="pres">
      <dgm:prSet presAssocID="{CC4465DC-4436-426B-8412-657B04AA7DFE}" presName="connector1" presStyleLbl="sibTrans2D1" presStyleIdx="0" presStyleCnt="3"/>
      <dgm:spPr/>
    </dgm:pt>
    <dgm:pt modelId="{D49B94DE-8F36-437B-B71B-D65E7742FDA8}" type="pres">
      <dgm:prSet presAssocID="{87E680EB-E3A0-4E49-81FE-1AB31731721C}" presName="connector2" presStyleLbl="sibTrans2D1" presStyleIdx="1" presStyleCnt="3"/>
      <dgm:spPr/>
    </dgm:pt>
    <dgm:pt modelId="{3AA12087-7D3A-4AFF-AC19-4D12554D83C7}" type="pres">
      <dgm:prSet presAssocID="{B1AE832B-EF83-466C-B79B-3ACEB4356087}" presName="connector3" presStyleLbl="sibTrans2D1" presStyleIdx="2" presStyleCnt="3"/>
      <dgm:spPr/>
    </dgm:pt>
  </dgm:ptLst>
  <dgm:cxnLst>
    <dgm:cxn modelId="{DE083B16-5255-4C77-8F5C-96AA57DF402F}" type="presOf" srcId="{A37F3490-ED3C-44B9-87B6-ED88BAE49472}" destId="{AB6F5C57-6089-4F98-B094-05D556AFACBD}" srcOrd="0" destOrd="0" presId="urn:microsoft.com/office/officeart/2005/8/layout/gear1"/>
    <dgm:cxn modelId="{AC680043-ECFF-4F10-9859-770981DE4C3C}" type="presOf" srcId="{FB705CFC-6CA8-4E15-AD3E-FD1D306D03CD}" destId="{16E28904-2EE5-4611-8D8A-1313442CB4E3}" srcOrd="2" destOrd="0" presId="urn:microsoft.com/office/officeart/2005/8/layout/gear1"/>
    <dgm:cxn modelId="{9DAABA0D-CB8C-450E-9354-00D5E45F9833}" type="presOf" srcId="{FB705CFC-6CA8-4E15-AD3E-FD1D306D03CD}" destId="{E8992E9C-BFED-4662-9090-DCBE39475E4A}" srcOrd="1" destOrd="0" presId="urn:microsoft.com/office/officeart/2005/8/layout/gear1"/>
    <dgm:cxn modelId="{AC8FD075-DBAE-4838-A067-BDEABEEF0C0A}" type="presOf" srcId="{A0E9F314-EEB0-4674-81BF-9257BB207EEA}" destId="{F0C676F9-4398-4493-A9D6-8CC44FFB5ED5}" srcOrd="1" destOrd="0" presId="urn:microsoft.com/office/officeart/2005/8/layout/gear1"/>
    <dgm:cxn modelId="{CEB81AA3-6623-4544-87D9-77E00345D5E6}" type="presOf" srcId="{A0E9F314-EEB0-4674-81BF-9257BB207EEA}" destId="{E8C915FB-E8CC-4D8F-996A-D602E894B750}" srcOrd="2" destOrd="0" presId="urn:microsoft.com/office/officeart/2005/8/layout/gear1"/>
    <dgm:cxn modelId="{EB0BE271-9406-47AE-ABAC-14B713DEB24D}" type="presOf" srcId="{B1AE832B-EF83-466C-B79B-3ACEB4356087}" destId="{3AA12087-7D3A-4AFF-AC19-4D12554D83C7}" srcOrd="0" destOrd="0" presId="urn:microsoft.com/office/officeart/2005/8/layout/gear1"/>
    <dgm:cxn modelId="{8D96F709-C2D7-4EA1-9340-EC2614184212}" type="presOf" srcId="{06655966-A471-44F7-B941-A28510DFD25D}" destId="{61BA73D4-0D94-46B3-A1B2-AB4BD5AE53F2}" srcOrd="0" destOrd="0" presId="urn:microsoft.com/office/officeart/2005/8/layout/gear1"/>
    <dgm:cxn modelId="{7258FF10-A71F-455E-A155-42869A61AD5D}" srcId="{06655966-A471-44F7-B941-A28510DFD25D}" destId="{FB705CFC-6CA8-4E15-AD3E-FD1D306D03CD}" srcOrd="1" destOrd="0" parTransId="{4C38F274-96B4-4007-A087-B5884510A99C}" sibTransId="{87E680EB-E3A0-4E49-81FE-1AB31731721C}"/>
    <dgm:cxn modelId="{9D029213-84AA-4BBC-A344-183823DAA060}" type="presOf" srcId="{A37F3490-ED3C-44B9-87B6-ED88BAE49472}" destId="{7CC4DF0B-B7AA-4208-ABFE-D3F635106C63}" srcOrd="1" destOrd="0" presId="urn:microsoft.com/office/officeart/2005/8/layout/gear1"/>
    <dgm:cxn modelId="{EE2C8151-E206-4D9C-BDC6-9747FA52E8C6}" type="presOf" srcId="{A37F3490-ED3C-44B9-87B6-ED88BAE49472}" destId="{F84731BA-92ED-442D-A5FA-FECB368C1B69}" srcOrd="2" destOrd="0" presId="urn:microsoft.com/office/officeart/2005/8/layout/gear1"/>
    <dgm:cxn modelId="{E63E0CBA-4974-411E-9DA5-CDE0CA5C4F31}" type="presOf" srcId="{FB705CFC-6CA8-4E15-AD3E-FD1D306D03CD}" destId="{509C1FB1-7D67-49F8-AE78-03237ED42CC7}" srcOrd="0" destOrd="0" presId="urn:microsoft.com/office/officeart/2005/8/layout/gear1"/>
    <dgm:cxn modelId="{12BB0580-11FD-47AD-849C-B6B4ABE1FCF4}" srcId="{06655966-A471-44F7-B941-A28510DFD25D}" destId="{A0E9F314-EEB0-4674-81BF-9257BB207EEA}" srcOrd="0" destOrd="0" parTransId="{FDCC41F2-9129-45FA-9F6E-33FB7011B044}" sibTransId="{CC4465DC-4436-426B-8412-657B04AA7DFE}"/>
    <dgm:cxn modelId="{1AFC3B55-5C89-4854-ABC7-61F2F050C32F}" type="presOf" srcId="{87E680EB-E3A0-4E49-81FE-1AB31731721C}" destId="{D49B94DE-8F36-437B-B71B-D65E7742FDA8}" srcOrd="0" destOrd="0" presId="urn:microsoft.com/office/officeart/2005/8/layout/gear1"/>
    <dgm:cxn modelId="{0BC9C76C-A230-4DD6-A175-46616657076A}" type="presOf" srcId="{CC4465DC-4436-426B-8412-657B04AA7DFE}" destId="{5F7E3B41-02BA-4F8C-9A77-3728536FDF40}" srcOrd="0" destOrd="0" presId="urn:microsoft.com/office/officeart/2005/8/layout/gear1"/>
    <dgm:cxn modelId="{13AF9D41-4EEA-4027-8CF2-8F5B7302A2D6}" type="presOf" srcId="{A0E9F314-EEB0-4674-81BF-9257BB207EEA}" destId="{16331214-6389-4850-881D-F6ECF62DD76F}" srcOrd="0" destOrd="0" presId="urn:microsoft.com/office/officeart/2005/8/layout/gear1"/>
    <dgm:cxn modelId="{751BBD81-7E5F-42D8-94F4-BE0098CF6BB5}" type="presOf" srcId="{A37F3490-ED3C-44B9-87B6-ED88BAE49472}" destId="{E6D57365-161E-4E45-B27D-ECECB9395BE9}" srcOrd="3" destOrd="0" presId="urn:microsoft.com/office/officeart/2005/8/layout/gear1"/>
    <dgm:cxn modelId="{61B73FD4-F5F5-460E-85BA-A7B3043B672A}" srcId="{06655966-A471-44F7-B941-A28510DFD25D}" destId="{A37F3490-ED3C-44B9-87B6-ED88BAE49472}" srcOrd="2" destOrd="0" parTransId="{4E650219-EDB0-4FAF-8AA0-C2DF7111DB21}" sibTransId="{B1AE832B-EF83-466C-B79B-3ACEB4356087}"/>
    <dgm:cxn modelId="{EED00596-42D8-4322-BA5A-EBE2740F137A}" type="presParOf" srcId="{61BA73D4-0D94-46B3-A1B2-AB4BD5AE53F2}" destId="{16331214-6389-4850-881D-F6ECF62DD76F}" srcOrd="0" destOrd="0" presId="urn:microsoft.com/office/officeart/2005/8/layout/gear1"/>
    <dgm:cxn modelId="{744B661A-382B-47A9-BF2F-D57F98A20FA3}" type="presParOf" srcId="{61BA73D4-0D94-46B3-A1B2-AB4BD5AE53F2}" destId="{F0C676F9-4398-4493-A9D6-8CC44FFB5ED5}" srcOrd="1" destOrd="0" presId="urn:microsoft.com/office/officeart/2005/8/layout/gear1"/>
    <dgm:cxn modelId="{D84FFFD8-D532-46C1-9D79-22735DE7F8AE}" type="presParOf" srcId="{61BA73D4-0D94-46B3-A1B2-AB4BD5AE53F2}" destId="{E8C915FB-E8CC-4D8F-996A-D602E894B750}" srcOrd="2" destOrd="0" presId="urn:microsoft.com/office/officeart/2005/8/layout/gear1"/>
    <dgm:cxn modelId="{03529CE9-BD6A-46F0-9401-83D971370EA4}" type="presParOf" srcId="{61BA73D4-0D94-46B3-A1B2-AB4BD5AE53F2}" destId="{509C1FB1-7D67-49F8-AE78-03237ED42CC7}" srcOrd="3" destOrd="0" presId="urn:microsoft.com/office/officeart/2005/8/layout/gear1"/>
    <dgm:cxn modelId="{8EDAC477-5A31-4C86-BBD9-48A4C6304BBF}" type="presParOf" srcId="{61BA73D4-0D94-46B3-A1B2-AB4BD5AE53F2}" destId="{E8992E9C-BFED-4662-9090-DCBE39475E4A}" srcOrd="4" destOrd="0" presId="urn:microsoft.com/office/officeart/2005/8/layout/gear1"/>
    <dgm:cxn modelId="{04149B70-9577-45AD-A8D9-D1ACF390D13E}" type="presParOf" srcId="{61BA73D4-0D94-46B3-A1B2-AB4BD5AE53F2}" destId="{16E28904-2EE5-4611-8D8A-1313442CB4E3}" srcOrd="5" destOrd="0" presId="urn:microsoft.com/office/officeart/2005/8/layout/gear1"/>
    <dgm:cxn modelId="{6681B8A1-B7FC-4A7D-A7C9-476308919B58}" type="presParOf" srcId="{61BA73D4-0D94-46B3-A1B2-AB4BD5AE53F2}" destId="{AB6F5C57-6089-4F98-B094-05D556AFACBD}" srcOrd="6" destOrd="0" presId="urn:microsoft.com/office/officeart/2005/8/layout/gear1"/>
    <dgm:cxn modelId="{C5A58EEB-3509-495E-8EBB-B9A9BD51908B}" type="presParOf" srcId="{61BA73D4-0D94-46B3-A1B2-AB4BD5AE53F2}" destId="{7CC4DF0B-B7AA-4208-ABFE-D3F635106C63}" srcOrd="7" destOrd="0" presId="urn:microsoft.com/office/officeart/2005/8/layout/gear1"/>
    <dgm:cxn modelId="{A57A5F5C-EE0E-4850-9CE8-3F7A8C74D712}" type="presParOf" srcId="{61BA73D4-0D94-46B3-A1B2-AB4BD5AE53F2}" destId="{F84731BA-92ED-442D-A5FA-FECB368C1B69}" srcOrd="8" destOrd="0" presId="urn:microsoft.com/office/officeart/2005/8/layout/gear1"/>
    <dgm:cxn modelId="{F7465DEF-21EA-4C57-9BF2-836BDD67E20B}" type="presParOf" srcId="{61BA73D4-0D94-46B3-A1B2-AB4BD5AE53F2}" destId="{E6D57365-161E-4E45-B27D-ECECB9395BE9}" srcOrd="9" destOrd="0" presId="urn:microsoft.com/office/officeart/2005/8/layout/gear1"/>
    <dgm:cxn modelId="{EA1CAF2E-BD76-4A17-8C1E-A3C847041419}" type="presParOf" srcId="{61BA73D4-0D94-46B3-A1B2-AB4BD5AE53F2}" destId="{5F7E3B41-02BA-4F8C-9A77-3728536FDF40}" srcOrd="10" destOrd="0" presId="urn:microsoft.com/office/officeart/2005/8/layout/gear1"/>
    <dgm:cxn modelId="{5D48F6A4-0330-4CF4-8042-50023756EF2F}" type="presParOf" srcId="{61BA73D4-0D94-46B3-A1B2-AB4BD5AE53F2}" destId="{D49B94DE-8F36-437B-B71B-D65E7742FDA8}" srcOrd="11" destOrd="0" presId="urn:microsoft.com/office/officeart/2005/8/layout/gear1"/>
    <dgm:cxn modelId="{1226F72B-E9D5-4C0F-A579-0031622586B2}" type="presParOf" srcId="{61BA73D4-0D94-46B3-A1B2-AB4BD5AE53F2}" destId="{3AA12087-7D3A-4AFF-AC19-4D12554D83C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7B46-C60E-4E43-BA6A-9D4A45C1B470}">
      <dsp:nvSpPr>
        <dsp:cNvPr id="0" name=""/>
        <dsp:cNvSpPr/>
      </dsp:nvSpPr>
      <dsp:spPr>
        <a:xfrm>
          <a:off x="164373" y="154126"/>
          <a:ext cx="2314644" cy="260984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Сервер</a:t>
          </a:r>
          <a:endParaRPr lang="ru-RU" sz="3500" kern="1200" dirty="0"/>
        </a:p>
      </dsp:txBody>
      <dsp:txXfrm>
        <a:off x="277365" y="267118"/>
        <a:ext cx="2088660" cy="2383856"/>
      </dsp:txXfrm>
    </dsp:sp>
    <dsp:sp modelId="{2C0B10F9-2A94-4380-A9B5-68D45A47698C}">
      <dsp:nvSpPr>
        <dsp:cNvPr id="0" name=""/>
        <dsp:cNvSpPr/>
      </dsp:nvSpPr>
      <dsp:spPr>
        <a:xfrm rot="1961357">
          <a:off x="2309171" y="2780884"/>
          <a:ext cx="21446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93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7223A-007B-4BAF-9418-710EC04D6CC8}">
      <dsp:nvSpPr>
        <dsp:cNvPr id="0" name=""/>
        <dsp:cNvSpPr/>
      </dsp:nvSpPr>
      <dsp:spPr>
        <a:xfrm>
          <a:off x="4096087" y="3360040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Клиент сегодня</a:t>
          </a:r>
          <a:endParaRPr lang="ru-RU" sz="3000" kern="1200" dirty="0"/>
        </a:p>
      </dsp:txBody>
      <dsp:txXfrm>
        <a:off x="4149722" y="3413675"/>
        <a:ext cx="1980728" cy="991451"/>
      </dsp:txXfrm>
    </dsp:sp>
    <dsp:sp modelId="{908B0368-1347-4981-849B-372D63DA8209}">
      <dsp:nvSpPr>
        <dsp:cNvPr id="0" name=""/>
        <dsp:cNvSpPr/>
      </dsp:nvSpPr>
      <dsp:spPr>
        <a:xfrm rot="21204349">
          <a:off x="2473651" y="1232100"/>
          <a:ext cx="16224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454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6B7D-8CEC-4DB3-8F22-AB819D8DAA18}">
      <dsp:nvSpPr>
        <dsp:cNvPr id="0" name=""/>
        <dsp:cNvSpPr/>
      </dsp:nvSpPr>
      <dsp:spPr>
        <a:xfrm>
          <a:off x="4090739" y="468894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Клиент вчера</a:t>
          </a:r>
          <a:endParaRPr lang="ru-RU" sz="3000" kern="1200" dirty="0"/>
        </a:p>
      </dsp:txBody>
      <dsp:txXfrm>
        <a:off x="4144374" y="522529"/>
        <a:ext cx="1980728" cy="9914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7B46-C60E-4E43-BA6A-9D4A45C1B470}">
      <dsp:nvSpPr>
        <dsp:cNvPr id="0" name=""/>
        <dsp:cNvSpPr/>
      </dsp:nvSpPr>
      <dsp:spPr>
        <a:xfrm>
          <a:off x="164373" y="154126"/>
          <a:ext cx="2314644" cy="260984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Сервер</a:t>
          </a:r>
          <a:endParaRPr lang="ru-RU" sz="3500" kern="1200" dirty="0"/>
        </a:p>
      </dsp:txBody>
      <dsp:txXfrm>
        <a:off x="277365" y="267118"/>
        <a:ext cx="2088660" cy="2383856"/>
      </dsp:txXfrm>
    </dsp:sp>
    <dsp:sp modelId="{2C0B10F9-2A94-4380-A9B5-68D45A47698C}">
      <dsp:nvSpPr>
        <dsp:cNvPr id="0" name=""/>
        <dsp:cNvSpPr/>
      </dsp:nvSpPr>
      <dsp:spPr>
        <a:xfrm rot="1961357">
          <a:off x="2309171" y="2780884"/>
          <a:ext cx="21446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93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7223A-007B-4BAF-9418-710EC04D6CC8}">
      <dsp:nvSpPr>
        <dsp:cNvPr id="0" name=""/>
        <dsp:cNvSpPr/>
      </dsp:nvSpPr>
      <dsp:spPr>
        <a:xfrm>
          <a:off x="4096087" y="3360040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Клиент сегодня</a:t>
          </a:r>
          <a:endParaRPr lang="ru-RU" sz="3000" kern="1200" dirty="0"/>
        </a:p>
      </dsp:txBody>
      <dsp:txXfrm>
        <a:off x="4149722" y="3413675"/>
        <a:ext cx="1980728" cy="991451"/>
      </dsp:txXfrm>
    </dsp:sp>
    <dsp:sp modelId="{908B0368-1347-4981-849B-372D63DA8209}">
      <dsp:nvSpPr>
        <dsp:cNvPr id="0" name=""/>
        <dsp:cNvSpPr/>
      </dsp:nvSpPr>
      <dsp:spPr>
        <a:xfrm rot="21204349">
          <a:off x="2473651" y="1232100"/>
          <a:ext cx="16224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454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6B7D-8CEC-4DB3-8F22-AB819D8DAA18}">
      <dsp:nvSpPr>
        <dsp:cNvPr id="0" name=""/>
        <dsp:cNvSpPr/>
      </dsp:nvSpPr>
      <dsp:spPr>
        <a:xfrm>
          <a:off x="4090739" y="468894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Клиент вчера</a:t>
          </a:r>
          <a:endParaRPr lang="ru-RU" sz="3000" kern="1200" dirty="0"/>
        </a:p>
      </dsp:txBody>
      <dsp:txXfrm>
        <a:off x="4144374" y="522529"/>
        <a:ext cx="1980728" cy="9914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7B46-C60E-4E43-BA6A-9D4A45C1B470}">
      <dsp:nvSpPr>
        <dsp:cNvPr id="0" name=""/>
        <dsp:cNvSpPr/>
      </dsp:nvSpPr>
      <dsp:spPr>
        <a:xfrm>
          <a:off x="5948586" y="1205080"/>
          <a:ext cx="2314644" cy="260984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Сервер</a:t>
          </a:r>
          <a:endParaRPr lang="ru-RU" sz="3400" kern="1200" dirty="0"/>
        </a:p>
      </dsp:txBody>
      <dsp:txXfrm>
        <a:off x="6061578" y="1318072"/>
        <a:ext cx="2088660" cy="2383856"/>
      </dsp:txXfrm>
    </dsp:sp>
    <dsp:sp modelId="{2C0B10F9-2A94-4380-A9B5-68D45A47698C}">
      <dsp:nvSpPr>
        <dsp:cNvPr id="0" name=""/>
        <dsp:cNvSpPr/>
      </dsp:nvSpPr>
      <dsp:spPr>
        <a:xfrm rot="11883017">
          <a:off x="3118253" y="1683286"/>
          <a:ext cx="29017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1738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7223A-007B-4BAF-9418-710EC04D6CC8}">
      <dsp:nvSpPr>
        <dsp:cNvPr id="0" name=""/>
        <dsp:cNvSpPr/>
      </dsp:nvSpPr>
      <dsp:spPr>
        <a:xfrm>
          <a:off x="1101658" y="344142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Клиент </a:t>
          </a:r>
          <a:r>
            <a:rPr lang="en-US" sz="3400" kern="1200" dirty="0" smtClean="0"/>
            <a:t>1</a:t>
          </a:r>
          <a:endParaRPr lang="ru-RU" sz="3400" kern="1200" dirty="0"/>
        </a:p>
      </dsp:txBody>
      <dsp:txXfrm>
        <a:off x="1155293" y="397777"/>
        <a:ext cx="1980728" cy="991451"/>
      </dsp:txXfrm>
    </dsp:sp>
    <dsp:sp modelId="{908B0368-1347-4981-849B-372D63DA8209}">
      <dsp:nvSpPr>
        <dsp:cNvPr id="0" name=""/>
        <dsp:cNvSpPr/>
      </dsp:nvSpPr>
      <dsp:spPr>
        <a:xfrm rot="10640139">
          <a:off x="2323961" y="2648147"/>
          <a:ext cx="36265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6585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6B7D-8CEC-4DB3-8F22-AB819D8DAA18}">
      <dsp:nvSpPr>
        <dsp:cNvPr id="0" name=""/>
        <dsp:cNvSpPr/>
      </dsp:nvSpPr>
      <dsp:spPr>
        <a:xfrm>
          <a:off x="237922" y="2231660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Клиент 2</a:t>
          </a:r>
          <a:endParaRPr lang="ru-RU" sz="3400" kern="1200" dirty="0"/>
        </a:p>
      </dsp:txBody>
      <dsp:txXfrm>
        <a:off x="291557" y="2285295"/>
        <a:ext cx="1980728" cy="991451"/>
      </dsp:txXfrm>
    </dsp:sp>
    <dsp:sp modelId="{E75E8EE9-6BDC-4A7D-B0C1-A1739D90A252}">
      <dsp:nvSpPr>
        <dsp:cNvPr id="0" name=""/>
        <dsp:cNvSpPr/>
      </dsp:nvSpPr>
      <dsp:spPr>
        <a:xfrm rot="9424174">
          <a:off x="3013630" y="3594865"/>
          <a:ext cx="30556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688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C822C-13CD-4E42-8626-2472843DFDAE}">
      <dsp:nvSpPr>
        <dsp:cNvPr id="0" name=""/>
        <dsp:cNvSpPr/>
      </dsp:nvSpPr>
      <dsp:spPr>
        <a:xfrm>
          <a:off x="1046364" y="4082428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Клиент </a:t>
          </a:r>
          <a:r>
            <a:rPr lang="en-US" sz="3500" kern="1200" dirty="0" smtClean="0"/>
            <a:t>3</a:t>
          </a:r>
          <a:endParaRPr lang="ru-RU" sz="3500" kern="1200" dirty="0"/>
        </a:p>
      </dsp:txBody>
      <dsp:txXfrm>
        <a:off x="1099999" y="4136063"/>
        <a:ext cx="1980728" cy="991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31214-6389-4850-881D-F6ECF62DD76F}">
      <dsp:nvSpPr>
        <dsp:cNvPr id="0" name=""/>
        <dsp:cNvSpPr/>
      </dsp:nvSpPr>
      <dsp:spPr>
        <a:xfrm>
          <a:off x="1245517" y="989442"/>
          <a:ext cx="1209319" cy="120931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>
        <a:off x="1488644" y="1272719"/>
        <a:ext cx="723065" cy="621615"/>
      </dsp:txXfrm>
    </dsp:sp>
    <dsp:sp modelId="{509C1FB1-7D67-49F8-AE78-03237ED42CC7}">
      <dsp:nvSpPr>
        <dsp:cNvPr id="0" name=""/>
        <dsp:cNvSpPr/>
      </dsp:nvSpPr>
      <dsp:spPr>
        <a:xfrm>
          <a:off x="541913" y="703603"/>
          <a:ext cx="879504" cy="87950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>
        <a:off x="763331" y="926359"/>
        <a:ext cx="436668" cy="433992"/>
      </dsp:txXfrm>
    </dsp:sp>
    <dsp:sp modelId="{AB6F5C57-6089-4F98-B094-05D556AFACBD}">
      <dsp:nvSpPr>
        <dsp:cNvPr id="0" name=""/>
        <dsp:cNvSpPr/>
      </dsp:nvSpPr>
      <dsp:spPr>
        <a:xfrm rot="20700000">
          <a:off x="1034526" y="96835"/>
          <a:ext cx="861735" cy="8617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 rot="-20700000">
        <a:off x="1223529" y="285839"/>
        <a:ext cx="483727" cy="483727"/>
      </dsp:txXfrm>
    </dsp:sp>
    <dsp:sp modelId="{5F7E3B41-02BA-4F8C-9A77-3728536FDF40}">
      <dsp:nvSpPr>
        <dsp:cNvPr id="0" name=""/>
        <dsp:cNvSpPr/>
      </dsp:nvSpPr>
      <dsp:spPr>
        <a:xfrm>
          <a:off x="1132213" y="818207"/>
          <a:ext cx="1547928" cy="1547928"/>
        </a:xfrm>
        <a:prstGeom prst="circularArrow">
          <a:avLst>
            <a:gd name="adj1" fmla="val 4688"/>
            <a:gd name="adj2" fmla="val 299029"/>
            <a:gd name="adj3" fmla="val 2435820"/>
            <a:gd name="adj4" fmla="val 160467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B94DE-8F36-437B-B71B-D65E7742FDA8}">
      <dsp:nvSpPr>
        <dsp:cNvPr id="0" name=""/>
        <dsp:cNvSpPr/>
      </dsp:nvSpPr>
      <dsp:spPr>
        <a:xfrm>
          <a:off x="386154" y="517566"/>
          <a:ext cx="1124666" cy="11246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12087-7D3A-4AFF-AC19-4D12554D83C7}">
      <dsp:nvSpPr>
        <dsp:cNvPr id="0" name=""/>
        <dsp:cNvSpPr/>
      </dsp:nvSpPr>
      <dsp:spPr>
        <a:xfrm>
          <a:off x="835197" y="-83353"/>
          <a:ext cx="1212617" cy="12126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7B46-C60E-4E43-BA6A-9D4A45C1B470}">
      <dsp:nvSpPr>
        <dsp:cNvPr id="0" name=""/>
        <dsp:cNvSpPr/>
      </dsp:nvSpPr>
      <dsp:spPr>
        <a:xfrm>
          <a:off x="5948586" y="1205080"/>
          <a:ext cx="2314644" cy="260984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Сервер</a:t>
          </a:r>
          <a:endParaRPr lang="ru-RU" sz="3400" kern="1200" dirty="0"/>
        </a:p>
      </dsp:txBody>
      <dsp:txXfrm>
        <a:off x="6061578" y="1318072"/>
        <a:ext cx="2088660" cy="2383856"/>
      </dsp:txXfrm>
    </dsp:sp>
    <dsp:sp modelId="{2C0B10F9-2A94-4380-A9B5-68D45A47698C}">
      <dsp:nvSpPr>
        <dsp:cNvPr id="0" name=""/>
        <dsp:cNvSpPr/>
      </dsp:nvSpPr>
      <dsp:spPr>
        <a:xfrm rot="11883017">
          <a:off x="3118253" y="1683286"/>
          <a:ext cx="29017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1738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7223A-007B-4BAF-9418-710EC04D6CC8}">
      <dsp:nvSpPr>
        <dsp:cNvPr id="0" name=""/>
        <dsp:cNvSpPr/>
      </dsp:nvSpPr>
      <dsp:spPr>
        <a:xfrm>
          <a:off x="1101658" y="344142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Клиент </a:t>
          </a:r>
          <a:r>
            <a:rPr lang="en-US" sz="3400" kern="1200" dirty="0" smtClean="0"/>
            <a:t>1</a:t>
          </a:r>
          <a:endParaRPr lang="ru-RU" sz="3400" kern="1200" dirty="0"/>
        </a:p>
      </dsp:txBody>
      <dsp:txXfrm>
        <a:off x="1155293" y="397777"/>
        <a:ext cx="1980728" cy="991451"/>
      </dsp:txXfrm>
    </dsp:sp>
    <dsp:sp modelId="{908B0368-1347-4981-849B-372D63DA8209}">
      <dsp:nvSpPr>
        <dsp:cNvPr id="0" name=""/>
        <dsp:cNvSpPr/>
      </dsp:nvSpPr>
      <dsp:spPr>
        <a:xfrm rot="10640139">
          <a:off x="2323961" y="2648147"/>
          <a:ext cx="36265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6585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6B7D-8CEC-4DB3-8F22-AB819D8DAA18}">
      <dsp:nvSpPr>
        <dsp:cNvPr id="0" name=""/>
        <dsp:cNvSpPr/>
      </dsp:nvSpPr>
      <dsp:spPr>
        <a:xfrm>
          <a:off x="237922" y="2231660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Клиент 2</a:t>
          </a:r>
          <a:endParaRPr lang="ru-RU" sz="3400" kern="1200" dirty="0"/>
        </a:p>
      </dsp:txBody>
      <dsp:txXfrm>
        <a:off x="291557" y="2285295"/>
        <a:ext cx="1980728" cy="991451"/>
      </dsp:txXfrm>
    </dsp:sp>
    <dsp:sp modelId="{E75E8EE9-6BDC-4A7D-B0C1-A1739D90A252}">
      <dsp:nvSpPr>
        <dsp:cNvPr id="0" name=""/>
        <dsp:cNvSpPr/>
      </dsp:nvSpPr>
      <dsp:spPr>
        <a:xfrm rot="9424174">
          <a:off x="3013630" y="3594865"/>
          <a:ext cx="30556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688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C822C-13CD-4E42-8626-2472843DFDAE}">
      <dsp:nvSpPr>
        <dsp:cNvPr id="0" name=""/>
        <dsp:cNvSpPr/>
      </dsp:nvSpPr>
      <dsp:spPr>
        <a:xfrm>
          <a:off x="1046364" y="4082428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Клиент </a:t>
          </a:r>
          <a:r>
            <a:rPr lang="en-US" sz="3500" kern="1200" dirty="0" smtClean="0"/>
            <a:t>3</a:t>
          </a:r>
          <a:endParaRPr lang="ru-RU" sz="3500" kern="1200" dirty="0"/>
        </a:p>
      </dsp:txBody>
      <dsp:txXfrm>
        <a:off x="1099999" y="4136063"/>
        <a:ext cx="1980728" cy="9914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31214-6389-4850-881D-F6ECF62DD76F}">
      <dsp:nvSpPr>
        <dsp:cNvPr id="0" name=""/>
        <dsp:cNvSpPr/>
      </dsp:nvSpPr>
      <dsp:spPr>
        <a:xfrm>
          <a:off x="1245517" y="989442"/>
          <a:ext cx="1209319" cy="120931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>
        <a:off x="1488644" y="1272719"/>
        <a:ext cx="723065" cy="621615"/>
      </dsp:txXfrm>
    </dsp:sp>
    <dsp:sp modelId="{509C1FB1-7D67-49F8-AE78-03237ED42CC7}">
      <dsp:nvSpPr>
        <dsp:cNvPr id="0" name=""/>
        <dsp:cNvSpPr/>
      </dsp:nvSpPr>
      <dsp:spPr>
        <a:xfrm>
          <a:off x="541913" y="703603"/>
          <a:ext cx="879504" cy="87950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>
        <a:off x="763331" y="926359"/>
        <a:ext cx="436668" cy="433992"/>
      </dsp:txXfrm>
    </dsp:sp>
    <dsp:sp modelId="{AB6F5C57-6089-4F98-B094-05D556AFACBD}">
      <dsp:nvSpPr>
        <dsp:cNvPr id="0" name=""/>
        <dsp:cNvSpPr/>
      </dsp:nvSpPr>
      <dsp:spPr>
        <a:xfrm rot="20700000">
          <a:off x="1034526" y="96835"/>
          <a:ext cx="861735" cy="8617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 rot="-20700000">
        <a:off x="1223529" y="285839"/>
        <a:ext cx="483727" cy="483727"/>
      </dsp:txXfrm>
    </dsp:sp>
    <dsp:sp modelId="{5F7E3B41-02BA-4F8C-9A77-3728536FDF40}">
      <dsp:nvSpPr>
        <dsp:cNvPr id="0" name=""/>
        <dsp:cNvSpPr/>
      </dsp:nvSpPr>
      <dsp:spPr>
        <a:xfrm>
          <a:off x="1132213" y="818207"/>
          <a:ext cx="1547928" cy="1547928"/>
        </a:xfrm>
        <a:prstGeom prst="circularArrow">
          <a:avLst>
            <a:gd name="adj1" fmla="val 4688"/>
            <a:gd name="adj2" fmla="val 299029"/>
            <a:gd name="adj3" fmla="val 2435820"/>
            <a:gd name="adj4" fmla="val 160467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B94DE-8F36-437B-B71B-D65E7742FDA8}">
      <dsp:nvSpPr>
        <dsp:cNvPr id="0" name=""/>
        <dsp:cNvSpPr/>
      </dsp:nvSpPr>
      <dsp:spPr>
        <a:xfrm>
          <a:off x="386154" y="517566"/>
          <a:ext cx="1124666" cy="11246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12087-7D3A-4AFF-AC19-4D12554D83C7}">
      <dsp:nvSpPr>
        <dsp:cNvPr id="0" name=""/>
        <dsp:cNvSpPr/>
      </dsp:nvSpPr>
      <dsp:spPr>
        <a:xfrm>
          <a:off x="835197" y="-83353"/>
          <a:ext cx="1212617" cy="12126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8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154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65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8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57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3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5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17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79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18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2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62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80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19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3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50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6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40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9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90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5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45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663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725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5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8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4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image" Target="../media/image3.png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image" Target="../media/image2.png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image" Target="../media/image4.png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image" Target="../media/image1.png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19" Type="http://schemas.openxmlformats.org/officeDocument/2006/relationships/image" Target="../media/image5.png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image" Target="../media/image4.png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19" Type="http://schemas.openxmlformats.org/officeDocument/2006/relationships/image" Target="../media/image5.png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.org/community/browserex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2566" y="2060028"/>
            <a:ext cx="8265009" cy="2406870"/>
          </a:xfrm>
        </p:spPr>
        <p:txBody>
          <a:bodyPr/>
          <a:lstStyle/>
          <a:p>
            <a:pPr algn="ctr"/>
            <a:r>
              <a:rPr lang="ru-RU" dirty="0"/>
              <a:t>Расширения для современных </a:t>
            </a:r>
            <a:r>
              <a:rPr lang="ru-RU" dirty="0" smtClean="0"/>
              <a:t>браузеров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/>
              <a:t>Native messaging API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41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4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из себя представляет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3372"/>
            <a:ext cx="8596668" cy="62701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– полноценное </a:t>
            </a:r>
            <a:r>
              <a:rPr lang="en-US" dirty="0" smtClean="0"/>
              <a:t>web-</a:t>
            </a:r>
            <a:r>
              <a:rPr lang="ru-RU" dirty="0" smtClean="0"/>
              <a:t>приложение, с личным </a:t>
            </a:r>
            <a:r>
              <a:rPr lang="en-US" dirty="0" smtClean="0"/>
              <a:t>DOM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29734" y="2020387"/>
            <a:ext cx="8596668" cy="2455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manifest.json</a:t>
            </a:r>
            <a:r>
              <a:rPr lang="en-US" dirty="0" smtClean="0"/>
              <a:t> – </a:t>
            </a:r>
            <a:r>
              <a:rPr lang="ru-RU" dirty="0" smtClean="0"/>
              <a:t>основа расширения.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ru-RU" dirty="0" smtClean="0"/>
              <a:t>Создал </a:t>
            </a:r>
            <a:r>
              <a:rPr lang="en-US" dirty="0" err="1" smtClean="0"/>
              <a:t>manifest.json</a:t>
            </a:r>
            <a:r>
              <a:rPr lang="ru-RU" dirty="0" smtClean="0"/>
              <a:t> == создал расширение</a:t>
            </a:r>
          </a:p>
          <a:p>
            <a:r>
              <a:rPr lang="ru-RU" dirty="0" smtClean="0"/>
              <a:t>Фоновая страница – тот самый </a:t>
            </a:r>
            <a:r>
              <a:rPr lang="en-US" dirty="0" smtClean="0"/>
              <a:t>DOM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    </a:t>
            </a:r>
            <a:r>
              <a:rPr lang="ru-RU" dirty="0" smtClean="0"/>
              <a:t>К нему будет добавлен скрипт фоновой страницы и/или в который будет          вставлен </a:t>
            </a:r>
            <a:r>
              <a:rPr lang="en-US" dirty="0" smtClean="0"/>
              <a:t>html</a:t>
            </a:r>
            <a:r>
              <a:rPr lang="ru-RU" dirty="0" smtClean="0"/>
              <a:t>, если будет использоваться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77334" y="4197529"/>
            <a:ext cx="8596668" cy="104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53534" y="4066903"/>
            <a:ext cx="8596668" cy="236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Наша цель рассмотрение потребностей возникающих в разработке приложений уровня предприятия, нашим расширением будет:</a:t>
            </a:r>
          </a:p>
          <a:p>
            <a:pPr marL="0" indent="0">
              <a:buFont typeface="Wingdings 3" charset="2"/>
              <a:buNone/>
            </a:pPr>
            <a:r>
              <a:rPr lang="ru-RU" dirty="0" smtClean="0"/>
              <a:t>Пустая фоновая страница, без интерфейса, выполняющая внедрение кода на некоторую страницу, отправляющая и принимающая сообщения от внедренного кода </a:t>
            </a:r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05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ru-RU" dirty="0" smtClean="0"/>
              <a:t>Перейдем к практике. Наша 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85555"/>
            <a:ext cx="8596668" cy="4720045"/>
          </a:xfrm>
        </p:spPr>
        <p:txBody>
          <a:bodyPr/>
          <a:lstStyle/>
          <a:p>
            <a:r>
              <a:rPr lang="ru-RU" dirty="0"/>
              <a:t>Данные – название книги и имя </a:t>
            </a:r>
            <a:r>
              <a:rPr lang="ru-RU" dirty="0" smtClean="0"/>
              <a:t>автора</a:t>
            </a:r>
          </a:p>
          <a:p>
            <a:r>
              <a:rPr lang="ru-RU" dirty="0" smtClean="0"/>
              <a:t>Создадим простое расширение состоящее из скрипта фоновой страницы, без </a:t>
            </a:r>
            <a:r>
              <a:rPr lang="en-US" dirty="0" smtClean="0"/>
              <a:t>UI</a:t>
            </a:r>
            <a:endParaRPr lang="ru-RU" dirty="0" smtClean="0"/>
          </a:p>
          <a:p>
            <a:r>
              <a:rPr lang="ru-RU" dirty="0" smtClean="0"/>
              <a:t>Скрипт фоновой страницы будет внедрять код на любую страницу открытую в браузере</a:t>
            </a:r>
          </a:p>
          <a:p>
            <a:r>
              <a:rPr lang="ru-RU" dirty="0" smtClean="0"/>
              <a:t>Устанавливать связь с объектами внедренными на страницу</a:t>
            </a:r>
          </a:p>
          <a:p>
            <a:r>
              <a:rPr lang="ru-RU" dirty="0" smtClean="0"/>
              <a:t>Объекты на странице будут выполнять поиск необходимых данных и при наличии отправлять сообщение расширению. </a:t>
            </a:r>
          </a:p>
          <a:p>
            <a:r>
              <a:rPr lang="ru-RU" dirty="0" smtClean="0"/>
              <a:t>Создадим приложение хоста</a:t>
            </a:r>
          </a:p>
          <a:p>
            <a:r>
              <a:rPr lang="ru-RU" dirty="0" smtClean="0"/>
              <a:t>Скрипт фоновой страницы будет выполнять запуск приложения хоста</a:t>
            </a:r>
          </a:p>
          <a:p>
            <a:r>
              <a:rPr lang="ru-RU" dirty="0" smtClean="0"/>
              <a:t>Устанавливать связь с приложением хоста, с помощью </a:t>
            </a:r>
            <a:r>
              <a:rPr lang="en-US" dirty="0" smtClean="0"/>
              <a:t>Native messaging</a:t>
            </a:r>
          </a:p>
          <a:p>
            <a:r>
              <a:rPr lang="ru-RU" dirty="0" smtClean="0"/>
              <a:t>Приложение хоста будет выполнять сохранение данных на жесткий диск рабочей станции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7333" y="1393372"/>
            <a:ext cx="8884677" cy="478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Предположим, что собираем информацию о книгах на </a:t>
            </a:r>
            <a:r>
              <a:rPr lang="en-US" dirty="0"/>
              <a:t>https://www.amazon.com/</a:t>
            </a: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23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98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err="1" smtClean="0"/>
              <a:t>manifest.json</a:t>
            </a: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en-US" dirty="0" smtClean="0"/>
              <a:t> Browser extension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89463"/>
            <a:ext cx="8596668" cy="4937760"/>
          </a:xfrm>
        </p:spPr>
        <p:txBody>
          <a:bodyPr/>
          <a:lstStyle/>
          <a:p>
            <a:r>
              <a:rPr lang="ru-RU" dirty="0" err="1" smtClean="0"/>
              <a:t>manifest_version</a:t>
            </a:r>
            <a:r>
              <a:rPr lang="ru-RU" dirty="0" smtClean="0"/>
              <a:t> - обязательный атрибут, без него просто не будет работать. На данный момент должен быть равен 2</a:t>
            </a:r>
          </a:p>
          <a:p>
            <a:r>
              <a:rPr lang="en-US" dirty="0" smtClean="0"/>
              <a:t>name - </a:t>
            </a:r>
            <a:r>
              <a:rPr lang="ru-RU" dirty="0" smtClean="0"/>
              <a:t>отображаемое наименование расширения</a:t>
            </a:r>
          </a:p>
          <a:p>
            <a:r>
              <a:rPr lang="en-US" dirty="0" smtClean="0"/>
              <a:t>version - </a:t>
            </a:r>
            <a:r>
              <a:rPr lang="ru-RU" dirty="0" smtClean="0"/>
              <a:t>версия расширения. Основное назначение – обеспечение обновления версий расширения</a:t>
            </a:r>
          </a:p>
          <a:p>
            <a:r>
              <a:rPr lang="en-US" dirty="0" smtClean="0"/>
              <a:t>icons - </a:t>
            </a:r>
            <a:r>
              <a:rPr lang="ru-RU" dirty="0" smtClean="0"/>
              <a:t>иконки для расширения</a:t>
            </a:r>
          </a:p>
          <a:p>
            <a:r>
              <a:rPr lang="en-US" dirty="0" err="1" smtClean="0"/>
              <a:t>browser_action</a:t>
            </a:r>
            <a:r>
              <a:rPr lang="ru-RU" dirty="0" smtClean="0"/>
              <a:t> – параметры «основного действия» в браузере. «Основное действие» - кнопка рядом с </a:t>
            </a:r>
            <a:r>
              <a:rPr lang="ru-RU" dirty="0" err="1" smtClean="0"/>
              <a:t>омнибоксом</a:t>
            </a:r>
            <a:r>
              <a:rPr lang="ru-RU" dirty="0" smtClean="0"/>
              <a:t> браузера</a:t>
            </a:r>
          </a:p>
          <a:p>
            <a:r>
              <a:rPr lang="ru-RU" dirty="0" err="1"/>
              <a:t>background</a:t>
            </a:r>
            <a:r>
              <a:rPr lang="ru-RU" dirty="0"/>
              <a:t> - атрибут </a:t>
            </a:r>
            <a:r>
              <a:rPr lang="ru-RU" dirty="0" smtClean="0"/>
              <a:t>задающий параметры </a:t>
            </a:r>
            <a:r>
              <a:rPr lang="ru-RU" dirty="0"/>
              <a:t>фоновой страницы</a:t>
            </a:r>
          </a:p>
          <a:p>
            <a:r>
              <a:rPr lang="en-US" dirty="0"/>
              <a:t>persistent </a:t>
            </a:r>
            <a:r>
              <a:rPr lang="en-US" dirty="0" smtClean="0"/>
              <a:t>– </a:t>
            </a:r>
            <a:r>
              <a:rPr lang="ru-RU" dirty="0" smtClean="0"/>
              <a:t>время жизни расширения</a:t>
            </a:r>
          </a:p>
          <a:p>
            <a:r>
              <a:rPr lang="en-US" dirty="0"/>
              <a:t>permissions </a:t>
            </a:r>
            <a:r>
              <a:rPr lang="en-US" dirty="0" smtClean="0"/>
              <a:t>– </a:t>
            </a:r>
            <a:r>
              <a:rPr lang="ru-RU" dirty="0" smtClean="0"/>
              <a:t>разрешения </a:t>
            </a:r>
          </a:p>
          <a:p>
            <a:pPr marL="0" indent="0">
              <a:buNone/>
            </a:pPr>
            <a:r>
              <a:rPr lang="ru-RU" dirty="0" smtClean="0"/>
              <a:t>     </a:t>
            </a:r>
            <a:r>
              <a:rPr lang="en-US" dirty="0" smtClean="0"/>
              <a:t>tabs</a:t>
            </a:r>
            <a:r>
              <a:rPr lang="ru-RU" dirty="0" smtClean="0"/>
              <a:t> – обеспечит доступ к закладкам браузера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err="1" smtClean="0"/>
              <a:t>nativeMessaging</a:t>
            </a:r>
            <a:r>
              <a:rPr lang="ru-RU" dirty="0"/>
              <a:t> </a:t>
            </a:r>
            <a:r>
              <a:rPr lang="ru-RU" dirty="0" smtClean="0"/>
              <a:t>– позволит использовать </a:t>
            </a:r>
            <a:r>
              <a:rPr lang="en-US" dirty="0" smtClean="0"/>
              <a:t>Native messaging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82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/>
          <a:lstStyle/>
          <a:p>
            <a:r>
              <a:rPr lang="ru-RU" dirty="0" smtClean="0"/>
              <a:t>Нюансы создания </a:t>
            </a:r>
            <a:r>
              <a:rPr lang="en-US" dirty="0" smtClean="0"/>
              <a:t>Browser extension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62743"/>
            <a:ext cx="8596668" cy="3880773"/>
          </a:xfrm>
        </p:spPr>
        <p:txBody>
          <a:bodyPr/>
          <a:lstStyle/>
          <a:p>
            <a:r>
              <a:rPr lang="ru-RU" dirty="0" smtClean="0"/>
              <a:t>Способы загрузки расширения и варианты обновления</a:t>
            </a:r>
            <a:endParaRPr lang="en-US" dirty="0" smtClean="0"/>
          </a:p>
          <a:p>
            <a:r>
              <a:rPr lang="ru-RU" dirty="0" smtClean="0"/>
              <a:t>Что такое </a:t>
            </a:r>
            <a:r>
              <a:rPr lang="en-US" dirty="0" smtClean="0"/>
              <a:t>id</a:t>
            </a:r>
          </a:p>
          <a:p>
            <a:r>
              <a:rPr lang="ru-RU" dirty="0" smtClean="0"/>
              <a:t>Как зафиксировать </a:t>
            </a:r>
            <a:r>
              <a:rPr lang="en-US" dirty="0" smtClean="0"/>
              <a:t>id</a:t>
            </a:r>
          </a:p>
          <a:p>
            <a:r>
              <a:rPr lang="ru-RU" dirty="0"/>
              <a:t>Как попасть в отладку фоновой </a:t>
            </a:r>
            <a:r>
              <a:rPr lang="ru-RU" dirty="0" smtClean="0"/>
              <a:t>страницы</a:t>
            </a:r>
          </a:p>
          <a:p>
            <a:r>
              <a:rPr lang="ru-RU" dirty="0" smtClean="0"/>
              <a:t>Доступа к </a:t>
            </a:r>
            <a:r>
              <a:rPr lang="en-US" dirty="0" smtClean="0"/>
              <a:t>JS </a:t>
            </a:r>
            <a:r>
              <a:rPr lang="ru-RU" dirty="0" smtClean="0"/>
              <a:t>на странице нет</a:t>
            </a:r>
          </a:p>
          <a:p>
            <a:r>
              <a:rPr lang="ru-RU" dirty="0" err="1" smtClean="0"/>
              <a:t>Общениие</a:t>
            </a:r>
            <a:r>
              <a:rPr lang="ru-RU" dirty="0" smtClean="0"/>
              <a:t> между фоновой страницей и скриптом только с помощью сообщений</a:t>
            </a:r>
          </a:p>
          <a:p>
            <a:r>
              <a:rPr lang="ru-RU" dirty="0" smtClean="0"/>
              <a:t>В отладке можно развалить стек, т.к. атрибуты многих объектов инициализируются лениво</a:t>
            </a:r>
          </a:p>
        </p:txBody>
      </p:sp>
    </p:spTree>
    <p:extLst>
      <p:ext uri="{BB962C8B-B14F-4D97-AF65-F5344CB8AC3E}">
        <p14:creationId xmlns:p14="http://schemas.microsoft.com/office/powerpoint/2010/main" val="258915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Host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/>
          <a:lstStyle/>
          <a:p>
            <a:r>
              <a:rPr lang="ru-RU" dirty="0" smtClean="0"/>
              <a:t>Любая программа, которая может быть запущена на исполнение в ОС, зарегистрированная специальным образом</a:t>
            </a:r>
          </a:p>
          <a:p>
            <a:r>
              <a:rPr lang="ru-RU" dirty="0" smtClean="0"/>
              <a:t>Для взаимодействия с браузером используется поток ввода-вывода</a:t>
            </a:r>
          </a:p>
          <a:p>
            <a:r>
              <a:rPr lang="ru-RU" dirty="0" smtClean="0"/>
              <a:t>Взаимодействие с помощью </a:t>
            </a:r>
            <a:r>
              <a:rPr lang="en-US" dirty="0" smtClean="0"/>
              <a:t>http </a:t>
            </a:r>
            <a:r>
              <a:rPr lang="ru-RU" dirty="0" smtClean="0"/>
              <a:t>возможно</a:t>
            </a:r>
          </a:p>
          <a:p>
            <a:r>
              <a:rPr lang="ru-RU" dirty="0" smtClean="0"/>
              <a:t>Доступ к ресурсам рабочей станции ограничен только правами пользователя, от имени которого запущен браузер</a:t>
            </a:r>
          </a:p>
          <a:p>
            <a:r>
              <a:rPr lang="ru-RU" dirty="0" smtClean="0"/>
              <a:t>Больше никаких диалогов с вопросом о разрешении на выполнение или предложением обновить ПО, как было в </a:t>
            </a:r>
            <a:r>
              <a:rPr lang="en-US" dirty="0"/>
              <a:t>NPAPI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8925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307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croc-demo-native-</a:t>
            </a:r>
            <a:r>
              <a:rPr lang="en-US" dirty="0" err="1" smtClean="0"/>
              <a:t>app.json</a:t>
            </a:r>
            <a:r>
              <a:rPr lang="ru-RU" dirty="0" smtClean="0"/>
              <a:t> – манифест для </a:t>
            </a:r>
            <a:r>
              <a:rPr lang="en-US" dirty="0" smtClean="0"/>
              <a:t>Host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89761"/>
            <a:ext cx="8596668" cy="4151602"/>
          </a:xfrm>
        </p:spPr>
        <p:txBody>
          <a:bodyPr>
            <a:normAutofit/>
          </a:bodyPr>
          <a:lstStyle/>
          <a:p>
            <a:r>
              <a:rPr lang="en-US" dirty="0" smtClean="0"/>
              <a:t>name – </a:t>
            </a:r>
            <a:r>
              <a:rPr lang="ru-RU" dirty="0" smtClean="0"/>
              <a:t>наименование расширения, принципиальный атрибут, вызов из расширения будет выполняться по имени</a:t>
            </a:r>
          </a:p>
          <a:p>
            <a:r>
              <a:rPr lang="en-US" dirty="0" smtClean="0"/>
              <a:t>description</a:t>
            </a:r>
            <a:r>
              <a:rPr lang="ru-RU" dirty="0" smtClean="0"/>
              <a:t> – просто описание, элемент хорошего тона</a:t>
            </a:r>
          </a:p>
          <a:p>
            <a:r>
              <a:rPr lang="en-US" dirty="0"/>
              <a:t>p</a:t>
            </a:r>
            <a:r>
              <a:rPr lang="en-US" dirty="0" smtClean="0"/>
              <a:t>ath</a:t>
            </a:r>
            <a:r>
              <a:rPr lang="ru-RU" dirty="0" smtClean="0"/>
              <a:t> – путь к исполняемому файлу</a:t>
            </a:r>
          </a:p>
          <a:p>
            <a:r>
              <a:rPr lang="en-US" dirty="0"/>
              <a:t>t</a:t>
            </a:r>
            <a:r>
              <a:rPr lang="en-US" dirty="0" smtClean="0"/>
              <a:t>ype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тип транспорта для </a:t>
            </a:r>
            <a:r>
              <a:rPr lang="en-US" dirty="0" smtClean="0"/>
              <a:t>Native messaging</a:t>
            </a:r>
            <a:r>
              <a:rPr lang="ru-RU" dirty="0" smtClean="0"/>
              <a:t>, в данный момент только </a:t>
            </a:r>
            <a:r>
              <a:rPr lang="en-US" dirty="0" err="1"/>
              <a:t>stdio</a:t>
            </a:r>
            <a:endParaRPr lang="en-US" dirty="0"/>
          </a:p>
          <a:p>
            <a:r>
              <a:rPr lang="en-US" dirty="0" err="1" smtClean="0"/>
              <a:t>allowed_origins</a:t>
            </a:r>
            <a:r>
              <a:rPr lang="ru-RU" dirty="0" smtClean="0"/>
              <a:t> – расширения которым разрешается отправлять сообщения, используется </a:t>
            </a:r>
            <a:r>
              <a:rPr lang="en-US" dirty="0" smtClean="0"/>
              <a:t>id </a:t>
            </a:r>
            <a:r>
              <a:rPr lang="ru-RU" dirty="0" smtClean="0"/>
              <a:t>расширения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9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>
            <a:normAutofit/>
          </a:bodyPr>
          <a:lstStyle/>
          <a:p>
            <a:r>
              <a:rPr lang="ru-RU" dirty="0" smtClean="0"/>
              <a:t>Нюансы создания </a:t>
            </a:r>
            <a:r>
              <a:rPr lang="en-US" dirty="0" smtClean="0"/>
              <a:t>Host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0458"/>
            <a:ext cx="8596668" cy="1724296"/>
          </a:xfrm>
        </p:spPr>
        <p:txBody>
          <a:bodyPr/>
          <a:lstStyle/>
          <a:p>
            <a:r>
              <a:rPr lang="ru-RU" dirty="0" smtClean="0"/>
              <a:t>Причины почему не запускается: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Неверно зарегистрировано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Ошибка протокола взаимодействия – ошибка длины сообщения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Разделяемые ресурсы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7334" y="3566161"/>
            <a:ext cx="8596668" cy="181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Попробовать запустить приложение из ОС. Совет банальный, но работает</a:t>
            </a:r>
          </a:p>
          <a:p>
            <a:r>
              <a:rPr lang="ru-RU" dirty="0" smtClean="0"/>
              <a:t>Проверить наличие т.н. фантомных процессов</a:t>
            </a:r>
          </a:p>
          <a:p>
            <a:r>
              <a:rPr lang="ru-RU" dirty="0" smtClean="0"/>
              <a:t>Включить </a:t>
            </a:r>
            <a:r>
              <a:rPr lang="ru-RU" dirty="0" err="1" smtClean="0"/>
              <a:t>журналирование</a:t>
            </a:r>
            <a:r>
              <a:rPr lang="ru-RU" dirty="0" smtClean="0"/>
              <a:t> в браузере(например для </a:t>
            </a:r>
            <a:r>
              <a:rPr lang="en-US" dirty="0" smtClean="0"/>
              <a:t>Google Chrome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Воспользоваться системными утилитами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380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Еще нюансы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3880773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 в приложении</a:t>
            </a:r>
          </a:p>
          <a:p>
            <a:r>
              <a:rPr lang="ru-RU" dirty="0" smtClean="0"/>
              <a:t>Помните, что после закрытия браузера </a:t>
            </a:r>
            <a:r>
              <a:rPr lang="en-US" dirty="0" smtClean="0"/>
              <a:t>Host application</a:t>
            </a:r>
            <a:r>
              <a:rPr lang="ru-RU" dirty="0" smtClean="0"/>
              <a:t> само не выключится</a:t>
            </a:r>
          </a:p>
          <a:p>
            <a:r>
              <a:rPr lang="ru-RU" dirty="0" smtClean="0"/>
              <a:t>Продумайте как будете обновлять </a:t>
            </a:r>
            <a:r>
              <a:rPr lang="en-US" dirty="0"/>
              <a:t>Host </a:t>
            </a:r>
            <a:r>
              <a:rPr lang="en-US" dirty="0" smtClean="0"/>
              <a:t>application</a:t>
            </a:r>
            <a:r>
              <a:rPr lang="ru-RU" dirty="0" smtClean="0"/>
              <a:t>. Системы обновления нет, приложение полностью самостоятельно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76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10989"/>
            <a:ext cx="8596668" cy="83602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95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09005"/>
            <a:ext cx="8596668" cy="696686"/>
          </a:xfrm>
        </p:spPr>
        <p:txBody>
          <a:bodyPr>
            <a:noAutofit/>
          </a:bodyPr>
          <a:lstStyle/>
          <a:p>
            <a:r>
              <a:rPr lang="ru-RU" sz="5400" i="1" dirty="0" smtClean="0">
                <a:solidFill>
                  <a:schemeClr val="accent6"/>
                </a:solidFill>
                <a:latin typeface="+mn-lt"/>
              </a:rPr>
              <a:t>О чем пойдет речь</a:t>
            </a:r>
            <a:endParaRPr lang="ru-RU" sz="54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75361"/>
            <a:ext cx="8596668" cy="43319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Потребности </a:t>
            </a:r>
            <a:r>
              <a:rPr lang="en-US" sz="2000" dirty="0" smtClean="0"/>
              <a:t>Enterprise </a:t>
            </a:r>
            <a:r>
              <a:rPr lang="ru-RU" sz="2000" dirty="0" smtClean="0"/>
              <a:t>приложений в доступе к ПК пользователя</a:t>
            </a:r>
            <a:endParaRPr lang="ru-RU" sz="2000" dirty="0" smtClean="0"/>
          </a:p>
          <a:p>
            <a:pPr>
              <a:lnSpc>
                <a:spcPct val="200000"/>
              </a:lnSpc>
            </a:pPr>
            <a:r>
              <a:rPr lang="ru-RU" sz="2000" dirty="0" smtClean="0"/>
              <a:t>Устаревшие </a:t>
            </a:r>
            <a:r>
              <a:rPr lang="ru-RU" sz="2000" dirty="0"/>
              <a:t>NPAPI </a:t>
            </a:r>
            <a:r>
              <a:rPr lang="ru-RU" sz="2000" dirty="0" smtClean="0"/>
              <a:t>и его реанимация </a:t>
            </a:r>
            <a:r>
              <a:rPr lang="ru-RU" sz="2000" dirty="0" err="1" smtClean="0"/>
              <a:t>Java</a:t>
            </a:r>
            <a:r>
              <a:rPr lang="ru-RU" sz="2000" dirty="0" smtClean="0"/>
              <a:t> </a:t>
            </a:r>
            <a:r>
              <a:rPr lang="ru-RU" sz="2000" dirty="0" err="1"/>
              <a:t>Web</a:t>
            </a:r>
            <a:r>
              <a:rPr lang="ru-RU" sz="2000" dirty="0"/>
              <a:t> </a:t>
            </a:r>
            <a:r>
              <a:rPr lang="ru-RU" sz="2000" dirty="0" err="1"/>
              <a:t>Start</a:t>
            </a:r>
            <a:endParaRPr lang="ru-RU" sz="2000" dirty="0" smtClean="0"/>
          </a:p>
          <a:p>
            <a:pPr>
              <a:lnSpc>
                <a:spcPct val="200000"/>
              </a:lnSpc>
            </a:pPr>
            <a:r>
              <a:rPr lang="en-US" sz="2000" dirty="0"/>
              <a:t>Native Messaging</a:t>
            </a:r>
            <a:endParaRPr lang="ru-RU" sz="2000" dirty="0"/>
          </a:p>
          <a:p>
            <a:pPr>
              <a:lnSpc>
                <a:spcPct val="200000"/>
              </a:lnSpc>
            </a:pPr>
            <a:r>
              <a:rPr lang="ru-RU" sz="2000" dirty="0" smtClean="0"/>
              <a:t>Простое расширение для браузера</a:t>
            </a:r>
            <a:endParaRPr lang="ru-RU" sz="2000" dirty="0"/>
          </a:p>
          <a:p>
            <a:pPr>
              <a:lnSpc>
                <a:spcPct val="200000"/>
              </a:lnSpc>
            </a:pPr>
            <a:r>
              <a:rPr lang="ru-RU" sz="2000" dirty="0" smtClean="0"/>
              <a:t>Приложение на </a:t>
            </a:r>
            <a:r>
              <a:rPr lang="en-US" sz="2000" dirty="0" smtClean="0"/>
              <a:t>Java </a:t>
            </a:r>
            <a:r>
              <a:rPr lang="ru-RU" sz="2000" dirty="0" smtClean="0"/>
              <a:t>с поддержкой </a:t>
            </a:r>
            <a:r>
              <a:rPr lang="en-US" sz="2000" dirty="0"/>
              <a:t>Native Messaging</a:t>
            </a:r>
            <a:endParaRPr lang="ru-RU" sz="2000" dirty="0" smtClean="0"/>
          </a:p>
          <a:p>
            <a:pPr>
              <a:lnSpc>
                <a:spcPct val="200000"/>
              </a:lnSpc>
            </a:pPr>
            <a:r>
              <a:rPr lang="ru-RU" sz="2000" dirty="0" smtClean="0"/>
              <a:t>Рассмотрим </a:t>
            </a:r>
            <a:r>
              <a:rPr lang="ru-RU" sz="2000" dirty="0" smtClean="0"/>
              <a:t>подводные камни</a:t>
            </a:r>
          </a:p>
          <a:p>
            <a:pPr>
              <a:lnSpc>
                <a:spcPct val="200000"/>
              </a:lnSpc>
            </a:pPr>
            <a:r>
              <a:rPr lang="ru-RU" sz="2000" dirty="0" smtClean="0"/>
              <a:t>Сравним с альтернативами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6260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073" y="363794"/>
            <a:ext cx="11438515" cy="58743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Enterprise </a:t>
            </a:r>
            <a:r>
              <a:rPr lang="ru-RU" sz="5400" dirty="0" smtClean="0">
                <a:solidFill>
                  <a:schemeClr val="accent6"/>
                </a:solidFill>
              </a:rPr>
              <a:t>приложение</a:t>
            </a:r>
            <a:endParaRPr lang="ru-RU" sz="54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679882886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Цилиндр 10"/>
          <p:cNvSpPr/>
          <p:nvPr/>
        </p:nvSpPr>
        <p:spPr>
          <a:xfrm>
            <a:off x="10166555" y="4119719"/>
            <a:ext cx="1356851" cy="1877961"/>
          </a:xfrm>
          <a:prstGeom prst="can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smtClean="0"/>
              <a:t>БД</a:t>
            </a:r>
            <a:endParaRPr lang="ru-RU" sz="3500" dirty="0"/>
          </a:p>
        </p:txBody>
      </p:sp>
      <p:cxnSp>
        <p:nvCxnSpPr>
          <p:cNvPr id="15" name="Прямая соединительная линия 14"/>
          <p:cNvCxnSpPr>
            <a:endCxn id="11" idx="2"/>
          </p:cNvCxnSpPr>
          <p:nvPr/>
        </p:nvCxnSpPr>
        <p:spPr>
          <a:xfrm>
            <a:off x="8849032" y="4267204"/>
            <a:ext cx="1317523" cy="791496"/>
          </a:xfrm>
          <a:prstGeom prst="line">
            <a:avLst/>
          </a:prstGeom>
          <a:ln w="25400"/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3808108859"/>
              </p:ext>
            </p:extLst>
          </p:nvPr>
        </p:nvGraphicFramePr>
        <p:xfrm>
          <a:off x="419506" y="1160206"/>
          <a:ext cx="99338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3571823897"/>
              </p:ext>
            </p:extLst>
          </p:nvPr>
        </p:nvGraphicFramePr>
        <p:xfrm>
          <a:off x="9117376" y="1010221"/>
          <a:ext cx="2710911" cy="219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8849032" y="2665756"/>
            <a:ext cx="1430592" cy="736268"/>
          </a:xfrm>
          <a:prstGeom prst="line">
            <a:avLst/>
          </a:prstGeom>
          <a:ln w="25400"/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7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073" y="363794"/>
            <a:ext cx="11438515" cy="58743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Enterprise </a:t>
            </a:r>
            <a:r>
              <a:rPr lang="ru-RU" sz="5400" dirty="0" smtClean="0">
                <a:solidFill>
                  <a:schemeClr val="accent6"/>
                </a:solidFill>
              </a:rPr>
              <a:t>приложение сегодня</a:t>
            </a:r>
            <a:endParaRPr lang="ru-RU" sz="54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679882886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Цилиндр 10"/>
          <p:cNvSpPr/>
          <p:nvPr/>
        </p:nvSpPr>
        <p:spPr>
          <a:xfrm>
            <a:off x="10166555" y="4119719"/>
            <a:ext cx="1356851" cy="1877961"/>
          </a:xfrm>
          <a:prstGeom prst="can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smtClean="0"/>
              <a:t>БД</a:t>
            </a:r>
            <a:endParaRPr lang="ru-RU" sz="3500" dirty="0"/>
          </a:p>
        </p:txBody>
      </p:sp>
      <p:cxnSp>
        <p:nvCxnSpPr>
          <p:cNvPr id="15" name="Прямая соединительная линия 14"/>
          <p:cNvCxnSpPr>
            <a:endCxn id="11" idx="2"/>
          </p:cNvCxnSpPr>
          <p:nvPr/>
        </p:nvCxnSpPr>
        <p:spPr>
          <a:xfrm>
            <a:off x="8849032" y="4267204"/>
            <a:ext cx="1317523" cy="791496"/>
          </a:xfrm>
          <a:prstGeom prst="line">
            <a:avLst/>
          </a:prstGeom>
          <a:ln w="25400"/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1316077813"/>
              </p:ext>
            </p:extLst>
          </p:nvPr>
        </p:nvGraphicFramePr>
        <p:xfrm>
          <a:off x="419506" y="1160206"/>
          <a:ext cx="99338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3571823897"/>
              </p:ext>
            </p:extLst>
          </p:nvPr>
        </p:nvGraphicFramePr>
        <p:xfrm>
          <a:off x="9117376" y="1010221"/>
          <a:ext cx="2710911" cy="219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8849032" y="2665756"/>
            <a:ext cx="1430592" cy="736268"/>
          </a:xfrm>
          <a:prstGeom prst="line">
            <a:avLst/>
          </a:prstGeom>
          <a:ln w="25400"/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66" y="1010221"/>
            <a:ext cx="952633" cy="9526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61" y="2665756"/>
            <a:ext cx="980205" cy="9639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63" y="4257140"/>
            <a:ext cx="1270289" cy="12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0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073" y="363794"/>
            <a:ext cx="11438515" cy="587433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accent6"/>
                </a:solidFill>
              </a:rPr>
              <a:t>Клиент</a:t>
            </a:r>
            <a:r>
              <a:rPr lang="en-US" sz="5400" dirty="0" smtClean="0">
                <a:solidFill>
                  <a:schemeClr val="accent6"/>
                </a:solidFill>
              </a:rPr>
              <a:t> </a:t>
            </a:r>
            <a:r>
              <a:rPr lang="ru-RU" sz="5400" dirty="0" smtClean="0">
                <a:solidFill>
                  <a:schemeClr val="accent6"/>
                </a:solidFill>
              </a:rPr>
              <a:t>приложения вчера и сегодня</a:t>
            </a:r>
            <a:endParaRPr lang="ru-RU" sz="54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296405037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824747221"/>
              </p:ext>
            </p:extLst>
          </p:nvPr>
        </p:nvGraphicFramePr>
        <p:xfrm>
          <a:off x="419506" y="1160206"/>
          <a:ext cx="115365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37" y="4014959"/>
            <a:ext cx="952633" cy="952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806" y="951227"/>
            <a:ext cx="1905434" cy="19054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018" y="2622928"/>
            <a:ext cx="1396629" cy="12711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3" y="4091193"/>
            <a:ext cx="1533739" cy="1428949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6735160" y="1790890"/>
            <a:ext cx="2872683" cy="29884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735160" y="2053956"/>
            <a:ext cx="2970815" cy="6931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773260" y="2085339"/>
            <a:ext cx="3288927" cy="216777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Умножение 29"/>
          <p:cNvSpPr/>
          <p:nvPr/>
        </p:nvSpPr>
        <p:spPr>
          <a:xfrm>
            <a:off x="8089214" y="4022689"/>
            <a:ext cx="1208991" cy="1499616"/>
          </a:xfrm>
          <a:prstGeom prst="mathMultiply">
            <a:avLst/>
          </a:prstGeom>
          <a:solidFill>
            <a:srgbClr val="EA413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6735160" y="4711940"/>
            <a:ext cx="1078390" cy="28935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6735160" y="4862656"/>
            <a:ext cx="1373626" cy="1386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773260" y="5001296"/>
            <a:ext cx="1294716" cy="8367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3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073" y="363794"/>
            <a:ext cx="11438515" cy="587433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accent6"/>
                </a:solidFill>
              </a:rPr>
              <a:t>Клиент</a:t>
            </a:r>
            <a:r>
              <a:rPr lang="en-US" sz="5400" dirty="0" smtClean="0">
                <a:solidFill>
                  <a:schemeClr val="accent6"/>
                </a:solidFill>
              </a:rPr>
              <a:t> </a:t>
            </a:r>
            <a:r>
              <a:rPr lang="ru-RU" sz="5400" dirty="0" smtClean="0">
                <a:solidFill>
                  <a:schemeClr val="accent6"/>
                </a:solidFill>
              </a:rPr>
              <a:t>приложения вчера и сегодня</a:t>
            </a:r>
            <a:endParaRPr lang="ru-RU" sz="54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296405037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824747221"/>
              </p:ext>
            </p:extLst>
          </p:nvPr>
        </p:nvGraphicFramePr>
        <p:xfrm>
          <a:off x="419506" y="1160206"/>
          <a:ext cx="115365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37" y="4014959"/>
            <a:ext cx="952633" cy="952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806" y="951227"/>
            <a:ext cx="1905434" cy="19054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018" y="2622928"/>
            <a:ext cx="1396629" cy="12711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3" y="4091193"/>
            <a:ext cx="1533739" cy="1428949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6735160" y="1790890"/>
            <a:ext cx="2872683" cy="29884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735160" y="2053956"/>
            <a:ext cx="2970815" cy="6931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773260" y="2085339"/>
            <a:ext cx="3288927" cy="216777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Умножение 29"/>
          <p:cNvSpPr/>
          <p:nvPr/>
        </p:nvSpPr>
        <p:spPr>
          <a:xfrm>
            <a:off x="8089214" y="4022689"/>
            <a:ext cx="1208991" cy="1499616"/>
          </a:xfrm>
          <a:prstGeom prst="mathMultiply">
            <a:avLst/>
          </a:prstGeom>
          <a:solidFill>
            <a:srgbClr val="EA413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6735160" y="4711940"/>
            <a:ext cx="1078390" cy="28935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6735160" y="4862656"/>
            <a:ext cx="1373626" cy="1386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773260" y="5001296"/>
            <a:ext cx="1294716" cy="8367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1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06326"/>
          </a:xfrm>
        </p:spPr>
        <p:txBody>
          <a:bodyPr/>
          <a:lstStyle/>
          <a:p>
            <a:r>
              <a:rPr lang="ru-RU" dirty="0" smtClean="0"/>
              <a:t>Расширения для браузера и не только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06326"/>
            <a:ext cx="8596668" cy="547705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Модульная архитектура современного ПО</a:t>
            </a:r>
          </a:p>
          <a:p>
            <a:pPr>
              <a:buAutoNum type="arabicPeriod"/>
            </a:pPr>
            <a:r>
              <a:rPr lang="ru-RU" dirty="0" smtClean="0"/>
              <a:t>Избавляет </a:t>
            </a:r>
            <a:r>
              <a:rPr lang="ru-RU" dirty="0" err="1" smtClean="0"/>
              <a:t>вендора</a:t>
            </a:r>
            <a:r>
              <a:rPr lang="ru-RU" dirty="0" smtClean="0"/>
              <a:t> от лишних расходов по разработке функциональности</a:t>
            </a:r>
          </a:p>
          <a:p>
            <a:pPr>
              <a:buAutoNum type="arabicPeriod"/>
            </a:pPr>
            <a:r>
              <a:rPr lang="ru-RU" dirty="0" smtClean="0"/>
              <a:t>Развязывает руки сторонним разработчикам с их смелыми идеями</a:t>
            </a:r>
          </a:p>
          <a:p>
            <a:pPr>
              <a:buAutoNum type="arabicPeriod"/>
            </a:pPr>
            <a:r>
              <a:rPr lang="ru-RU" dirty="0" smtClean="0"/>
              <a:t>Если точка интеграции получилась удобной, добавляет </a:t>
            </a:r>
            <a:r>
              <a:rPr lang="ru-RU" dirty="0" err="1" smtClean="0"/>
              <a:t>вендору</a:t>
            </a:r>
            <a:r>
              <a:rPr lang="ru-RU" dirty="0" smtClean="0"/>
              <a:t> очков престижа</a:t>
            </a:r>
          </a:p>
          <a:p>
            <a:pPr>
              <a:buAutoNum type="arabicPeriod"/>
            </a:pPr>
            <a:r>
              <a:rPr lang="ru-RU" dirty="0" smtClean="0"/>
              <a:t>Диверсифицирует новую функциональность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Наше время, расширения для браузера – модуль(</a:t>
            </a:r>
            <a:r>
              <a:rPr lang="en-US" dirty="0" smtClean="0"/>
              <a:t>plug-in</a:t>
            </a:r>
            <a:r>
              <a:rPr lang="ru-RU" dirty="0" smtClean="0"/>
              <a:t>, </a:t>
            </a:r>
            <a:r>
              <a:rPr lang="en-US" dirty="0" smtClean="0"/>
              <a:t>add-on</a:t>
            </a:r>
            <a:r>
              <a:rPr lang="ru-RU" dirty="0" smtClean="0"/>
              <a:t>, </a:t>
            </a:r>
            <a:r>
              <a:rPr lang="en-US" dirty="0" smtClean="0"/>
              <a:t>extension</a:t>
            </a:r>
            <a:r>
              <a:rPr lang="ru-RU" dirty="0" smtClean="0"/>
              <a:t>)</a:t>
            </a:r>
          </a:p>
          <a:p>
            <a:pPr>
              <a:buAutoNum type="arabicPeriod"/>
            </a:pPr>
            <a:r>
              <a:rPr lang="ru-RU" dirty="0" smtClean="0"/>
              <a:t>Обогащающий функциональность браузера</a:t>
            </a:r>
            <a:endParaRPr lang="ru-RU" dirty="0"/>
          </a:p>
          <a:p>
            <a:pPr>
              <a:buAutoNum type="arabicPeriod"/>
            </a:pPr>
            <a:r>
              <a:rPr lang="ru-RU" dirty="0" smtClean="0"/>
              <a:t>Изменяющий функциональность</a:t>
            </a:r>
          </a:p>
          <a:p>
            <a:pPr>
              <a:buAutoNum type="arabicPeriod"/>
            </a:pPr>
            <a:r>
              <a:rPr lang="ru-RU" dirty="0" smtClean="0"/>
              <a:t>Изменяющий внешний вид</a:t>
            </a:r>
          </a:p>
          <a:p>
            <a:pPr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Модуль – потому что самостоятельно исполняться не может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15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680" y="113211"/>
            <a:ext cx="5677361" cy="714103"/>
          </a:xfrm>
        </p:spPr>
        <p:txBody>
          <a:bodyPr/>
          <a:lstStyle/>
          <a:p>
            <a:pPr algn="ctr"/>
            <a:r>
              <a:rPr lang="ru-RU" dirty="0" smtClean="0"/>
              <a:t>Эволюция расширений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3210" cy="1323703"/>
          </a:xfrm>
        </p:spPr>
      </p:pic>
      <p:sp>
        <p:nvSpPr>
          <p:cNvPr id="8" name="Скругленный прямоугольник 7"/>
          <p:cNvSpPr/>
          <p:nvPr/>
        </p:nvSpPr>
        <p:spPr>
          <a:xfrm>
            <a:off x="478971" y="1872342"/>
            <a:ext cx="1479600" cy="871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roxy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760045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userscript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41976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ld extension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23908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modern extension</a:t>
            </a:r>
          </a:p>
        </p:txBody>
      </p:sp>
      <p:cxnSp>
        <p:nvCxnSpPr>
          <p:cNvPr id="13" name="Прямая со стрелкой 12"/>
          <p:cNvCxnSpPr>
            <a:stCxn id="8" idx="3"/>
            <a:endCxn id="9" idx="1"/>
          </p:cNvCxnSpPr>
          <p:nvPr/>
        </p:nvCxnSpPr>
        <p:spPr>
          <a:xfrm flipV="1">
            <a:off x="1958571" y="2307771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239645" y="2307599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6522433" y="2307428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509721" y="3178456"/>
            <a:ext cx="85646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proxy </a:t>
            </a:r>
            <a:r>
              <a:rPr lang="ru-RU" dirty="0" smtClean="0"/>
              <a:t>– модификация </a:t>
            </a:r>
            <a:r>
              <a:rPr lang="en-US" dirty="0" smtClean="0"/>
              <a:t>DOM</a:t>
            </a:r>
            <a:r>
              <a:rPr lang="ru-RU" dirty="0" smtClean="0"/>
              <a:t> на этапе загрузки страницы.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минусы</a:t>
            </a:r>
            <a:r>
              <a:rPr lang="ru-RU" dirty="0"/>
              <a:t>: стороннее </a:t>
            </a:r>
            <a:r>
              <a:rPr lang="ru-RU" dirty="0" smtClean="0"/>
              <a:t>приложение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userscript</a:t>
            </a:r>
            <a:r>
              <a:rPr lang="ru-RU" dirty="0"/>
              <a:t> - модификация </a:t>
            </a:r>
            <a:r>
              <a:rPr lang="en-US" dirty="0"/>
              <a:t>DOM</a:t>
            </a:r>
            <a:r>
              <a:rPr lang="ru-RU" dirty="0"/>
              <a:t> на этапе загрузки страницы. Уже не стороннее приложение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dirty="0"/>
              <a:t>    </a:t>
            </a:r>
            <a:r>
              <a:rPr lang="ru-RU" dirty="0" smtClean="0"/>
              <a:t>минусы</a:t>
            </a:r>
            <a:r>
              <a:rPr lang="ru-RU" dirty="0"/>
              <a:t>: после того как </a:t>
            </a:r>
            <a:r>
              <a:rPr lang="en-US" dirty="0"/>
              <a:t>DOM </a:t>
            </a:r>
            <a:r>
              <a:rPr lang="ru-RU" dirty="0"/>
              <a:t>загружен, модификация не </a:t>
            </a:r>
            <a:r>
              <a:rPr lang="ru-RU" dirty="0" smtClean="0"/>
              <a:t>выполняется</a:t>
            </a:r>
          </a:p>
          <a:p>
            <a:r>
              <a:rPr lang="ru-RU" dirty="0"/>
              <a:t> </a:t>
            </a:r>
            <a:r>
              <a:rPr lang="ru-RU" dirty="0" smtClean="0"/>
              <a:t>   Нет взаимодействия с пользователем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extension</a:t>
            </a:r>
            <a:r>
              <a:rPr lang="ru-RU" dirty="0"/>
              <a:t> – модификация в любой момент, выполнение сложных </a:t>
            </a:r>
            <a:r>
              <a:rPr lang="ru-RU" dirty="0" smtClean="0"/>
              <a:t>операций.</a:t>
            </a:r>
          </a:p>
          <a:p>
            <a:r>
              <a:rPr lang="ru-RU" dirty="0" smtClean="0"/>
              <a:t>    минусы: сложность создания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</a:t>
            </a:r>
            <a:r>
              <a:rPr lang="en-US" dirty="0" smtClean="0"/>
              <a:t>extension</a:t>
            </a:r>
            <a:r>
              <a:rPr lang="ru-RU" dirty="0" smtClean="0"/>
              <a:t> - </a:t>
            </a:r>
            <a:r>
              <a:rPr lang="ru-RU" dirty="0"/>
              <a:t>модификация в любой момент, выполнение сложных </a:t>
            </a:r>
            <a:r>
              <a:rPr lang="ru-RU" dirty="0" smtClean="0"/>
              <a:t>операций, появился </a:t>
            </a:r>
            <a:r>
              <a:rPr lang="en-US" dirty="0" smtClean="0"/>
              <a:t>Native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7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Почему еще </a:t>
            </a:r>
            <a:r>
              <a:rPr lang="en-US" dirty="0" smtClean="0"/>
              <a:t>modern extensions </a:t>
            </a:r>
            <a:r>
              <a:rPr lang="ru-RU" dirty="0" smtClean="0"/>
              <a:t>это хорошо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Идет процесс </a:t>
            </a:r>
            <a:r>
              <a:rPr lang="ru-RU" dirty="0" smtClean="0"/>
              <a:t>стандартизации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https://www.w3.org/community/browserext/</a:t>
            </a:r>
            <a:endParaRPr lang="en-US" dirty="0"/>
          </a:p>
          <a:p>
            <a:r>
              <a:rPr lang="ru-RU" dirty="0" smtClean="0"/>
              <a:t>Отказ от старой технологии и переход к пришедшей на замену практически всегда положителен</a:t>
            </a:r>
          </a:p>
          <a:p>
            <a:r>
              <a:rPr lang="ru-RU" dirty="0"/>
              <a:t>Легковесные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/>
              <a:t>JS + HTML + </a:t>
            </a:r>
            <a:r>
              <a:rPr lang="en-US" dirty="0" smtClean="0"/>
              <a:t>CSS</a:t>
            </a:r>
            <a:r>
              <a:rPr lang="ru-RU" dirty="0" smtClean="0"/>
              <a:t>, все что вам понадобится. В качестве приложения хоста может использоваться</a:t>
            </a:r>
            <a:r>
              <a:rPr lang="en-US" dirty="0"/>
              <a:t> </a:t>
            </a:r>
            <a:r>
              <a:rPr lang="en-US" dirty="0" smtClean="0"/>
              <a:t>Node.js</a:t>
            </a:r>
            <a:endParaRPr lang="en-US" dirty="0"/>
          </a:p>
          <a:p>
            <a:r>
              <a:rPr lang="ru-RU" dirty="0" smtClean="0"/>
              <a:t>Стандартизация для всех современных браузеров, не только в части реализации, но и в доставке и публикации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0" y="1219200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9027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853</Words>
  <Application>Microsoft Office PowerPoint</Application>
  <PresentationFormat>Широкоэкранный</PresentationFormat>
  <Paragraphs>138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Trebuchet MS</vt:lpstr>
      <vt:lpstr>Wingdings 2</vt:lpstr>
      <vt:lpstr>Wingdings 3</vt:lpstr>
      <vt:lpstr>Аспект</vt:lpstr>
      <vt:lpstr>HDOfficeLightV0</vt:lpstr>
      <vt:lpstr>1_HDOfficeLightV0</vt:lpstr>
      <vt:lpstr>Расширения для современных браузеров и Native messaging API.</vt:lpstr>
      <vt:lpstr>О чем пойдет речь</vt:lpstr>
      <vt:lpstr>Enterprise приложение</vt:lpstr>
      <vt:lpstr>Enterprise приложение сегодня</vt:lpstr>
      <vt:lpstr>Клиент приложения вчера и сегодня</vt:lpstr>
      <vt:lpstr>Клиент приложения вчера и сегодня</vt:lpstr>
      <vt:lpstr>Расширения для браузера и не только</vt:lpstr>
      <vt:lpstr>Эволюция расширений</vt:lpstr>
      <vt:lpstr>Почему еще modern extensions это хорошо</vt:lpstr>
      <vt:lpstr>Что из себя представляет</vt:lpstr>
      <vt:lpstr>Перейдем к практике. Наша цель:</vt:lpstr>
      <vt:lpstr>Структура manifest.json для Browser extension</vt:lpstr>
      <vt:lpstr>Нюансы создания Browser extension</vt:lpstr>
      <vt:lpstr>Host application</vt:lpstr>
      <vt:lpstr>Структура croc-demo-native-app.json – манифест для Host application</vt:lpstr>
      <vt:lpstr>Нюансы создания Host application</vt:lpstr>
      <vt:lpstr>Еще нюансы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extension плюс Native messaging</dc:title>
  <dc:creator>Gumenyuk Aleksey</dc:creator>
  <cp:lastModifiedBy>Gumenyuk Aleksey</cp:lastModifiedBy>
  <cp:revision>146</cp:revision>
  <dcterms:created xsi:type="dcterms:W3CDTF">2017-11-06T09:14:43Z</dcterms:created>
  <dcterms:modified xsi:type="dcterms:W3CDTF">2017-11-16T07:17:10Z</dcterms:modified>
</cp:coreProperties>
</file>