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Browser extension</a:t>
            </a:r>
            <a:r>
              <a:rPr lang="en-US" dirty="0"/>
              <a:t> </a:t>
            </a:r>
            <a:r>
              <a:rPr lang="ru-RU" dirty="0" smtClean="0"/>
              <a:t>плюс</a:t>
            </a:r>
            <a:r>
              <a:rPr lang="en-US" dirty="0" smtClean="0"/>
              <a:t> Native messaging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Выходим за границы дозволенного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741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8" y="0"/>
            <a:ext cx="3651273" cy="2665549"/>
          </a:xfrm>
        </p:spPr>
      </p:pic>
    </p:spTree>
    <p:extLst>
      <p:ext uri="{BB962C8B-B14F-4D97-AF65-F5344CB8AC3E}">
        <p14:creationId xmlns:p14="http://schemas.microsoft.com/office/powerpoint/2010/main" val="78978861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9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Аспект</vt:lpstr>
      <vt:lpstr>Browser extension плюс Native messaging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extension плюс Native messaging</dc:title>
  <dc:creator>Gumenyuk Aleksey</dc:creator>
  <cp:lastModifiedBy>Gumenyuk Aleksey</cp:lastModifiedBy>
  <cp:revision>3</cp:revision>
  <dcterms:created xsi:type="dcterms:W3CDTF">2017-11-06T09:14:43Z</dcterms:created>
  <dcterms:modified xsi:type="dcterms:W3CDTF">2017-11-06T09:28:14Z</dcterms:modified>
</cp:coreProperties>
</file>