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9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8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2154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9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3655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82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3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1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3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5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8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59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4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oc.r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2404533"/>
            <a:ext cx="7766936" cy="852473"/>
          </a:xfrm>
        </p:spPr>
        <p:txBody>
          <a:bodyPr/>
          <a:lstStyle/>
          <a:p>
            <a:pPr algn="ctr"/>
            <a:r>
              <a:rPr lang="en-US" dirty="0" smtClean="0"/>
              <a:t>Native </a:t>
            </a:r>
            <a:r>
              <a:rPr lang="en-US" dirty="0" smtClean="0"/>
              <a:t>messaging + Browser </a:t>
            </a:r>
            <a:r>
              <a:rPr lang="en-US" dirty="0" err="1" smtClean="0"/>
              <a:t>Exetnsion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3528320"/>
            <a:ext cx="7766936" cy="35570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Выходим за границы дозволенного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741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57051"/>
            <a:ext cx="8596668" cy="67056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whoami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027611"/>
            <a:ext cx="8596668" cy="3880773"/>
          </a:xfrm>
        </p:spPr>
        <p:txBody>
          <a:bodyPr/>
          <a:lstStyle/>
          <a:p>
            <a:r>
              <a:rPr lang="ru-RU" dirty="0" err="1" smtClean="0"/>
              <a:t>Гуменюк</a:t>
            </a:r>
            <a:r>
              <a:rPr lang="ru-RU" dirty="0" smtClean="0"/>
              <a:t> Алексей</a:t>
            </a:r>
          </a:p>
          <a:p>
            <a:r>
              <a:rPr lang="ru-RU" dirty="0" err="1" smtClean="0"/>
              <a:t>Комания</a:t>
            </a:r>
            <a:r>
              <a:rPr lang="ru-RU" dirty="0" smtClean="0"/>
              <a:t> </a:t>
            </a:r>
            <a:r>
              <a:rPr lang="ru-RU" dirty="0" err="1" smtClean="0"/>
              <a:t>Крок</a:t>
            </a:r>
            <a:r>
              <a:rPr lang="en-US" dirty="0" smtClean="0"/>
              <a:t> (</a:t>
            </a:r>
            <a:r>
              <a:rPr lang="en-US" dirty="0">
                <a:hlinkClick r:id="rId2"/>
              </a:rPr>
              <a:t>https://croc.ru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r>
              <a:rPr lang="ru-RU" dirty="0" smtClean="0"/>
              <a:t>, которая является одним из ведущих игроков на рынке России в области разработки, внедрения и сервисе комплексных информационных систем.</a:t>
            </a:r>
          </a:p>
          <a:p>
            <a:r>
              <a:rPr lang="ru-RU" dirty="0" smtClean="0"/>
              <a:t>Занимаюсь разработкой приложений уровня предприятия.</a:t>
            </a:r>
          </a:p>
          <a:p>
            <a:r>
              <a:rPr lang="ru-RU" dirty="0" smtClean="0"/>
              <a:t>Разработка на </a:t>
            </a:r>
            <a:r>
              <a:rPr lang="en-US" dirty="0" smtClean="0"/>
              <a:t>Java c 2011</a:t>
            </a:r>
            <a:r>
              <a:rPr lang="ru-RU" dirty="0" smtClean="0"/>
              <a:t>г.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://github.com/croacker/native-messaging-example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47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09005"/>
            <a:ext cx="8596668" cy="696686"/>
          </a:xfrm>
        </p:spPr>
        <p:txBody>
          <a:bodyPr>
            <a:normAutofit/>
          </a:bodyPr>
          <a:lstStyle/>
          <a:p>
            <a:r>
              <a:rPr lang="en-US" i="1" dirty="0"/>
              <a:t>Things to </a:t>
            </a:r>
            <a:r>
              <a:rPr lang="en-US" i="1" dirty="0" smtClean="0"/>
              <a:t>do </a:t>
            </a:r>
            <a:r>
              <a:rPr lang="en-US" i="1" dirty="0"/>
              <a:t>in Denver </a:t>
            </a:r>
            <a:r>
              <a:rPr lang="en-US" i="1" dirty="0" smtClean="0"/>
              <a:t>when you're dead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975361"/>
            <a:ext cx="8596668" cy="5066002"/>
          </a:xfrm>
        </p:spPr>
        <p:txBody>
          <a:bodyPr/>
          <a:lstStyle/>
          <a:p>
            <a:r>
              <a:rPr lang="ru-RU" dirty="0" smtClean="0"/>
              <a:t>Главное - выбраться за границы возможностей предоставляемых браузером</a:t>
            </a:r>
          </a:p>
          <a:p>
            <a:r>
              <a:rPr lang="ru-RU" dirty="0" smtClean="0"/>
              <a:t>Мы </a:t>
            </a:r>
            <a:r>
              <a:rPr lang="ru-RU" dirty="0"/>
              <a:t>поговорим о том, что такое расширения, зачем они нужны и почему </a:t>
            </a:r>
            <a:r>
              <a:rPr lang="ru-RU" dirty="0" smtClean="0"/>
              <a:t>появились</a:t>
            </a:r>
          </a:p>
          <a:p>
            <a:r>
              <a:rPr lang="ru-RU" dirty="0" smtClean="0"/>
              <a:t>Создадим простое расширение выполняющее конкретную задачу</a:t>
            </a:r>
            <a:endParaRPr lang="ru-RU" dirty="0"/>
          </a:p>
          <a:p>
            <a:r>
              <a:rPr lang="ru-RU" dirty="0" smtClean="0"/>
              <a:t>Что могут и че</a:t>
            </a:r>
            <a:r>
              <a:rPr lang="ru-RU" dirty="0" smtClean="0"/>
              <a:t>го</a:t>
            </a:r>
            <a:r>
              <a:rPr lang="ru-RU" dirty="0" smtClean="0"/>
              <a:t> </a:t>
            </a:r>
            <a:r>
              <a:rPr lang="ru-RU" dirty="0"/>
              <a:t>не могут делать расширения для браузера.</a:t>
            </a:r>
          </a:p>
          <a:p>
            <a:r>
              <a:rPr lang="ru-RU" dirty="0"/>
              <a:t>Что такое приложение хоста и </a:t>
            </a:r>
            <a:r>
              <a:rPr lang="ru-RU" dirty="0" err="1"/>
              <a:t>Native</a:t>
            </a:r>
            <a:r>
              <a:rPr lang="ru-RU" dirty="0"/>
              <a:t> </a:t>
            </a:r>
            <a:r>
              <a:rPr lang="ru-RU" dirty="0" err="1"/>
              <a:t>messaging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Создадим приложение хоста и наладим коммуникации между ним и расширением</a:t>
            </a:r>
          </a:p>
          <a:p>
            <a:r>
              <a:rPr lang="ru-RU" dirty="0" smtClean="0"/>
              <a:t>Рассмотрим подводные камни</a:t>
            </a:r>
          </a:p>
          <a:p>
            <a:r>
              <a:rPr lang="ru-RU" dirty="0" smtClean="0"/>
              <a:t>Обсудим альтернативы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60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274002" cy="906326"/>
          </a:xfrm>
        </p:spPr>
        <p:txBody>
          <a:bodyPr/>
          <a:lstStyle/>
          <a:p>
            <a:r>
              <a:rPr lang="ru-RU" dirty="0" smtClean="0"/>
              <a:t>Расширения для браузера и не только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906326"/>
            <a:ext cx="8596668" cy="547705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Модульная архитектура современного ПО</a:t>
            </a:r>
          </a:p>
          <a:p>
            <a:pPr>
              <a:buAutoNum type="arabicPeriod"/>
            </a:pPr>
            <a:r>
              <a:rPr lang="ru-RU" dirty="0" smtClean="0"/>
              <a:t>Избавляет </a:t>
            </a:r>
            <a:r>
              <a:rPr lang="ru-RU" dirty="0" err="1" smtClean="0"/>
              <a:t>вендора</a:t>
            </a:r>
            <a:r>
              <a:rPr lang="ru-RU" dirty="0" smtClean="0"/>
              <a:t> от лишних расходов по разработке функциональности</a:t>
            </a:r>
          </a:p>
          <a:p>
            <a:pPr>
              <a:buAutoNum type="arabicPeriod"/>
            </a:pPr>
            <a:r>
              <a:rPr lang="ru-RU" dirty="0" smtClean="0"/>
              <a:t>Развязывает руки сторонним разработчикам с их смелыми идеями</a:t>
            </a:r>
          </a:p>
          <a:p>
            <a:pPr>
              <a:buAutoNum type="arabicPeriod"/>
            </a:pPr>
            <a:r>
              <a:rPr lang="ru-RU" dirty="0" smtClean="0"/>
              <a:t>Если точка интеграции получилась удобной, добавляет </a:t>
            </a:r>
            <a:r>
              <a:rPr lang="ru-RU" dirty="0" err="1" smtClean="0"/>
              <a:t>вендору</a:t>
            </a:r>
            <a:r>
              <a:rPr lang="ru-RU" dirty="0" smtClean="0"/>
              <a:t> очков престижа</a:t>
            </a:r>
          </a:p>
          <a:p>
            <a:pPr>
              <a:buAutoNum type="arabicPeriod"/>
            </a:pPr>
            <a:r>
              <a:rPr lang="ru-RU" dirty="0" smtClean="0"/>
              <a:t>Диверсифицирует новую функциональность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Наше время, расширения для браузера – модуль(</a:t>
            </a:r>
            <a:r>
              <a:rPr lang="en-US" dirty="0" smtClean="0"/>
              <a:t>plug-in</a:t>
            </a:r>
            <a:r>
              <a:rPr lang="ru-RU" dirty="0" smtClean="0"/>
              <a:t>, </a:t>
            </a:r>
            <a:r>
              <a:rPr lang="en-US" dirty="0" smtClean="0"/>
              <a:t>add-on</a:t>
            </a:r>
            <a:r>
              <a:rPr lang="ru-RU" dirty="0" smtClean="0"/>
              <a:t>, </a:t>
            </a:r>
            <a:r>
              <a:rPr lang="en-US" dirty="0" smtClean="0"/>
              <a:t>extension</a:t>
            </a:r>
            <a:r>
              <a:rPr lang="ru-RU" dirty="0" smtClean="0"/>
              <a:t>)</a:t>
            </a:r>
          </a:p>
          <a:p>
            <a:pPr>
              <a:buAutoNum type="arabicPeriod"/>
            </a:pPr>
            <a:r>
              <a:rPr lang="ru-RU" dirty="0" smtClean="0"/>
              <a:t>Обогащающий функциональность браузера</a:t>
            </a:r>
            <a:endParaRPr lang="ru-RU" dirty="0"/>
          </a:p>
          <a:p>
            <a:pPr>
              <a:buAutoNum type="arabicPeriod"/>
            </a:pPr>
            <a:r>
              <a:rPr lang="ru-RU" dirty="0" smtClean="0"/>
              <a:t>Изменяющий функциональность</a:t>
            </a:r>
          </a:p>
          <a:p>
            <a:pPr>
              <a:buAutoNum type="arabicPeriod"/>
            </a:pPr>
            <a:r>
              <a:rPr lang="ru-RU" dirty="0" smtClean="0"/>
              <a:t>Изменяющий внешний вид</a:t>
            </a:r>
          </a:p>
          <a:p>
            <a:pPr>
              <a:buAutoNum type="arabicPeriod"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Модуль – потому что самостоятельно исполняться не может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215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1680" y="113211"/>
            <a:ext cx="5677361" cy="714103"/>
          </a:xfrm>
        </p:spPr>
        <p:txBody>
          <a:bodyPr/>
          <a:lstStyle/>
          <a:p>
            <a:pPr algn="ctr"/>
            <a:r>
              <a:rPr lang="ru-RU" dirty="0" smtClean="0"/>
              <a:t>Эволюция расширений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13210" cy="1323703"/>
          </a:xfrm>
        </p:spPr>
      </p:pic>
      <p:sp>
        <p:nvSpPr>
          <p:cNvPr id="8" name="Скругленный прямоугольник 7"/>
          <p:cNvSpPr/>
          <p:nvPr/>
        </p:nvSpPr>
        <p:spPr>
          <a:xfrm>
            <a:off x="478971" y="1872342"/>
            <a:ext cx="1479600" cy="871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</a:t>
            </a:r>
            <a:r>
              <a:rPr lang="en-US" sz="2000" dirty="0" smtClean="0">
                <a:solidFill>
                  <a:schemeClr val="tx1"/>
                </a:solidFill>
              </a:rPr>
              <a:t>roxy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760045" y="1872342"/>
            <a:ext cx="1480457" cy="870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userscript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041976" y="1872342"/>
            <a:ext cx="1480457" cy="870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</a:t>
            </a:r>
            <a:r>
              <a:rPr lang="en-US" sz="2000" dirty="0" smtClean="0">
                <a:solidFill>
                  <a:schemeClr val="tx1"/>
                </a:solidFill>
              </a:rPr>
              <a:t>ld extension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323908" y="1872342"/>
            <a:ext cx="1480457" cy="870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modern extension</a:t>
            </a:r>
          </a:p>
        </p:txBody>
      </p:sp>
      <p:cxnSp>
        <p:nvCxnSpPr>
          <p:cNvPr id="13" name="Прямая со стрелкой 12"/>
          <p:cNvCxnSpPr>
            <a:stCxn id="8" idx="3"/>
            <a:endCxn id="9" idx="1"/>
          </p:cNvCxnSpPr>
          <p:nvPr/>
        </p:nvCxnSpPr>
        <p:spPr>
          <a:xfrm flipV="1">
            <a:off x="1958571" y="2307771"/>
            <a:ext cx="801474" cy="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4239645" y="2307599"/>
            <a:ext cx="801474" cy="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6522433" y="2307428"/>
            <a:ext cx="801474" cy="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78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204</Words>
  <Application>Microsoft Office PowerPoint</Application>
  <PresentationFormat>Широкоэкранный</PresentationFormat>
  <Paragraphs>35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Native messaging + Browser Exetnsion</vt:lpstr>
      <vt:lpstr>whoami </vt:lpstr>
      <vt:lpstr>Things to do in Denver when you're dead</vt:lpstr>
      <vt:lpstr>Расширения для браузера и не только</vt:lpstr>
      <vt:lpstr>Эволюция расширений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Browser extension плюс Native messaging</dc:title>
  <dc:creator>Gumenyuk Aleksey</dc:creator>
  <cp:lastModifiedBy>Gumenyuk Aleksey</cp:lastModifiedBy>
  <cp:revision>39</cp:revision>
  <dcterms:created xsi:type="dcterms:W3CDTF">2017-11-06T09:14:43Z</dcterms:created>
  <dcterms:modified xsi:type="dcterms:W3CDTF">2017-11-12T16:05:12Z</dcterms:modified>
</cp:coreProperties>
</file>