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709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6" r:id="rId4"/>
    <p:sldId id="258" r:id="rId5"/>
    <p:sldId id="319" r:id="rId6"/>
    <p:sldId id="320" r:id="rId7"/>
    <p:sldId id="330" r:id="rId8"/>
    <p:sldId id="321" r:id="rId9"/>
    <p:sldId id="331" r:id="rId10"/>
    <p:sldId id="322" r:id="rId11"/>
    <p:sldId id="323" r:id="rId12"/>
    <p:sldId id="324" r:id="rId13"/>
    <p:sldId id="325" r:id="rId14"/>
    <p:sldId id="327" r:id="rId15"/>
    <p:sldId id="326" r:id="rId16"/>
    <p:sldId id="328" r:id="rId17"/>
    <p:sldId id="332" r:id="rId18"/>
    <p:sldId id="333" r:id="rId19"/>
    <p:sldId id="329" r:id="rId20"/>
    <p:sldId id="305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7AFAA-0568-416E-9C60-7465667FE499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1842-965F-4580-8F4A-88750E136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BAD8-84C3-4BF1-975A-9C555913CA3B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5E14-17E5-4867-ADAD-6405457EA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1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38B6-79FA-4D7F-9F27-6C50CB5B2EA4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36BA-141F-483E-A92F-B8E42509EAA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EB5E-908C-4240-BA43-25372CC5B984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523-C300-408D-91CB-3BD640447FA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42FA-BFDD-4616-850D-FC6F3855A262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8" y="6386041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1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DE4C-F374-4CBD-B6A2-D2EA56BC83E9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42FC-0706-4590-B347-A5D7C11EAF8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0079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7B0E-747D-4A91-895F-589106A7AAAF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17743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1A0E-9023-46EA-AF15-DC231C211C09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184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DC78-3572-4DFE-983A-8F1A930DBB8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9506" y="6369565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4BA3-5531-47A9-B107-9B15C993903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5981" y="6356350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8BC-4127-4A4D-808F-75067438C07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E8A9-7B75-4208-A1FB-0D56EABF04DC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8317" y="6353089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7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CF91-6107-4F86-887E-94165D35637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1267" y="6394278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646D-13E1-45B3-A1DD-264A39A8488F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7743" y="6377803"/>
            <a:ext cx="2743200" cy="365125"/>
          </a:xfrm>
        </p:spPr>
        <p:txBody>
          <a:bodyPr/>
          <a:lstStyle>
            <a:lvl1pPr>
              <a:defRPr sz="2400" baseline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98EC-17EF-421C-81A5-A66B9547A1D6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EC1-4EDC-4001-86BB-D9566DC979A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17C-BABD-48B5-A0F7-EB1EADDA384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DABB-6D73-438F-ACC7-384CCF408682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90A-3877-4F4E-A552-1EDC004EB84C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8B3-3480-4517-8CBB-A5480A2CE1F1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DE13-1DAE-4765-B243-D718EE9587A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815A1D-85D4-40D4-89F6-5E6A04C78DD3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83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B4EA04-2EA8-4997-9080-443195CAF33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aine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install/linux/docker-ce/ubuntu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84346"/>
            <a:ext cx="12192000" cy="12314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Docker – </a:t>
            </a:r>
            <a:r>
              <a:rPr lang="ru-RU" b="1" dirty="0" smtClean="0">
                <a:solidFill>
                  <a:schemeClr val="bg1"/>
                </a:solidFill>
              </a:rPr>
              <a:t>доступно и всерьез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90" y="1450651"/>
            <a:ext cx="8789238" cy="494215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err="1"/>
              <a:t>Images</a:t>
            </a:r>
            <a:r>
              <a:rPr lang="ru-RU" sz="2400" b="1" dirty="0"/>
              <a:t> </a:t>
            </a:r>
            <a:r>
              <a:rPr lang="ru-RU" sz="2400" b="1" dirty="0" smtClean="0"/>
              <a:t>- Образы приложений которые </a:t>
            </a:r>
            <a:r>
              <a:rPr lang="ru-RU" sz="2400" b="1" dirty="0"/>
              <a:t>являются основой </a:t>
            </a:r>
            <a:r>
              <a:rPr lang="ru-RU" sz="2400" b="1" dirty="0" smtClean="0"/>
              <a:t>контейнеров</a:t>
            </a:r>
            <a:r>
              <a:rPr lang="en-US" sz="2400" b="1" dirty="0" smtClean="0"/>
              <a:t>;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Containers</a:t>
            </a:r>
            <a:r>
              <a:rPr lang="ru-RU" sz="2400" b="1" dirty="0"/>
              <a:t> - </a:t>
            </a:r>
            <a:r>
              <a:rPr lang="ru-RU" sz="2400" b="1" dirty="0" smtClean="0"/>
              <a:t>создаются </a:t>
            </a:r>
            <a:r>
              <a:rPr lang="ru-RU" sz="2400" b="1" dirty="0"/>
              <a:t>на основе образа и запускают само </a:t>
            </a:r>
            <a:r>
              <a:rPr lang="ru-RU" sz="2400" b="1" dirty="0" smtClean="0"/>
              <a:t>приложение</a:t>
            </a:r>
            <a:r>
              <a:rPr lang="en-US" sz="2400" b="1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Networks </a:t>
            </a:r>
            <a:r>
              <a:rPr lang="en-US" sz="2400" b="1" dirty="0" smtClean="0"/>
              <a:t>– </a:t>
            </a:r>
            <a:r>
              <a:rPr lang="ru-RU" sz="2400" b="1" dirty="0" smtClean="0"/>
              <a:t>виртуальные сети</a:t>
            </a:r>
            <a:r>
              <a:rPr lang="en-US" sz="2400" b="1" dirty="0" smtClean="0"/>
              <a:t>;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Volumes</a:t>
            </a:r>
            <a:r>
              <a:rPr lang="ru-RU" sz="2400" b="1" dirty="0" smtClean="0"/>
              <a:t> – дисковые ресурсы</a:t>
            </a:r>
            <a:r>
              <a:rPr lang="en-US" sz="2400" b="1" dirty="0" smtClean="0"/>
              <a:t>;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Терминология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Эксперименты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62" y="1931120"/>
            <a:ext cx="4056609" cy="34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87" y="1074916"/>
            <a:ext cx="8789238" cy="9267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 smtClean="0"/>
              <a:t>Portainer</a:t>
            </a:r>
            <a:r>
              <a:rPr lang="ru-RU" sz="2400" b="1" dirty="0" smtClean="0"/>
              <a:t>(</a:t>
            </a:r>
            <a:r>
              <a:rPr lang="en-US" sz="2400" b="1" dirty="0">
                <a:hlinkClick r:id="rId2"/>
              </a:rPr>
              <a:t>https://www.portainer.io/</a:t>
            </a:r>
            <a:r>
              <a:rPr lang="ru-RU" sz="2400" b="1" dirty="0" smtClean="0"/>
              <a:t>)</a:t>
            </a:r>
          </a:p>
          <a:p>
            <a:pPr>
              <a:lnSpc>
                <a:spcPct val="200000"/>
              </a:lnSpc>
            </a:pPr>
            <a:endParaRPr lang="ru-RU" sz="2400" b="1" dirty="0" smtClean="0"/>
          </a:p>
          <a:p>
            <a:pPr>
              <a:lnSpc>
                <a:spcPct val="200000"/>
              </a:lnSpc>
            </a:pP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Интерфейс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89" y="1936864"/>
            <a:ext cx="8578736" cy="43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87" y="1074916"/>
            <a:ext cx="8789238" cy="536744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Пакетный менеджер, для </a:t>
            </a:r>
            <a:r>
              <a:rPr lang="ru-RU" sz="2400" b="1" dirty="0" err="1"/>
              <a:t>многоконтейнерных</a:t>
            </a:r>
            <a:r>
              <a:rPr lang="ru-RU" sz="2400" b="1" dirty="0"/>
              <a:t> приложений позволяющий описывать необходимую структуру в одном файле </a:t>
            </a:r>
            <a:r>
              <a:rPr lang="ru-RU" sz="2400" b="1" dirty="0" err="1" smtClean="0"/>
              <a:t>docker-compose.yml</a:t>
            </a:r>
            <a:r>
              <a:rPr lang="ru-RU" sz="2400" b="1" dirty="0" smtClean="0"/>
              <a:t>.</a:t>
            </a:r>
          </a:p>
          <a:p>
            <a:pPr>
              <a:lnSpc>
                <a:spcPct val="200000"/>
              </a:lnSpc>
            </a:pP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Docker Compose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Свой контейнер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79" y="2761524"/>
            <a:ext cx="4077269" cy="1428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61" y="2195429"/>
            <a:ext cx="3170850" cy="32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2574" y="897002"/>
            <a:ext cx="8789238" cy="58244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dirty="0" err="1" smtClean="0"/>
              <a:t>Оркестрация</a:t>
            </a: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/>
              <a:t>Желаемое состояние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dirty="0" smtClean="0"/>
              <a:t>Все хосты к</a:t>
            </a:r>
            <a:r>
              <a:rPr lang="ru-RU" dirty="0"/>
              <a:t>ак один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Балансировка нагрузки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Безопасность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Обновление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Кластеризация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87" y="1074916"/>
            <a:ext cx="8789238" cy="48853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Docker Swarm – </a:t>
            </a:r>
            <a:r>
              <a:rPr lang="ru-RU" sz="2400" b="1" dirty="0" smtClean="0"/>
              <a:t>«родная» кластеризация</a:t>
            </a:r>
          </a:p>
          <a:p>
            <a:pPr>
              <a:lnSpc>
                <a:spcPct val="200000"/>
              </a:lnSpc>
            </a:pPr>
            <a:r>
              <a:rPr lang="ru-RU" sz="2400" b="1" dirty="0" err="1" smtClean="0"/>
              <a:t>Kubernetes</a:t>
            </a:r>
            <a:r>
              <a:rPr lang="ru-RU" sz="2400" b="1" dirty="0" smtClean="0"/>
              <a:t> – предназначен не только для </a:t>
            </a:r>
            <a:r>
              <a:rPr lang="en-US" sz="2400" b="1" dirty="0" smtClean="0"/>
              <a:t>Docker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Rancher </a:t>
            </a:r>
            <a:r>
              <a:rPr lang="ru-RU" sz="2400" b="1" dirty="0"/>
              <a:t>– предназначен не только для </a:t>
            </a:r>
            <a:r>
              <a:rPr lang="en-US" sz="2400" b="1" dirty="0" smtClean="0"/>
              <a:t>Docker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Apache </a:t>
            </a:r>
            <a:r>
              <a:rPr lang="en-US" sz="2400" b="1" dirty="0" err="1" smtClean="0"/>
              <a:t>Mesos</a:t>
            </a:r>
            <a:r>
              <a:rPr lang="en-US" sz="2400" b="1" dirty="0" smtClean="0"/>
              <a:t> - </a:t>
            </a:r>
            <a:r>
              <a:rPr lang="ru-RU" sz="2400" b="1" dirty="0"/>
              <a:t>предназначен не только для </a:t>
            </a:r>
            <a:r>
              <a:rPr lang="en-US" sz="2400" b="1" dirty="0"/>
              <a:t>Docker</a:t>
            </a:r>
          </a:p>
          <a:p>
            <a:pPr>
              <a:lnSpc>
                <a:spcPct val="200000"/>
              </a:lnSpc>
            </a:pPr>
            <a:r>
              <a:rPr lang="ru-RU" sz="2400" b="1" dirty="0" smtClean="0"/>
              <a:t>И т.д.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Инструменты для кластеризации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87" y="1074916"/>
            <a:ext cx="8789238" cy="56465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1 приложение = 1 </a:t>
            </a:r>
            <a:r>
              <a:rPr lang="ru-RU" sz="2400" b="1" dirty="0" smtClean="0"/>
              <a:t>контейнер</a:t>
            </a:r>
            <a:r>
              <a:rPr lang="en-US" sz="2400" b="1" dirty="0"/>
              <a:t>;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/>
              <a:t>Запускайте процесс на переднем </a:t>
            </a:r>
            <a:r>
              <a:rPr lang="ru-RU" sz="2400" b="1" dirty="0" smtClean="0"/>
              <a:t>плане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/>
              <a:t>Избегайте ручных настроек или действий внутри </a:t>
            </a:r>
            <a:r>
              <a:rPr lang="ru-RU" sz="2400" b="1" dirty="0" smtClean="0"/>
              <a:t>контейнера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Помните</a:t>
            </a:r>
            <a:r>
              <a:rPr lang="ru-RU" sz="2400" b="1" dirty="0"/>
              <a:t>, что следующий контейнер может воспользоваться старыми </a:t>
            </a:r>
            <a:r>
              <a:rPr lang="ru-RU" sz="2400" b="1" dirty="0" smtClean="0"/>
              <a:t>данными в томе</a:t>
            </a:r>
            <a:r>
              <a:rPr lang="en-US" sz="2400" b="1" dirty="0" smtClean="0"/>
              <a:t>;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/>
              <a:t>Думайте о минимизации.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Хороший стиль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Установка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002"/>
            <a:ext cx="1268989" cy="1082300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438102" y="1739934"/>
            <a:ext cx="10596243" cy="40540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1.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https://jive.croc.ru/groups/hackersclub </a:t>
            </a:r>
            <a:r>
              <a:rPr lang="ru-RU" sz="2400" b="1" dirty="0"/>
              <a:t>- настройка </a:t>
            </a:r>
            <a:r>
              <a:rPr lang="ru-RU" sz="2400" b="1" dirty="0" smtClean="0"/>
              <a:t>proxy.croc.ru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/>
              <a:t>2.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https://www.digitalocean.com/community/tutorials/docker-ubuntu-16-04-ru</a:t>
            </a:r>
            <a:r>
              <a:rPr lang="ru-RU" sz="2400" b="1" dirty="0"/>
              <a:t> - руководство по установке </a:t>
            </a:r>
            <a:r>
              <a:rPr lang="ru-RU" sz="2400" b="1" dirty="0" err="1"/>
              <a:t>Docker</a:t>
            </a:r>
            <a:r>
              <a:rPr lang="ru-RU" sz="2400" b="1" dirty="0"/>
              <a:t> </a:t>
            </a:r>
            <a:r>
              <a:rPr lang="ru-RU" sz="2400" b="1" dirty="0" smtClean="0"/>
              <a:t>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3.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https://docs.docker.com/install/linux/docker-ce/ubuntu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/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b="1" dirty="0"/>
              <a:t>- </a:t>
            </a:r>
            <a:r>
              <a:rPr lang="ru-RU" sz="2400" b="1" dirty="0" smtClean="0"/>
              <a:t>еще одно руководство </a:t>
            </a:r>
            <a:r>
              <a:rPr lang="ru-RU" sz="2400" b="1" dirty="0"/>
              <a:t>по установке </a:t>
            </a:r>
            <a:r>
              <a:rPr lang="ru-RU" sz="2400" b="1" dirty="0" err="1"/>
              <a:t>Docker</a:t>
            </a:r>
            <a:r>
              <a:rPr lang="ru-RU" sz="2400" b="1" dirty="0"/>
              <a:t> CE</a:t>
            </a:r>
          </a:p>
          <a:p>
            <a:pPr>
              <a:lnSpc>
                <a:spcPct val="200000"/>
              </a:lnSpc>
            </a:pP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105" y="1169221"/>
            <a:ext cx="160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Установка: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798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407" y="3053040"/>
            <a:ext cx="7654637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Задавайте ваши вопросы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4695" y="215744"/>
            <a:ext cx="8596668" cy="46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О</a:t>
            </a:r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б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" y="2261418"/>
            <a:ext cx="2464979" cy="254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3917" y="3074153"/>
            <a:ext cx="7860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кончил </a:t>
            </a:r>
            <a:r>
              <a:rPr lang="ru-RU" sz="2000" dirty="0" err="1" smtClean="0"/>
              <a:t>ИрГУПС</a:t>
            </a:r>
            <a:r>
              <a:rPr lang="ru-RU" sz="2000" dirty="0" smtClean="0"/>
              <a:t> в 2003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Занимался разработкой и внедрением решений для бизнеса с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7 лет разработчик 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 err="1" smtClean="0"/>
              <a:t>Enterprise</a:t>
            </a:r>
            <a:r>
              <a:rPr lang="ru-RU" sz="2000" dirty="0" smtClean="0"/>
              <a:t> приложений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4149" y="4974304"/>
            <a:ext cx="271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Гуменюк</a:t>
            </a:r>
            <a:r>
              <a:rPr lang="ru-RU" b="1" dirty="0"/>
              <a:t> Алексей</a:t>
            </a:r>
          </a:p>
          <a:p>
            <a:pPr algn="ctr"/>
            <a:r>
              <a:rPr lang="ru-RU" dirty="0" smtClean="0"/>
              <a:t>Инженер-разработчик</a:t>
            </a:r>
          </a:p>
          <a:p>
            <a:pPr algn="ctr"/>
            <a:r>
              <a:rPr lang="ru-RU" dirty="0" smtClean="0"/>
              <a:t>компании  </a:t>
            </a:r>
            <a:r>
              <a:rPr lang="ru-RU" dirty="0" err="1" smtClean="0"/>
              <a:t>Крок</a:t>
            </a:r>
            <a:endParaRPr lang="ru-RU" dirty="0" smtClean="0"/>
          </a:p>
          <a:p>
            <a:pPr algn="ctr"/>
            <a:r>
              <a:rPr lang="en-US" dirty="0" smtClean="0"/>
              <a:t>agumenyuk@croc.ru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757"/>
            <a:ext cx="12192000" cy="29900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0408" y="3053040"/>
            <a:ext cx="6991184" cy="72544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1955" y="897002"/>
            <a:ext cx="9360045" cy="494215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smtClean="0"/>
              <a:t>Для чего это нужно и почему не виртуальные машины</a:t>
            </a:r>
          </a:p>
          <a:p>
            <a:pPr>
              <a:lnSpc>
                <a:spcPct val="200000"/>
              </a:lnSpc>
            </a:pPr>
            <a:r>
              <a:rPr lang="ru-RU" sz="2400" b="1" dirty="0" smtClean="0"/>
              <a:t>Терминология</a:t>
            </a:r>
          </a:p>
          <a:p>
            <a:pPr>
              <a:lnSpc>
                <a:spcPct val="200000"/>
              </a:lnSpc>
            </a:pPr>
            <a:r>
              <a:rPr lang="ru-RU" sz="2400" b="1" dirty="0" smtClean="0"/>
              <a:t>Эксперименты простые и посложнее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Инструменты попроще</a:t>
            </a:r>
            <a:endParaRPr lang="ru-RU" sz="2400" b="1" dirty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Свой контейнер(</a:t>
            </a:r>
            <a:r>
              <a:rPr lang="ru-RU" sz="2400" b="1" dirty="0"/>
              <a:t>ы</a:t>
            </a:r>
            <a:r>
              <a:rPr lang="ru-RU" sz="2400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ru-RU" sz="2400" b="1" dirty="0" smtClean="0"/>
              <a:t>Инструменты посложнее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План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1088195"/>
            <a:ext cx="1268989" cy="10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0763" y="1314033"/>
            <a:ext cx="3369339" cy="289220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err="1" smtClean="0"/>
              <a:t>Воспроизводимость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err="1" smtClean="0"/>
              <a:t>Тиражируемость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err="1" smtClean="0"/>
              <a:t>Переиспользуемость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Чего хочет обычный человек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84" y="3085169"/>
            <a:ext cx="1219370" cy="126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84" y="1314033"/>
            <a:ext cx="121937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02" y="4722408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90" y="1450651"/>
            <a:ext cx="8789238" cy="494215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smtClean="0"/>
              <a:t>Установочный скрипт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Системы автоматизации сборки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Виртуальные </a:t>
            </a:r>
            <a:r>
              <a:rPr lang="ru-RU" sz="2400" b="1" dirty="0"/>
              <a:t>машины</a:t>
            </a:r>
          </a:p>
          <a:p>
            <a:pPr>
              <a:lnSpc>
                <a:spcPct val="200000"/>
              </a:lnSpc>
            </a:pP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Как решают	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25" y="1179941"/>
            <a:ext cx="1487267" cy="148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25" y="2850494"/>
            <a:ext cx="1546938" cy="1546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383" y="4667691"/>
            <a:ext cx="1390254" cy="1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6945" y="1687176"/>
            <a:ext cx="8789238" cy="295963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smtClean="0"/>
              <a:t>Независимое окружение</a:t>
            </a:r>
          </a:p>
          <a:p>
            <a:pPr>
              <a:lnSpc>
                <a:spcPct val="200000"/>
              </a:lnSpc>
            </a:pP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ru-RU" sz="2400" b="1" dirty="0" smtClean="0"/>
              <a:t>Самодостаточность</a:t>
            </a:r>
          </a:p>
          <a:p>
            <a:pPr>
              <a:lnSpc>
                <a:spcPct val="200000"/>
              </a:lnSpc>
            </a:pP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Docker 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контейнеры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6945" y="1045868"/>
            <a:ext cx="23555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 smtClean="0"/>
              <a:t>Сходство с </a:t>
            </a:r>
            <a:r>
              <a:rPr lang="en-US" sz="2600" b="1" dirty="0" smtClean="0"/>
              <a:t>VM</a:t>
            </a:r>
            <a:r>
              <a:rPr lang="ru-RU" sz="2600" b="1" dirty="0" smtClean="0"/>
              <a:t>:</a:t>
            </a:r>
            <a:endParaRPr lang="ru-RU" sz="2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21" y="1587017"/>
            <a:ext cx="1219370" cy="1219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21" y="3016521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n-lt"/>
              </a:rPr>
              <a:t>Docker </a:t>
            </a:r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контейнеры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3890" y="1045868"/>
            <a:ext cx="20609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 smtClean="0"/>
              <a:t>Отличия</a:t>
            </a:r>
            <a:r>
              <a:rPr lang="en-US" sz="2600" b="1" dirty="0" smtClean="0"/>
              <a:t> VM</a:t>
            </a:r>
            <a:r>
              <a:rPr lang="ru-RU" sz="2600" b="1" dirty="0" smtClean="0"/>
              <a:t>:</a:t>
            </a:r>
            <a:endParaRPr lang="ru-RU" sz="2600" b="1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2723890" y="1538311"/>
            <a:ext cx="8789238" cy="3438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ru-RU" sz="2400" b="1" dirty="0" smtClean="0"/>
              <a:t>Легковесность</a:t>
            </a:r>
          </a:p>
          <a:p>
            <a:pPr>
              <a:lnSpc>
                <a:spcPct val="300000"/>
              </a:lnSpc>
            </a:pPr>
            <a:r>
              <a:rPr lang="ru-RU" sz="2400" b="1" dirty="0" smtClean="0"/>
              <a:t>Тиражирование</a:t>
            </a:r>
            <a:endParaRPr lang="en-US" sz="2400" b="1" dirty="0" smtClean="0"/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ru-RU" sz="2400" b="1" dirty="0" err="1" smtClean="0"/>
              <a:t>Версионирование</a:t>
            </a:r>
            <a:endParaRPr lang="ru-RU" sz="2400" b="1" dirty="0" smtClean="0"/>
          </a:p>
          <a:p>
            <a:pPr>
              <a:lnSpc>
                <a:spcPct val="300000"/>
              </a:lnSpc>
            </a:pPr>
            <a:r>
              <a:rPr lang="ru-RU" sz="2400" b="1" dirty="0"/>
              <a:t>Наследование</a:t>
            </a:r>
            <a:endParaRPr lang="en-US" sz="2400" b="1" dirty="0"/>
          </a:p>
          <a:p>
            <a:pPr>
              <a:lnSpc>
                <a:spcPct val="200000"/>
              </a:lnSpc>
            </a:pPr>
            <a:endParaRPr lang="ru-RU" sz="2400" b="1" dirty="0"/>
          </a:p>
          <a:p>
            <a:pPr>
              <a:lnSpc>
                <a:spcPct val="200000"/>
              </a:lnSpc>
            </a:pPr>
            <a:endParaRPr lang="ru-RU" sz="2400" b="1" dirty="0"/>
          </a:p>
          <a:p>
            <a:pPr>
              <a:lnSpc>
                <a:spcPct val="200000"/>
              </a:lnSpc>
            </a:pPr>
            <a:endParaRPr lang="ru-RU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3" y="1538311"/>
            <a:ext cx="121937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78" y="2893976"/>
            <a:ext cx="1219370" cy="126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78" y="4160978"/>
            <a:ext cx="1219370" cy="12193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78" y="542102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2451" y="2200374"/>
            <a:ext cx="8789238" cy="39410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Cgroups</a:t>
            </a:r>
            <a:r>
              <a:rPr lang="en-US" sz="2400" b="1" dirty="0"/>
              <a:t> </a:t>
            </a:r>
            <a:r>
              <a:rPr lang="ru-RU" sz="2400" b="1" dirty="0"/>
              <a:t>- ограничение и изоляция вычислительных </a:t>
            </a:r>
            <a:r>
              <a:rPr lang="ru-RU" sz="2400" b="1" dirty="0" smtClean="0"/>
              <a:t>ресурсов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 </a:t>
            </a:r>
            <a:r>
              <a:rPr lang="en-US" sz="2400" b="1" dirty="0" smtClean="0"/>
              <a:t>Namespaces</a:t>
            </a:r>
            <a:r>
              <a:rPr lang="ru-RU" sz="2400" b="1" dirty="0" smtClean="0"/>
              <a:t> – </a:t>
            </a:r>
            <a:r>
              <a:rPr lang="ru-RU" sz="2400" b="1" dirty="0"/>
              <a:t>ограничение и изоляция </a:t>
            </a:r>
            <a:r>
              <a:rPr lang="ru-RU" sz="2400" b="1" dirty="0" smtClean="0"/>
              <a:t>ресурсов таких как </a:t>
            </a:r>
            <a:r>
              <a:rPr lang="ru-RU" sz="2400" b="1" dirty="0"/>
              <a:t>ID процессов, имена хостов, ID пользователей, доступ к сетям, </a:t>
            </a:r>
            <a:r>
              <a:rPr lang="ru-RU" sz="2400" b="1" dirty="0" err="1"/>
              <a:t>межпроцессное</a:t>
            </a:r>
            <a:r>
              <a:rPr lang="ru-RU" sz="2400" b="1" dirty="0"/>
              <a:t> взаимодействие и файловые </a:t>
            </a:r>
            <a:r>
              <a:rPr lang="ru-RU" sz="2400" b="1" dirty="0" smtClean="0"/>
              <a:t>система.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Внутри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2451" y="1122812"/>
            <a:ext cx="7508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Изоляция, которую предоставляет Докер, достигается </a:t>
            </a:r>
            <a:endParaRPr lang="en-US" sz="2400" b="1" dirty="0" smtClean="0"/>
          </a:p>
          <a:p>
            <a:r>
              <a:rPr lang="ru-RU" sz="2400" b="1" dirty="0" smtClean="0"/>
              <a:t>благодаря </a:t>
            </a:r>
            <a:r>
              <a:rPr lang="ru-RU" sz="2400" b="1" dirty="0"/>
              <a:t>возможностям ядра</a:t>
            </a:r>
          </a:p>
        </p:txBody>
      </p:sp>
    </p:spTree>
    <p:extLst>
      <p:ext uri="{BB962C8B-B14F-4D97-AF65-F5344CB8AC3E}">
        <p14:creationId xmlns:p14="http://schemas.microsoft.com/office/powerpoint/2010/main" val="3158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3890" y="1450651"/>
            <a:ext cx="8789238" cy="494215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Docker </a:t>
            </a:r>
            <a:r>
              <a:rPr lang="en-US" sz="2400" b="1" dirty="0" smtClean="0"/>
              <a:t>daemon</a:t>
            </a:r>
            <a:r>
              <a:rPr lang="ru-RU" sz="2400" b="1" dirty="0" smtClean="0"/>
              <a:t> – фоновый процесс, отвечает за операции с </a:t>
            </a:r>
            <a:r>
              <a:rPr lang="en-US" sz="2400" b="1" dirty="0" smtClean="0"/>
              <a:t>Docker-</a:t>
            </a:r>
            <a:r>
              <a:rPr lang="ru-RU" sz="2400" b="1" dirty="0" smtClean="0"/>
              <a:t>контейнерами</a:t>
            </a:r>
            <a:r>
              <a:rPr lang="en-US" sz="2400" b="1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ru-RU" sz="2400" b="1" dirty="0" err="1"/>
              <a:t>Docker</a:t>
            </a:r>
            <a:r>
              <a:rPr lang="ru-RU" sz="2400" b="1" dirty="0"/>
              <a:t> </a:t>
            </a:r>
            <a:r>
              <a:rPr lang="ru-RU" sz="2400" b="1" dirty="0" err="1" smtClean="0"/>
              <a:t>сlient</a:t>
            </a:r>
            <a:r>
              <a:rPr lang="ru-RU" sz="2400" b="1" dirty="0" smtClean="0"/>
              <a:t> - </a:t>
            </a:r>
            <a:r>
              <a:rPr lang="ru-RU" sz="2400" b="1" dirty="0"/>
              <a:t>у</a:t>
            </a:r>
            <a:r>
              <a:rPr lang="ru-RU" sz="2400" b="1" dirty="0" smtClean="0"/>
              <a:t>тилита </a:t>
            </a:r>
            <a:r>
              <a:rPr lang="ru-RU" sz="2400" b="1" dirty="0"/>
              <a:t>командной строки, которая позволяет пользователю взаимодействовать с </a:t>
            </a:r>
            <a:r>
              <a:rPr lang="en-US" sz="2400" b="1" dirty="0"/>
              <a:t>Docker </a:t>
            </a:r>
            <a:r>
              <a:rPr lang="en-US" sz="2400" b="1" dirty="0" smtClean="0"/>
              <a:t>daemon</a:t>
            </a:r>
            <a:r>
              <a:rPr lang="en-US" sz="2400" b="1" dirty="0"/>
              <a:t>;</a:t>
            </a:r>
            <a:endParaRPr lang="ru-RU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/>
              <a:t>Docker Hub</a:t>
            </a:r>
            <a:r>
              <a:rPr lang="ru-RU" sz="2400" b="1" dirty="0"/>
              <a:t> - архив всех доступных </a:t>
            </a:r>
            <a:r>
              <a:rPr lang="ru-RU" sz="2400" b="1" dirty="0" smtClean="0"/>
              <a:t>образов</a:t>
            </a:r>
            <a:r>
              <a:rPr lang="en-US" sz="2400" b="1" dirty="0" smtClean="0"/>
              <a:t>;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6" y="100158"/>
            <a:ext cx="11897339" cy="69668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+mn-lt"/>
              </a:rPr>
              <a:t>Терминология</a:t>
            </a:r>
            <a:endParaRPr lang="ru-RU" sz="5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" y="997161"/>
            <a:ext cx="1268989" cy="108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076" y="1081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1985</TotalTime>
  <Words>372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 2</vt:lpstr>
      <vt:lpstr>HDOfficeLightV0</vt:lpstr>
      <vt:lpstr>1_HDOfficeLightV0</vt:lpstr>
      <vt:lpstr>Docker – доступно и всерьез</vt:lpstr>
      <vt:lpstr>PowerPoint Presentation</vt:lpstr>
      <vt:lpstr>План</vt:lpstr>
      <vt:lpstr>Чего хочет обычный человек</vt:lpstr>
      <vt:lpstr>Как решают </vt:lpstr>
      <vt:lpstr>Docker контейнеры</vt:lpstr>
      <vt:lpstr>Docker контейнеры</vt:lpstr>
      <vt:lpstr>Внутри</vt:lpstr>
      <vt:lpstr>Терминология</vt:lpstr>
      <vt:lpstr>Терминология</vt:lpstr>
      <vt:lpstr>Эксперименты</vt:lpstr>
      <vt:lpstr>Интерфейс</vt:lpstr>
      <vt:lpstr>Docker Compose</vt:lpstr>
      <vt:lpstr>Свой контейнер</vt:lpstr>
      <vt:lpstr>Кластеризация</vt:lpstr>
      <vt:lpstr>Инструменты для кластеризации</vt:lpstr>
      <vt:lpstr>Хороший стиль</vt:lpstr>
      <vt:lpstr>Установка</vt:lpstr>
      <vt:lpstr>Задавайте ваши вопросы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extension плюс Native messaging</dc:title>
  <dc:creator>Gumenyuk Aleksey</dc:creator>
  <cp:lastModifiedBy>Gumenyuk Aleksey</cp:lastModifiedBy>
  <cp:revision>931</cp:revision>
  <dcterms:created xsi:type="dcterms:W3CDTF">2017-11-06T09:14:43Z</dcterms:created>
  <dcterms:modified xsi:type="dcterms:W3CDTF">2019-01-23T05:08:52Z</dcterms:modified>
</cp:coreProperties>
</file>