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327C6-4E96-4263-AAF0-0499578B4B2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76F5D9-E025-4003-BFA9-1186745EDE5B}">
      <dgm:prSet/>
      <dgm:spPr/>
      <dgm:t>
        <a:bodyPr/>
        <a:lstStyle/>
        <a:p>
          <a:r>
            <a:rPr lang="en-US" altLang="zh-CN"/>
            <a:t>1</a:t>
          </a:r>
          <a:r>
            <a:rPr lang="en-US"/>
            <a:t>. 平台定位与独特卖点</a:t>
          </a:r>
        </a:p>
      </dgm:t>
    </dgm:pt>
    <dgm:pt modelId="{4CF4E7E9-2B62-4E55-BEFD-5083F27B4010}" type="parTrans" cxnId="{64E29242-29AC-4B6C-B3B3-EFEB06A78C9D}">
      <dgm:prSet/>
      <dgm:spPr/>
      <dgm:t>
        <a:bodyPr/>
        <a:lstStyle/>
        <a:p>
          <a:endParaRPr lang="en-US"/>
        </a:p>
      </dgm:t>
    </dgm:pt>
    <dgm:pt modelId="{6DD9CDFB-83A0-4D5D-A911-6598B146CA30}" type="sibTrans" cxnId="{64E29242-29AC-4B6C-B3B3-EFEB06A78C9D}">
      <dgm:prSet/>
      <dgm:spPr/>
      <dgm:t>
        <a:bodyPr/>
        <a:lstStyle/>
        <a:p>
          <a:endParaRPr lang="en-US"/>
        </a:p>
      </dgm:t>
    </dgm:pt>
    <dgm:pt modelId="{4794F47C-C3F4-4D0B-8C28-F526590E7CDA}">
      <dgm:prSet/>
      <dgm:spPr/>
      <dgm:t>
        <a:bodyPr/>
        <a:lstStyle/>
        <a:p>
          <a:r>
            <a:rPr lang="en-US" altLang="zh-CN"/>
            <a:t>2</a:t>
          </a:r>
          <a:r>
            <a:rPr lang="en-US"/>
            <a:t>. 盈利与增长策略</a:t>
          </a:r>
        </a:p>
      </dgm:t>
    </dgm:pt>
    <dgm:pt modelId="{C4F5555A-203C-479E-AE5C-18D7E5325677}" type="parTrans" cxnId="{54D0BA07-BAA2-4734-A6FE-B46246E4AC5A}">
      <dgm:prSet/>
      <dgm:spPr/>
      <dgm:t>
        <a:bodyPr/>
        <a:lstStyle/>
        <a:p>
          <a:endParaRPr lang="en-US"/>
        </a:p>
      </dgm:t>
    </dgm:pt>
    <dgm:pt modelId="{04E4E314-26DA-49FE-9702-F4AC1E8A2B7F}" type="sibTrans" cxnId="{54D0BA07-BAA2-4734-A6FE-B46246E4AC5A}">
      <dgm:prSet/>
      <dgm:spPr/>
      <dgm:t>
        <a:bodyPr/>
        <a:lstStyle/>
        <a:p>
          <a:endParaRPr lang="en-US"/>
        </a:p>
      </dgm:t>
    </dgm:pt>
    <dgm:pt modelId="{7CAFA80A-8405-4A60-9B46-CBFC562AB452}">
      <dgm:prSet/>
      <dgm:spPr/>
      <dgm:t>
        <a:bodyPr/>
        <a:lstStyle/>
        <a:p>
          <a:r>
            <a:rPr lang="en-US" altLang="zh-CN"/>
            <a:t>3</a:t>
          </a:r>
          <a:r>
            <a:rPr lang="en-US"/>
            <a:t>. 技术实现</a:t>
          </a:r>
        </a:p>
      </dgm:t>
    </dgm:pt>
    <dgm:pt modelId="{70A6439D-9D46-43D1-B4BA-B692E54FCE4F}" type="parTrans" cxnId="{9AA6BABB-A89C-4212-B175-AD79A7B39089}">
      <dgm:prSet/>
      <dgm:spPr/>
      <dgm:t>
        <a:bodyPr/>
        <a:lstStyle/>
        <a:p>
          <a:endParaRPr lang="en-US"/>
        </a:p>
      </dgm:t>
    </dgm:pt>
    <dgm:pt modelId="{20011B63-3C5E-493B-A398-BB8C0ADA74F5}" type="sibTrans" cxnId="{9AA6BABB-A89C-4212-B175-AD79A7B39089}">
      <dgm:prSet/>
      <dgm:spPr/>
      <dgm:t>
        <a:bodyPr/>
        <a:lstStyle/>
        <a:p>
          <a:endParaRPr lang="en-US"/>
        </a:p>
      </dgm:t>
    </dgm:pt>
    <dgm:pt modelId="{A3C4F23F-BCE6-450D-9197-149B3374169C}">
      <dgm:prSet/>
      <dgm:spPr/>
      <dgm:t>
        <a:bodyPr/>
        <a:lstStyle/>
        <a:p>
          <a:r>
            <a:rPr lang="en-US" altLang="zh-CN">
              <a:solidFill>
                <a:schemeClr val="tx2"/>
              </a:solidFill>
              <a:latin typeface="+mn-lt"/>
            </a:rPr>
            <a:t>4</a:t>
          </a:r>
          <a:r>
            <a:rPr lang="en-US">
              <a:solidFill>
                <a:schemeClr val="tx2"/>
              </a:solidFill>
              <a:latin typeface="+mn-lt"/>
            </a:rPr>
            <a:t>.</a:t>
          </a:r>
          <a:r>
            <a:rPr lang="zh-CN" altLang="en-US">
              <a:solidFill>
                <a:schemeClr val="tx2"/>
              </a:solidFill>
              <a:latin typeface="+mn-lt"/>
            </a:rPr>
            <a:t> 计划与愿景</a:t>
          </a:r>
          <a:endParaRPr lang="en-US">
            <a:solidFill>
              <a:schemeClr val="tx2"/>
            </a:solidFill>
            <a:latin typeface="+mn-lt"/>
          </a:endParaRPr>
        </a:p>
      </dgm:t>
    </dgm:pt>
    <dgm:pt modelId="{655A7FF7-1BD1-41BA-ACB3-6BF547EC4BD2}" type="parTrans" cxnId="{5D5C652A-5A1F-46A6-AF37-B983DF27659B}">
      <dgm:prSet/>
      <dgm:spPr/>
      <dgm:t>
        <a:bodyPr/>
        <a:lstStyle/>
        <a:p>
          <a:endParaRPr lang="en-US"/>
        </a:p>
      </dgm:t>
    </dgm:pt>
    <dgm:pt modelId="{C06442EE-6E8C-4044-8F4E-3180A9E5413C}" type="sibTrans" cxnId="{5D5C652A-5A1F-46A6-AF37-B983DF27659B}">
      <dgm:prSet/>
      <dgm:spPr/>
      <dgm:t>
        <a:bodyPr/>
        <a:lstStyle/>
        <a:p>
          <a:endParaRPr lang="en-US"/>
        </a:p>
      </dgm:t>
    </dgm:pt>
    <dgm:pt modelId="{429C63AF-AE4D-486C-84D0-9F10664C727C}">
      <dgm:prSet/>
      <dgm:spPr/>
      <dgm:t>
        <a:bodyPr/>
        <a:lstStyle/>
        <a:p>
          <a:r>
            <a:rPr lang="en-US" altLang="zh-CN"/>
            <a:t>5</a:t>
          </a:r>
          <a:r>
            <a:rPr lang="en-US"/>
            <a:t>. 风险与挑战</a:t>
          </a:r>
        </a:p>
      </dgm:t>
    </dgm:pt>
    <dgm:pt modelId="{C0984035-5802-442F-A869-1E6F6D46BDF7}" type="parTrans" cxnId="{A9F5BFE3-E161-4CC8-A65E-D8B47F60E7D8}">
      <dgm:prSet/>
      <dgm:spPr/>
      <dgm:t>
        <a:bodyPr/>
        <a:lstStyle/>
        <a:p>
          <a:endParaRPr lang="en-US"/>
        </a:p>
      </dgm:t>
    </dgm:pt>
    <dgm:pt modelId="{5FD61BD8-CBCC-4DD9-AEB9-AEF61D0BDB9A}" type="sibTrans" cxnId="{A9F5BFE3-E161-4CC8-A65E-D8B47F60E7D8}">
      <dgm:prSet/>
      <dgm:spPr/>
      <dgm:t>
        <a:bodyPr/>
        <a:lstStyle/>
        <a:p>
          <a:endParaRPr lang="en-US"/>
        </a:p>
      </dgm:t>
    </dgm:pt>
    <dgm:pt modelId="{321151B6-F757-3C45-942A-5694A39D7292}" type="pres">
      <dgm:prSet presAssocID="{0DD327C6-4E96-4263-AAF0-0499578B4B2C}" presName="linear" presStyleCnt="0">
        <dgm:presLayoutVars>
          <dgm:animLvl val="lvl"/>
          <dgm:resizeHandles val="exact"/>
        </dgm:presLayoutVars>
      </dgm:prSet>
      <dgm:spPr/>
    </dgm:pt>
    <dgm:pt modelId="{B1992601-AFC5-9E4B-8CDF-9F786163C90B}" type="pres">
      <dgm:prSet presAssocID="{7476F5D9-E025-4003-BFA9-1186745EDE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129B26A-4F29-F742-8168-E76AAE0BEDB4}" type="pres">
      <dgm:prSet presAssocID="{6DD9CDFB-83A0-4D5D-A911-6598B146CA30}" presName="spacer" presStyleCnt="0"/>
      <dgm:spPr/>
    </dgm:pt>
    <dgm:pt modelId="{A2F37C52-B09D-5A42-9C99-690121C43EF8}" type="pres">
      <dgm:prSet presAssocID="{4794F47C-C3F4-4D0B-8C28-F526590E7C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7B5E5D-225B-3342-BC46-B606703640EA}" type="pres">
      <dgm:prSet presAssocID="{04E4E314-26DA-49FE-9702-F4AC1E8A2B7F}" presName="spacer" presStyleCnt="0"/>
      <dgm:spPr/>
    </dgm:pt>
    <dgm:pt modelId="{AD23AC38-E5A9-A145-8CA7-9830845A0C52}" type="pres">
      <dgm:prSet presAssocID="{7CAFA80A-8405-4A60-9B46-CBFC562AB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FBF5E18-7064-6446-8CE0-42BE6DDAB20B}" type="pres">
      <dgm:prSet presAssocID="{20011B63-3C5E-493B-A398-BB8C0ADA74F5}" presName="spacer" presStyleCnt="0"/>
      <dgm:spPr/>
    </dgm:pt>
    <dgm:pt modelId="{C226182A-1DC4-8B40-836D-D68FCF4F7323}" type="pres">
      <dgm:prSet presAssocID="{A3C4F23F-BCE6-450D-9197-149B3374169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D40B68-42A1-C349-B2AE-C78D49155927}" type="pres">
      <dgm:prSet presAssocID="{C06442EE-6E8C-4044-8F4E-3180A9E5413C}" presName="spacer" presStyleCnt="0"/>
      <dgm:spPr/>
    </dgm:pt>
    <dgm:pt modelId="{8D1F300C-AF27-0F42-829D-A5BB228D7082}" type="pres">
      <dgm:prSet presAssocID="{429C63AF-AE4D-486C-84D0-9F10664C72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4D0BA07-BAA2-4734-A6FE-B46246E4AC5A}" srcId="{0DD327C6-4E96-4263-AAF0-0499578B4B2C}" destId="{4794F47C-C3F4-4D0B-8C28-F526590E7CDA}" srcOrd="1" destOrd="0" parTransId="{C4F5555A-203C-479E-AE5C-18D7E5325677}" sibTransId="{04E4E314-26DA-49FE-9702-F4AC1E8A2B7F}"/>
    <dgm:cxn modelId="{5D5C652A-5A1F-46A6-AF37-B983DF27659B}" srcId="{0DD327C6-4E96-4263-AAF0-0499578B4B2C}" destId="{A3C4F23F-BCE6-450D-9197-149B3374169C}" srcOrd="3" destOrd="0" parTransId="{655A7FF7-1BD1-41BA-ACB3-6BF547EC4BD2}" sibTransId="{C06442EE-6E8C-4044-8F4E-3180A9E5413C}"/>
    <dgm:cxn modelId="{64E29242-29AC-4B6C-B3B3-EFEB06A78C9D}" srcId="{0DD327C6-4E96-4263-AAF0-0499578B4B2C}" destId="{7476F5D9-E025-4003-BFA9-1186745EDE5B}" srcOrd="0" destOrd="0" parTransId="{4CF4E7E9-2B62-4E55-BEFD-5083F27B4010}" sibTransId="{6DD9CDFB-83A0-4D5D-A911-6598B146CA30}"/>
    <dgm:cxn modelId="{75BACF45-F636-F84B-B0CB-2303A1B38309}" type="presOf" srcId="{7476F5D9-E025-4003-BFA9-1186745EDE5B}" destId="{B1992601-AFC5-9E4B-8CDF-9F786163C90B}" srcOrd="0" destOrd="0" presId="urn:microsoft.com/office/officeart/2005/8/layout/vList2"/>
    <dgm:cxn modelId="{30AAE74A-0340-B54D-9497-C007ED81578C}" type="presOf" srcId="{429C63AF-AE4D-486C-84D0-9F10664C727C}" destId="{8D1F300C-AF27-0F42-829D-A5BB228D7082}" srcOrd="0" destOrd="0" presId="urn:microsoft.com/office/officeart/2005/8/layout/vList2"/>
    <dgm:cxn modelId="{27CC9A4D-C353-7742-9C9E-A1E07D9EFBEE}" type="presOf" srcId="{7CAFA80A-8405-4A60-9B46-CBFC562AB452}" destId="{AD23AC38-E5A9-A145-8CA7-9830845A0C52}" srcOrd="0" destOrd="0" presId="urn:microsoft.com/office/officeart/2005/8/layout/vList2"/>
    <dgm:cxn modelId="{B5F54489-29FB-E84E-A43B-E7A2D9B7ACAE}" type="presOf" srcId="{4794F47C-C3F4-4D0B-8C28-F526590E7CDA}" destId="{A2F37C52-B09D-5A42-9C99-690121C43EF8}" srcOrd="0" destOrd="0" presId="urn:microsoft.com/office/officeart/2005/8/layout/vList2"/>
    <dgm:cxn modelId="{E7979293-7B9B-E94D-ABD9-5825735D82AE}" type="presOf" srcId="{A3C4F23F-BCE6-450D-9197-149B3374169C}" destId="{C226182A-1DC4-8B40-836D-D68FCF4F7323}" srcOrd="0" destOrd="0" presId="urn:microsoft.com/office/officeart/2005/8/layout/vList2"/>
    <dgm:cxn modelId="{9AA6BABB-A89C-4212-B175-AD79A7B39089}" srcId="{0DD327C6-4E96-4263-AAF0-0499578B4B2C}" destId="{7CAFA80A-8405-4A60-9B46-CBFC562AB452}" srcOrd="2" destOrd="0" parTransId="{70A6439D-9D46-43D1-B4BA-B692E54FCE4F}" sibTransId="{20011B63-3C5E-493B-A398-BB8C0ADA74F5}"/>
    <dgm:cxn modelId="{A9F5BFE3-E161-4CC8-A65E-D8B47F60E7D8}" srcId="{0DD327C6-4E96-4263-AAF0-0499578B4B2C}" destId="{429C63AF-AE4D-486C-84D0-9F10664C727C}" srcOrd="4" destOrd="0" parTransId="{C0984035-5802-442F-A869-1E6F6D46BDF7}" sibTransId="{5FD61BD8-CBCC-4DD9-AEB9-AEF61D0BDB9A}"/>
    <dgm:cxn modelId="{9C5E2EFD-7CA3-824F-B776-A09F07573D4D}" type="presOf" srcId="{0DD327C6-4E96-4263-AAF0-0499578B4B2C}" destId="{321151B6-F757-3C45-942A-5694A39D7292}" srcOrd="0" destOrd="0" presId="urn:microsoft.com/office/officeart/2005/8/layout/vList2"/>
    <dgm:cxn modelId="{FE252C98-43B7-7149-A701-2F3F1710026D}" type="presParOf" srcId="{321151B6-F757-3C45-942A-5694A39D7292}" destId="{B1992601-AFC5-9E4B-8CDF-9F786163C90B}" srcOrd="0" destOrd="0" presId="urn:microsoft.com/office/officeart/2005/8/layout/vList2"/>
    <dgm:cxn modelId="{5D13FD1A-BA16-9542-9E54-D2CF3CA4C217}" type="presParOf" srcId="{321151B6-F757-3C45-942A-5694A39D7292}" destId="{1129B26A-4F29-F742-8168-E76AAE0BEDB4}" srcOrd="1" destOrd="0" presId="urn:microsoft.com/office/officeart/2005/8/layout/vList2"/>
    <dgm:cxn modelId="{5D9E11E4-AE39-BA43-8879-2ABB447F0ADF}" type="presParOf" srcId="{321151B6-F757-3C45-942A-5694A39D7292}" destId="{A2F37C52-B09D-5A42-9C99-690121C43EF8}" srcOrd="2" destOrd="0" presId="urn:microsoft.com/office/officeart/2005/8/layout/vList2"/>
    <dgm:cxn modelId="{99D29360-82B2-3F4D-BE5A-93EA93988ABA}" type="presParOf" srcId="{321151B6-F757-3C45-942A-5694A39D7292}" destId="{1C7B5E5D-225B-3342-BC46-B606703640EA}" srcOrd="3" destOrd="0" presId="urn:microsoft.com/office/officeart/2005/8/layout/vList2"/>
    <dgm:cxn modelId="{A12C9242-574E-5C40-810A-823C8C011B44}" type="presParOf" srcId="{321151B6-F757-3C45-942A-5694A39D7292}" destId="{AD23AC38-E5A9-A145-8CA7-9830845A0C52}" srcOrd="4" destOrd="0" presId="urn:microsoft.com/office/officeart/2005/8/layout/vList2"/>
    <dgm:cxn modelId="{F89F2B21-9E9F-EE40-BD20-E138D5ED2416}" type="presParOf" srcId="{321151B6-F757-3C45-942A-5694A39D7292}" destId="{6FBF5E18-7064-6446-8CE0-42BE6DDAB20B}" srcOrd="5" destOrd="0" presId="urn:microsoft.com/office/officeart/2005/8/layout/vList2"/>
    <dgm:cxn modelId="{6E1AB457-9590-EE42-AD31-A64D5CB60AC8}" type="presParOf" srcId="{321151B6-F757-3C45-942A-5694A39D7292}" destId="{C226182A-1DC4-8B40-836D-D68FCF4F7323}" srcOrd="6" destOrd="0" presId="urn:microsoft.com/office/officeart/2005/8/layout/vList2"/>
    <dgm:cxn modelId="{C2B587BA-9D22-0B40-AE3B-C5B86F03F197}" type="presParOf" srcId="{321151B6-F757-3C45-942A-5694A39D7292}" destId="{B3D40B68-42A1-C349-B2AE-C78D49155927}" srcOrd="7" destOrd="0" presId="urn:microsoft.com/office/officeart/2005/8/layout/vList2"/>
    <dgm:cxn modelId="{18F6F23A-ACBC-744A-ACC1-73E7F10B42E5}" type="presParOf" srcId="{321151B6-F757-3C45-942A-5694A39D7292}" destId="{8D1F300C-AF27-0F42-829D-A5BB228D70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63F3F9-9CB8-4048-B3DB-0E9BEA41A476}">
      <dgm:prSet/>
      <dgm:spPr/>
      <dgm:t>
        <a:bodyPr/>
        <a:lstStyle/>
        <a:p>
          <a:r>
            <a:rPr lang="zh-CN"/>
            <a:t>去中心化的创作者经济</a:t>
          </a:r>
          <a:endParaRPr lang="en-US"/>
        </a:p>
      </dgm:t>
    </dgm:pt>
    <dgm:pt modelId="{B7D7822E-A113-42D1-BC8A-3A2143179BB7}" type="parTrans" cxnId="{7DE7E806-973C-4C77-AD7C-5F262C551ED7}">
      <dgm:prSet/>
      <dgm:spPr/>
      <dgm:t>
        <a:bodyPr/>
        <a:lstStyle/>
        <a:p>
          <a:endParaRPr lang="en-US"/>
        </a:p>
      </dgm:t>
    </dgm:pt>
    <dgm:pt modelId="{474C61FE-CF6A-43C2-ABA8-664348AD3A8F}" type="sibTrans" cxnId="{7DE7E806-973C-4C77-AD7C-5F262C551ED7}">
      <dgm:prSet/>
      <dgm:spPr/>
      <dgm:t>
        <a:bodyPr/>
        <a:lstStyle/>
        <a:p>
          <a:endParaRPr lang="en-US"/>
        </a:p>
      </dgm:t>
    </dgm:pt>
    <dgm:pt modelId="{8992B691-101F-4015-B82F-574A06590D05}">
      <dgm:prSet/>
      <dgm:spPr/>
      <dgm:t>
        <a:bodyPr/>
        <a:lstStyle/>
        <a:p>
          <a:r>
            <a:rPr lang="zh-CN"/>
            <a:t>强调通过区块链和智能合约技术，实现制片人与观众之间直接互动，省去中间商。</a:t>
          </a:r>
          <a:endParaRPr lang="en-US"/>
        </a:p>
      </dgm:t>
    </dgm:pt>
    <dgm:pt modelId="{A06ADF0A-A177-4CD2-9BF0-34512E2C9D46}" type="parTrans" cxnId="{F5A1B607-2535-4717-B105-0517B92EC62D}">
      <dgm:prSet/>
      <dgm:spPr/>
      <dgm:t>
        <a:bodyPr/>
        <a:lstStyle/>
        <a:p>
          <a:endParaRPr lang="en-US"/>
        </a:p>
      </dgm:t>
    </dgm:pt>
    <dgm:pt modelId="{029CC57A-4710-4E45-B5B0-152A3DE8840B}" type="sibTrans" cxnId="{F5A1B607-2535-4717-B105-0517B92EC62D}">
      <dgm:prSet/>
      <dgm:spPr/>
      <dgm:t>
        <a:bodyPr/>
        <a:lstStyle/>
        <a:p>
          <a:endParaRPr lang="en-US"/>
        </a:p>
      </dgm:t>
    </dgm:pt>
    <dgm:pt modelId="{37AA429D-BA0A-4C3F-A7D4-6DBFC7C384D1}">
      <dgm:prSet/>
      <dgm:spPr/>
      <dgm:t>
        <a:bodyPr/>
        <a:lstStyle/>
        <a:p>
          <a:r>
            <a:rPr lang="zh-CN"/>
            <a:t>采用透明的收益分配机制，增强制片人的创作动力。</a:t>
          </a:r>
          <a:endParaRPr lang="en-US"/>
        </a:p>
      </dgm:t>
    </dgm:pt>
    <dgm:pt modelId="{E3DBDC5B-2D22-41F1-AD5C-CBA2BE275B36}" type="parTrans" cxnId="{6941541F-84CE-4959-8E32-A25E96515780}">
      <dgm:prSet/>
      <dgm:spPr/>
      <dgm:t>
        <a:bodyPr/>
        <a:lstStyle/>
        <a:p>
          <a:endParaRPr lang="en-US"/>
        </a:p>
      </dgm:t>
    </dgm:pt>
    <dgm:pt modelId="{94AA48D6-1EAB-4AB2-B798-C25AC4919347}" type="sibTrans" cxnId="{6941541F-84CE-4959-8E32-A25E96515780}">
      <dgm:prSet/>
      <dgm:spPr/>
      <dgm:t>
        <a:bodyPr/>
        <a:lstStyle/>
        <a:p>
          <a:endParaRPr lang="en-US"/>
        </a:p>
      </dgm:t>
    </dgm:pt>
    <dgm:pt modelId="{EBCC3B4D-5C95-4CB4-BED2-642F612D1538}">
      <dgm:prSet/>
      <dgm:spPr/>
      <dgm:t>
        <a:bodyPr/>
        <a:lstStyle/>
        <a:p>
          <a:r>
            <a:rPr lang="zh-CN"/>
            <a:t>创新微短剧体验</a:t>
          </a:r>
          <a:endParaRPr lang="en-US"/>
        </a:p>
      </dgm:t>
    </dgm:pt>
    <dgm:pt modelId="{BE3788D0-6F6D-4A45-9899-E7241AF71103}" type="parTrans" cxnId="{600CB9B9-E9DE-4DBD-BFF3-FE1511CEBF06}">
      <dgm:prSet/>
      <dgm:spPr/>
      <dgm:t>
        <a:bodyPr/>
        <a:lstStyle/>
        <a:p>
          <a:endParaRPr lang="en-US"/>
        </a:p>
      </dgm:t>
    </dgm:pt>
    <dgm:pt modelId="{0123083A-95D8-40F3-A17F-0350BF375E8E}" type="sibTrans" cxnId="{600CB9B9-E9DE-4DBD-BFF3-FE1511CEBF06}">
      <dgm:prSet/>
      <dgm:spPr/>
      <dgm:t>
        <a:bodyPr/>
        <a:lstStyle/>
        <a:p>
          <a:endParaRPr lang="en-US"/>
        </a:p>
      </dgm:t>
    </dgm:pt>
    <dgm:pt modelId="{3F2C0CB1-0499-463E-B040-C5526BF6114C}">
      <dgm:prSet/>
      <dgm:spPr/>
      <dgm:t>
        <a:bodyPr/>
        <a:lstStyle/>
        <a:p>
          <a:r>
            <a:rPr lang="zh-CN"/>
            <a:t>提供沉浸式观影功能，如剧集互动选项（类似</a:t>
          </a:r>
          <a:r>
            <a:rPr lang="en-US"/>
            <a:t>"</a:t>
          </a:r>
          <a:r>
            <a:rPr lang="zh-CN"/>
            <a:t>多结局剧情</a:t>
          </a:r>
          <a:r>
            <a:rPr lang="en-US"/>
            <a:t>"</a:t>
          </a:r>
          <a:r>
            <a:rPr lang="zh-CN"/>
            <a:t>）。</a:t>
          </a:r>
          <a:endParaRPr lang="en-US"/>
        </a:p>
      </dgm:t>
    </dgm:pt>
    <dgm:pt modelId="{D614CD5E-7C52-42A2-8B81-7DF45002E5BE}" type="parTrans" cxnId="{1EF02930-9D73-4927-ACE1-B1FDAE3E0486}">
      <dgm:prSet/>
      <dgm:spPr/>
      <dgm:t>
        <a:bodyPr/>
        <a:lstStyle/>
        <a:p>
          <a:endParaRPr lang="en-US"/>
        </a:p>
      </dgm:t>
    </dgm:pt>
    <dgm:pt modelId="{D5D1A9E3-ABD5-421F-8D31-6F89D7CA427B}" type="sibTrans" cxnId="{1EF02930-9D73-4927-ACE1-B1FDAE3E0486}">
      <dgm:prSet/>
      <dgm:spPr/>
      <dgm:t>
        <a:bodyPr/>
        <a:lstStyle/>
        <a:p>
          <a:endParaRPr lang="en-US"/>
        </a:p>
      </dgm:t>
    </dgm:pt>
    <dgm:pt modelId="{046BB825-B44D-4141-A93E-5426FB912468}">
      <dgm:prSet/>
      <dgm:spPr/>
      <dgm:t>
        <a:bodyPr/>
        <a:lstStyle/>
        <a:p>
          <a:r>
            <a:rPr lang="zh-CN"/>
            <a:t>支持多语言字幕与配音自动化服务，吸引全球观众。</a:t>
          </a:r>
          <a:endParaRPr lang="en-US"/>
        </a:p>
      </dgm:t>
    </dgm:pt>
    <dgm:pt modelId="{1CF093BA-258E-4D4B-8F02-0CB28534E46A}" type="parTrans" cxnId="{56E45163-7869-4D1A-B9FC-F3416FC0569C}">
      <dgm:prSet/>
      <dgm:spPr/>
      <dgm:t>
        <a:bodyPr/>
        <a:lstStyle/>
        <a:p>
          <a:endParaRPr lang="en-US"/>
        </a:p>
      </dgm:t>
    </dgm:pt>
    <dgm:pt modelId="{A8FCC9BC-CB78-4019-9702-E3371E212E3F}" type="sibTrans" cxnId="{56E45163-7869-4D1A-B9FC-F3416FC0569C}">
      <dgm:prSet/>
      <dgm:spPr/>
      <dgm:t>
        <a:bodyPr/>
        <a:lstStyle/>
        <a:p>
          <a:endParaRPr lang="en-US"/>
        </a:p>
      </dgm:t>
    </dgm:pt>
    <dgm:pt modelId="{0B17A2F2-CB6B-4290-8DE2-73DE8F05EF5A}">
      <dgm:prSet/>
      <dgm:spPr/>
      <dgm:t>
        <a:bodyPr/>
        <a:lstStyle/>
        <a:p>
          <a:r>
            <a:rPr lang="zh-CN"/>
            <a:t>社区化运营</a:t>
          </a:r>
          <a:endParaRPr lang="en-US"/>
        </a:p>
      </dgm:t>
    </dgm:pt>
    <dgm:pt modelId="{8C9A02A1-48B9-4F6D-A12C-60A75EAE334E}" type="parTrans" cxnId="{AA679DA8-E0BB-4946-959B-DA6A90C7CC1B}">
      <dgm:prSet/>
      <dgm:spPr/>
      <dgm:t>
        <a:bodyPr/>
        <a:lstStyle/>
        <a:p>
          <a:endParaRPr lang="en-US"/>
        </a:p>
      </dgm:t>
    </dgm:pt>
    <dgm:pt modelId="{AC540967-65E8-4ADE-B664-6EADD23A6E2D}" type="sibTrans" cxnId="{AA679DA8-E0BB-4946-959B-DA6A90C7CC1B}">
      <dgm:prSet/>
      <dgm:spPr/>
      <dgm:t>
        <a:bodyPr/>
        <a:lstStyle/>
        <a:p>
          <a:endParaRPr lang="en-US"/>
        </a:p>
      </dgm:t>
    </dgm:pt>
    <dgm:pt modelId="{17F66C06-F5C6-430E-9B49-442C63CB717C}">
      <dgm:prSet/>
      <dgm:spPr/>
      <dgm:t>
        <a:bodyPr/>
        <a:lstStyle/>
        <a:p>
          <a:r>
            <a:rPr lang="zh-CN"/>
            <a:t>通过引入观众评分、互动评论、粉丝打赏等社交功能，构建平台用户社区。</a:t>
          </a:r>
          <a:endParaRPr lang="en-US"/>
        </a:p>
      </dgm:t>
    </dgm:pt>
    <dgm:pt modelId="{C2F73890-BCA2-4DD1-9451-F01B95A75458}" type="parTrans" cxnId="{E457738C-DD85-4E4E-B7C4-A2ED6C491612}">
      <dgm:prSet/>
      <dgm:spPr/>
      <dgm:t>
        <a:bodyPr/>
        <a:lstStyle/>
        <a:p>
          <a:endParaRPr lang="en-US"/>
        </a:p>
      </dgm:t>
    </dgm:pt>
    <dgm:pt modelId="{E85460F5-9825-4001-BD86-8732CE3077A8}" type="sibTrans" cxnId="{E457738C-DD85-4E4E-B7C4-A2ED6C491612}">
      <dgm:prSet/>
      <dgm:spPr/>
      <dgm:t>
        <a:bodyPr/>
        <a:lstStyle/>
        <a:p>
          <a:endParaRPr 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8AC223F3-CFD7-4340-B5D5-BA593BB00453}" type="pres">
      <dgm:prSet presAssocID="{6263F3F9-9CB8-4048-B3DB-0E9BEA41A476}" presName="parentLin" presStyleCnt="0"/>
      <dgm:spPr/>
    </dgm:pt>
    <dgm:pt modelId="{775970E5-6E29-7C4E-A4D3-61D83B2E0F50}" type="pres">
      <dgm:prSet presAssocID="{6263F3F9-9CB8-4048-B3DB-0E9BEA41A476}" presName="parentLeftMargin" presStyleLbl="node1" presStyleIdx="0" presStyleCnt="3"/>
      <dgm:spPr/>
    </dgm:pt>
    <dgm:pt modelId="{235DA4E2-7A6B-E248-835C-FA3F5830235E}" type="pres">
      <dgm:prSet presAssocID="{6263F3F9-9CB8-4048-B3DB-0E9BEA41A4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5DFF0A-4373-654E-922C-627295BF78B6}" type="pres">
      <dgm:prSet presAssocID="{6263F3F9-9CB8-4048-B3DB-0E9BEA41A476}" presName="negativeSpace" presStyleCnt="0"/>
      <dgm:spPr/>
    </dgm:pt>
    <dgm:pt modelId="{A149FACB-2E70-3B4C-A467-E0DC4D4901EA}" type="pres">
      <dgm:prSet presAssocID="{6263F3F9-9CB8-4048-B3DB-0E9BEA41A476}" presName="childText" presStyleLbl="conFgAcc1" presStyleIdx="0" presStyleCnt="3">
        <dgm:presLayoutVars>
          <dgm:bulletEnabled val="1"/>
        </dgm:presLayoutVars>
      </dgm:prSet>
      <dgm:spPr/>
    </dgm:pt>
    <dgm:pt modelId="{8297A1E0-406E-4B41-AB56-D2BB8EE6DE98}" type="pres">
      <dgm:prSet presAssocID="{474C61FE-CF6A-43C2-ABA8-664348AD3A8F}" presName="spaceBetweenRectangles" presStyleCnt="0"/>
      <dgm:spPr/>
    </dgm:pt>
    <dgm:pt modelId="{B38CAF51-6C89-8540-BB79-71C740155C57}" type="pres">
      <dgm:prSet presAssocID="{EBCC3B4D-5C95-4CB4-BED2-642F612D1538}" presName="parentLin" presStyleCnt="0"/>
      <dgm:spPr/>
    </dgm:pt>
    <dgm:pt modelId="{7CCBEFEC-E064-5840-9853-542CA59180F0}" type="pres">
      <dgm:prSet presAssocID="{EBCC3B4D-5C95-4CB4-BED2-642F612D1538}" presName="parentLeftMargin" presStyleLbl="node1" presStyleIdx="0" presStyleCnt="3"/>
      <dgm:spPr/>
    </dgm:pt>
    <dgm:pt modelId="{91BC530C-660D-2F46-8B87-BE47B8AFFC6F}" type="pres">
      <dgm:prSet presAssocID="{EBCC3B4D-5C95-4CB4-BED2-642F612D15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5E2301-5214-9143-88AA-FFA9A8750467}" type="pres">
      <dgm:prSet presAssocID="{EBCC3B4D-5C95-4CB4-BED2-642F612D1538}" presName="negativeSpace" presStyleCnt="0"/>
      <dgm:spPr/>
    </dgm:pt>
    <dgm:pt modelId="{027DCB73-4583-9E4B-968D-B81F57F3448F}" type="pres">
      <dgm:prSet presAssocID="{EBCC3B4D-5C95-4CB4-BED2-642F612D1538}" presName="childText" presStyleLbl="conFgAcc1" presStyleIdx="1" presStyleCnt="3">
        <dgm:presLayoutVars>
          <dgm:bulletEnabled val="1"/>
        </dgm:presLayoutVars>
      </dgm:prSet>
      <dgm:spPr/>
    </dgm:pt>
    <dgm:pt modelId="{5299CECF-5516-3A4B-928F-371960005FDC}" type="pres">
      <dgm:prSet presAssocID="{0123083A-95D8-40F3-A17F-0350BF375E8E}" presName="spaceBetweenRectangles" presStyleCnt="0"/>
      <dgm:spPr/>
    </dgm:pt>
    <dgm:pt modelId="{3919CF51-4AE9-8E4E-85CA-45F36780869D}" type="pres">
      <dgm:prSet presAssocID="{0B17A2F2-CB6B-4290-8DE2-73DE8F05EF5A}" presName="parentLin" presStyleCnt="0"/>
      <dgm:spPr/>
    </dgm:pt>
    <dgm:pt modelId="{9A8FF0A5-9251-F341-A395-789155520D95}" type="pres">
      <dgm:prSet presAssocID="{0B17A2F2-CB6B-4290-8DE2-73DE8F05EF5A}" presName="parentLeftMargin" presStyleLbl="node1" presStyleIdx="1" presStyleCnt="3"/>
      <dgm:spPr/>
    </dgm:pt>
    <dgm:pt modelId="{3F7D4006-0790-AE4E-8B88-F2BA2B0E37B2}" type="pres">
      <dgm:prSet presAssocID="{0B17A2F2-CB6B-4290-8DE2-73DE8F05EF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218B54-1C70-3649-A810-6B226E9D61E7}" type="pres">
      <dgm:prSet presAssocID="{0B17A2F2-CB6B-4290-8DE2-73DE8F05EF5A}" presName="negativeSpace" presStyleCnt="0"/>
      <dgm:spPr/>
    </dgm:pt>
    <dgm:pt modelId="{74317B1A-D0BF-9D40-8F0E-3F3F1698E651}" type="pres">
      <dgm:prSet presAssocID="{0B17A2F2-CB6B-4290-8DE2-73DE8F05EF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E7E806-973C-4C77-AD7C-5F262C551ED7}" srcId="{9737970B-4A96-4D19-BD25-20D1342B578E}" destId="{6263F3F9-9CB8-4048-B3DB-0E9BEA41A476}" srcOrd="0" destOrd="0" parTransId="{B7D7822E-A113-42D1-BC8A-3A2143179BB7}" sibTransId="{474C61FE-CF6A-43C2-ABA8-664348AD3A8F}"/>
    <dgm:cxn modelId="{F5A1B607-2535-4717-B105-0517B92EC62D}" srcId="{6263F3F9-9CB8-4048-B3DB-0E9BEA41A476}" destId="{8992B691-101F-4015-B82F-574A06590D05}" srcOrd="0" destOrd="0" parTransId="{A06ADF0A-A177-4CD2-9BF0-34512E2C9D46}" sibTransId="{029CC57A-4710-4E45-B5B0-152A3DE8840B}"/>
    <dgm:cxn modelId="{6941541F-84CE-4959-8E32-A25E96515780}" srcId="{6263F3F9-9CB8-4048-B3DB-0E9BEA41A476}" destId="{37AA429D-BA0A-4C3F-A7D4-6DBFC7C384D1}" srcOrd="1" destOrd="0" parTransId="{E3DBDC5B-2D22-41F1-AD5C-CBA2BE275B36}" sibTransId="{94AA48D6-1EAB-4AB2-B798-C25AC4919347}"/>
    <dgm:cxn modelId="{1EF02930-9D73-4927-ACE1-B1FDAE3E0486}" srcId="{EBCC3B4D-5C95-4CB4-BED2-642F612D1538}" destId="{3F2C0CB1-0499-463E-B040-C5526BF6114C}" srcOrd="0" destOrd="0" parTransId="{D614CD5E-7C52-42A2-8B81-7DF45002E5BE}" sibTransId="{D5D1A9E3-ABD5-421F-8D31-6F89D7CA427B}"/>
    <dgm:cxn modelId="{C8AE3539-A5EA-7643-B2F5-89994EB034B8}" type="presOf" srcId="{EBCC3B4D-5C95-4CB4-BED2-642F612D1538}" destId="{7CCBEFEC-E064-5840-9853-542CA59180F0}" srcOrd="0" destOrd="0" presId="urn:microsoft.com/office/officeart/2005/8/layout/list1"/>
    <dgm:cxn modelId="{C6A7D939-D31C-E647-8A05-281C2F5D7834}" type="presOf" srcId="{37AA429D-BA0A-4C3F-A7D4-6DBFC7C384D1}" destId="{A149FACB-2E70-3B4C-A467-E0DC4D4901EA}" srcOrd="0" destOrd="1" presId="urn:microsoft.com/office/officeart/2005/8/layout/list1"/>
    <dgm:cxn modelId="{828AC13C-749E-374F-8C5A-E0F844A0B61E}" type="presOf" srcId="{3F2C0CB1-0499-463E-B040-C5526BF6114C}" destId="{027DCB73-4583-9E4B-968D-B81F57F3448F}" srcOrd="0" destOrd="0" presId="urn:microsoft.com/office/officeart/2005/8/layout/list1"/>
    <dgm:cxn modelId="{29472541-1F2E-2A4B-8494-408BA2F08955}" type="presOf" srcId="{6263F3F9-9CB8-4048-B3DB-0E9BEA41A476}" destId="{775970E5-6E29-7C4E-A4D3-61D83B2E0F50}" srcOrd="0" destOrd="0" presId="urn:microsoft.com/office/officeart/2005/8/layout/list1"/>
    <dgm:cxn modelId="{31585E4D-5CE3-7B46-A420-0F1E2ED446C0}" type="presOf" srcId="{046BB825-B44D-4141-A93E-5426FB912468}" destId="{027DCB73-4583-9E4B-968D-B81F57F3448F}" srcOrd="0" destOrd="1" presId="urn:microsoft.com/office/officeart/2005/8/layout/list1"/>
    <dgm:cxn modelId="{56E45163-7869-4D1A-B9FC-F3416FC0569C}" srcId="{EBCC3B4D-5C95-4CB4-BED2-642F612D1538}" destId="{046BB825-B44D-4141-A93E-5426FB912468}" srcOrd="1" destOrd="0" parTransId="{1CF093BA-258E-4D4B-8F02-0CB28534E46A}" sibTransId="{A8FCC9BC-CB78-4019-9702-E3371E212E3F}"/>
    <dgm:cxn modelId="{A5376069-45CA-4249-A7D9-162FFC9FD5C1}" type="presOf" srcId="{0B17A2F2-CB6B-4290-8DE2-73DE8F05EF5A}" destId="{9A8FF0A5-9251-F341-A395-789155520D95}" srcOrd="0" destOrd="0" presId="urn:microsoft.com/office/officeart/2005/8/layout/list1"/>
    <dgm:cxn modelId="{15DED986-C05F-794A-9145-0EC0B277BFB0}" type="presOf" srcId="{17F66C06-F5C6-430E-9B49-442C63CB717C}" destId="{74317B1A-D0BF-9D40-8F0E-3F3F1698E651}" srcOrd="0" destOrd="0" presId="urn:microsoft.com/office/officeart/2005/8/layout/list1"/>
    <dgm:cxn modelId="{E457738C-DD85-4E4E-B7C4-A2ED6C491612}" srcId="{0B17A2F2-CB6B-4290-8DE2-73DE8F05EF5A}" destId="{17F66C06-F5C6-430E-9B49-442C63CB717C}" srcOrd="0" destOrd="0" parTransId="{C2F73890-BCA2-4DD1-9451-F01B95A75458}" sibTransId="{E85460F5-9825-4001-BD86-8732CE3077A8}"/>
    <dgm:cxn modelId="{87EFD58E-8B77-B542-9C51-3FED51F435D7}" type="presOf" srcId="{0B17A2F2-CB6B-4290-8DE2-73DE8F05EF5A}" destId="{3F7D4006-0790-AE4E-8B88-F2BA2B0E37B2}" srcOrd="1" destOrd="0" presId="urn:microsoft.com/office/officeart/2005/8/layout/list1"/>
    <dgm:cxn modelId="{E9252492-6178-5F4D-A7F9-FA189F40037A}" type="presOf" srcId="{8992B691-101F-4015-B82F-574A06590D05}" destId="{A149FACB-2E70-3B4C-A467-E0DC4D4901EA}" srcOrd="0" destOrd="0" presId="urn:microsoft.com/office/officeart/2005/8/layout/list1"/>
    <dgm:cxn modelId="{AD71BC97-AE3D-4940-8A54-AE00FA308322}" type="presOf" srcId="{EBCC3B4D-5C95-4CB4-BED2-642F612D1538}" destId="{91BC530C-660D-2F46-8B87-BE47B8AFFC6F}" srcOrd="1" destOrd="0" presId="urn:microsoft.com/office/officeart/2005/8/layout/list1"/>
    <dgm:cxn modelId="{CCC33CA0-5CEE-9A4D-A6E0-73D86FE4ED97}" type="presOf" srcId="{6263F3F9-9CB8-4048-B3DB-0E9BEA41A476}" destId="{235DA4E2-7A6B-E248-835C-FA3F5830235E}" srcOrd="1" destOrd="0" presId="urn:microsoft.com/office/officeart/2005/8/layout/list1"/>
    <dgm:cxn modelId="{AA679DA8-E0BB-4946-959B-DA6A90C7CC1B}" srcId="{9737970B-4A96-4D19-BD25-20D1342B578E}" destId="{0B17A2F2-CB6B-4290-8DE2-73DE8F05EF5A}" srcOrd="2" destOrd="0" parTransId="{8C9A02A1-48B9-4F6D-A12C-60A75EAE334E}" sibTransId="{AC540967-65E8-4ADE-B664-6EADD23A6E2D}"/>
    <dgm:cxn modelId="{600CB9B9-E9DE-4DBD-BFF3-FE1511CEBF06}" srcId="{9737970B-4A96-4D19-BD25-20D1342B578E}" destId="{EBCC3B4D-5C95-4CB4-BED2-642F612D1538}" srcOrd="1" destOrd="0" parTransId="{BE3788D0-6F6D-4A45-9899-E7241AF71103}" sibTransId="{0123083A-95D8-40F3-A17F-0350BF375E8E}"/>
    <dgm:cxn modelId="{BEECE5BC-3FEE-7A46-8008-A9DDEEC8AAE7}" type="presOf" srcId="{9737970B-4A96-4D19-BD25-20D1342B578E}" destId="{EDE37A6D-14D9-7245-A4C4-D28876374A6C}" srcOrd="0" destOrd="0" presId="urn:microsoft.com/office/officeart/2005/8/layout/list1"/>
    <dgm:cxn modelId="{13528F2E-9ABE-0D41-80F5-AE91CFC97013}" type="presParOf" srcId="{EDE37A6D-14D9-7245-A4C4-D28876374A6C}" destId="{8AC223F3-CFD7-4340-B5D5-BA593BB00453}" srcOrd="0" destOrd="0" presId="urn:microsoft.com/office/officeart/2005/8/layout/list1"/>
    <dgm:cxn modelId="{2EAAA752-156B-8640-9045-34EED49B31EB}" type="presParOf" srcId="{8AC223F3-CFD7-4340-B5D5-BA593BB00453}" destId="{775970E5-6E29-7C4E-A4D3-61D83B2E0F50}" srcOrd="0" destOrd="0" presId="urn:microsoft.com/office/officeart/2005/8/layout/list1"/>
    <dgm:cxn modelId="{24CE18FE-E3DF-6C4B-84A3-D3CF8C6D667F}" type="presParOf" srcId="{8AC223F3-CFD7-4340-B5D5-BA593BB00453}" destId="{235DA4E2-7A6B-E248-835C-FA3F5830235E}" srcOrd="1" destOrd="0" presId="urn:microsoft.com/office/officeart/2005/8/layout/list1"/>
    <dgm:cxn modelId="{2FD01FF7-4ED6-C44B-8439-C0250D36C217}" type="presParOf" srcId="{EDE37A6D-14D9-7245-A4C4-D28876374A6C}" destId="{DB5DFF0A-4373-654E-922C-627295BF78B6}" srcOrd="1" destOrd="0" presId="urn:microsoft.com/office/officeart/2005/8/layout/list1"/>
    <dgm:cxn modelId="{B9907199-6D05-F942-BF7B-8B38A7359564}" type="presParOf" srcId="{EDE37A6D-14D9-7245-A4C4-D28876374A6C}" destId="{A149FACB-2E70-3B4C-A467-E0DC4D4901EA}" srcOrd="2" destOrd="0" presId="urn:microsoft.com/office/officeart/2005/8/layout/list1"/>
    <dgm:cxn modelId="{F3334601-337F-4649-A914-831429FDBC2D}" type="presParOf" srcId="{EDE37A6D-14D9-7245-A4C4-D28876374A6C}" destId="{8297A1E0-406E-4B41-AB56-D2BB8EE6DE98}" srcOrd="3" destOrd="0" presId="urn:microsoft.com/office/officeart/2005/8/layout/list1"/>
    <dgm:cxn modelId="{EE9BF8D4-D660-8E48-8E69-48AC0483C891}" type="presParOf" srcId="{EDE37A6D-14D9-7245-A4C4-D28876374A6C}" destId="{B38CAF51-6C89-8540-BB79-71C740155C57}" srcOrd="4" destOrd="0" presId="urn:microsoft.com/office/officeart/2005/8/layout/list1"/>
    <dgm:cxn modelId="{A4EB66F4-583E-BE4D-9C0E-03DCFECEF511}" type="presParOf" srcId="{B38CAF51-6C89-8540-BB79-71C740155C57}" destId="{7CCBEFEC-E064-5840-9853-542CA59180F0}" srcOrd="0" destOrd="0" presId="urn:microsoft.com/office/officeart/2005/8/layout/list1"/>
    <dgm:cxn modelId="{BEC5EC5E-5718-5641-ACA2-9CEFF20F4D2D}" type="presParOf" srcId="{B38CAF51-6C89-8540-BB79-71C740155C57}" destId="{91BC530C-660D-2F46-8B87-BE47B8AFFC6F}" srcOrd="1" destOrd="0" presId="urn:microsoft.com/office/officeart/2005/8/layout/list1"/>
    <dgm:cxn modelId="{E5A7F5C2-6210-0942-B744-D37FF0C62A60}" type="presParOf" srcId="{EDE37A6D-14D9-7245-A4C4-D28876374A6C}" destId="{3C5E2301-5214-9143-88AA-FFA9A8750467}" srcOrd="5" destOrd="0" presId="urn:microsoft.com/office/officeart/2005/8/layout/list1"/>
    <dgm:cxn modelId="{626AA491-2FE3-0F4C-B32F-F8D125B684F8}" type="presParOf" srcId="{EDE37A6D-14D9-7245-A4C4-D28876374A6C}" destId="{027DCB73-4583-9E4B-968D-B81F57F3448F}" srcOrd="6" destOrd="0" presId="urn:microsoft.com/office/officeart/2005/8/layout/list1"/>
    <dgm:cxn modelId="{FA1E6576-E7B4-724D-BB25-0BDF2DFB55A5}" type="presParOf" srcId="{EDE37A6D-14D9-7245-A4C4-D28876374A6C}" destId="{5299CECF-5516-3A4B-928F-371960005FDC}" srcOrd="7" destOrd="0" presId="urn:microsoft.com/office/officeart/2005/8/layout/list1"/>
    <dgm:cxn modelId="{F4D01A2E-BDB1-1E47-98DA-3DAA755D1C02}" type="presParOf" srcId="{EDE37A6D-14D9-7245-A4C4-D28876374A6C}" destId="{3919CF51-4AE9-8E4E-85CA-45F36780869D}" srcOrd="8" destOrd="0" presId="urn:microsoft.com/office/officeart/2005/8/layout/list1"/>
    <dgm:cxn modelId="{210B26C4-27AB-7545-A03E-A41403130D34}" type="presParOf" srcId="{3919CF51-4AE9-8E4E-85CA-45F36780869D}" destId="{9A8FF0A5-9251-F341-A395-789155520D95}" srcOrd="0" destOrd="0" presId="urn:microsoft.com/office/officeart/2005/8/layout/list1"/>
    <dgm:cxn modelId="{9117A2C7-8F74-3B4A-BFE1-7C32821A98CF}" type="presParOf" srcId="{3919CF51-4AE9-8E4E-85CA-45F36780869D}" destId="{3F7D4006-0790-AE4E-8B88-F2BA2B0E37B2}" srcOrd="1" destOrd="0" presId="urn:microsoft.com/office/officeart/2005/8/layout/list1"/>
    <dgm:cxn modelId="{14AA22A1-879E-9045-BE93-229817798AC3}" type="presParOf" srcId="{EDE37A6D-14D9-7245-A4C4-D28876374A6C}" destId="{8A218B54-1C70-3649-A810-6B226E9D61E7}" srcOrd="9" destOrd="0" presId="urn:microsoft.com/office/officeart/2005/8/layout/list1"/>
    <dgm:cxn modelId="{F59FF81A-D59C-3F45-9451-D2E71DA87ADD}" type="presParOf" srcId="{EDE37A6D-14D9-7245-A4C4-D28876374A6C}" destId="{74317B1A-D0BF-9D40-8F0E-3F3F1698E65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3F24D8-015E-A747-8860-64572E404EA9}">
      <dgm:prSet/>
      <dgm:spPr/>
      <dgm:t>
        <a:bodyPr/>
        <a:lstStyle/>
        <a:p>
          <a:r>
            <a:rPr lang="zh-CN"/>
            <a:t>多元化付费模式</a:t>
          </a:r>
          <a:endParaRPr lang="en-US"/>
        </a:p>
      </dgm:t>
    </dgm:pt>
    <dgm:pt modelId="{906B72DB-F19E-1A49-B3EB-566D2C0B3129}" type="parTrans" cxnId="{6E93FAD2-4467-AF4B-8D57-E9338316BFA5}">
      <dgm:prSet/>
      <dgm:spPr/>
      <dgm:t>
        <a:bodyPr/>
        <a:lstStyle/>
        <a:p>
          <a:endParaRPr lang="zh-CN" altLang="en-US"/>
        </a:p>
      </dgm:t>
    </dgm:pt>
    <dgm:pt modelId="{5F2F6A25-105F-724F-A162-B4D1108B4342}" type="sibTrans" cxnId="{6E93FAD2-4467-AF4B-8D57-E9338316BFA5}">
      <dgm:prSet/>
      <dgm:spPr/>
      <dgm:t>
        <a:bodyPr/>
        <a:lstStyle/>
        <a:p>
          <a:endParaRPr lang="zh-CN" altLang="en-US"/>
        </a:p>
      </dgm:t>
    </dgm:pt>
    <dgm:pt modelId="{79253992-D837-2741-984F-0E8A63447619}">
      <dgm:prSet/>
      <dgm:spPr/>
      <dgm:t>
        <a:bodyPr/>
        <a:lstStyle/>
        <a:p>
          <a:r>
            <a:rPr lang="zh-CN"/>
            <a:t>单集购买 </a:t>
          </a:r>
          <a:r>
            <a:rPr lang="en-US"/>
            <a:t>vs </a:t>
          </a:r>
          <a:r>
            <a:rPr lang="zh-CN"/>
            <a:t>系列打包订阅。</a:t>
          </a:r>
          <a:endParaRPr lang="en-US"/>
        </a:p>
      </dgm:t>
    </dgm:pt>
    <dgm:pt modelId="{290B3E30-D759-6242-B4B9-91B8497D04E9}" type="parTrans" cxnId="{C98FBCD2-84B7-1145-B577-87AB70B73370}">
      <dgm:prSet/>
      <dgm:spPr/>
      <dgm:t>
        <a:bodyPr/>
        <a:lstStyle/>
        <a:p>
          <a:endParaRPr lang="zh-CN" altLang="en-US"/>
        </a:p>
      </dgm:t>
    </dgm:pt>
    <dgm:pt modelId="{FE3837BD-81F8-BB47-B2FC-1BB15F85B7A7}" type="sibTrans" cxnId="{C98FBCD2-84B7-1145-B577-87AB70B73370}">
      <dgm:prSet/>
      <dgm:spPr/>
      <dgm:t>
        <a:bodyPr/>
        <a:lstStyle/>
        <a:p>
          <a:endParaRPr lang="zh-CN" altLang="en-US"/>
        </a:p>
      </dgm:t>
    </dgm:pt>
    <dgm:pt modelId="{D447F2D0-1B68-9448-AEFF-ADED422AE429}">
      <dgm:prSet/>
      <dgm:spPr/>
      <dgm:t>
        <a:bodyPr/>
        <a:lstStyle/>
        <a:p>
          <a:r>
            <a:rPr lang="zh-CN"/>
            <a:t>按月</a:t>
          </a:r>
          <a:r>
            <a:rPr lang="en-US"/>
            <a:t>/</a:t>
          </a:r>
          <a:r>
            <a:rPr lang="zh-CN"/>
            <a:t>年订阅会员，享受无限观看特权。</a:t>
          </a:r>
          <a:endParaRPr lang="en-US"/>
        </a:p>
      </dgm:t>
    </dgm:pt>
    <dgm:pt modelId="{325B6DA7-0206-8C47-94B4-7C01A6B1977A}" type="parTrans" cxnId="{0BE5F5E7-F36F-8040-9FB6-7247010A82EA}">
      <dgm:prSet/>
      <dgm:spPr/>
      <dgm:t>
        <a:bodyPr/>
        <a:lstStyle/>
        <a:p>
          <a:endParaRPr lang="zh-CN" altLang="en-US"/>
        </a:p>
      </dgm:t>
    </dgm:pt>
    <dgm:pt modelId="{21EDADB9-4156-2248-8BA6-44B1D32A870F}" type="sibTrans" cxnId="{0BE5F5E7-F36F-8040-9FB6-7247010A82EA}">
      <dgm:prSet/>
      <dgm:spPr/>
      <dgm:t>
        <a:bodyPr/>
        <a:lstStyle/>
        <a:p>
          <a:endParaRPr lang="zh-CN" altLang="en-US"/>
        </a:p>
      </dgm:t>
    </dgm:pt>
    <dgm:pt modelId="{603BC8B8-A580-A14D-A1DC-A0E8D463702C}">
      <dgm:prSet/>
      <dgm:spPr/>
      <dgm:t>
        <a:bodyPr/>
        <a:lstStyle/>
        <a:p>
          <a:r>
            <a:rPr lang="zh-CN"/>
            <a:t>引入“增值服务”，如剧集独家幕后花絮或导演剪辑版。</a:t>
          </a:r>
          <a:endParaRPr lang="en-US"/>
        </a:p>
      </dgm:t>
    </dgm:pt>
    <dgm:pt modelId="{10EBFFC0-0731-994E-98BD-A273426A36A0}" type="parTrans" cxnId="{2A414BFC-74A1-AA4F-989A-C04C6EA1C4AC}">
      <dgm:prSet/>
      <dgm:spPr/>
      <dgm:t>
        <a:bodyPr/>
        <a:lstStyle/>
        <a:p>
          <a:endParaRPr lang="zh-CN" altLang="en-US"/>
        </a:p>
      </dgm:t>
    </dgm:pt>
    <dgm:pt modelId="{8BE4A357-2FC1-4642-8461-8A449B398BB9}" type="sibTrans" cxnId="{2A414BFC-74A1-AA4F-989A-C04C6EA1C4AC}">
      <dgm:prSet/>
      <dgm:spPr/>
      <dgm:t>
        <a:bodyPr/>
        <a:lstStyle/>
        <a:p>
          <a:endParaRPr lang="zh-CN" altLang="en-US"/>
        </a:p>
      </dgm:t>
    </dgm:pt>
    <dgm:pt modelId="{785996E1-BD27-3445-A4F4-D9424DCBA457}">
      <dgm:prSet/>
      <dgm:spPr/>
      <dgm:t>
        <a:bodyPr/>
        <a:lstStyle/>
        <a:p>
          <a:r>
            <a:rPr lang="zh-CN"/>
            <a:t>广告收入</a:t>
          </a:r>
          <a:endParaRPr lang="en-US"/>
        </a:p>
      </dgm:t>
    </dgm:pt>
    <dgm:pt modelId="{9F958EEB-BC38-2448-858A-BEC5BC6F8C14}" type="parTrans" cxnId="{61B09F4D-8238-D146-9300-FE921A8AB729}">
      <dgm:prSet/>
      <dgm:spPr/>
      <dgm:t>
        <a:bodyPr/>
        <a:lstStyle/>
        <a:p>
          <a:endParaRPr lang="zh-CN" altLang="en-US"/>
        </a:p>
      </dgm:t>
    </dgm:pt>
    <dgm:pt modelId="{5E5EE920-5136-4E41-85A8-3F89716878A2}" type="sibTrans" cxnId="{61B09F4D-8238-D146-9300-FE921A8AB729}">
      <dgm:prSet/>
      <dgm:spPr/>
      <dgm:t>
        <a:bodyPr/>
        <a:lstStyle/>
        <a:p>
          <a:endParaRPr lang="zh-CN" altLang="en-US"/>
        </a:p>
      </dgm:t>
    </dgm:pt>
    <dgm:pt modelId="{FF61491B-E498-564F-9F86-E863F28FF917}">
      <dgm:prSet/>
      <dgm:spPr/>
      <dgm:t>
        <a:bodyPr/>
        <a:lstStyle/>
        <a:p>
          <a:r>
            <a:rPr lang="zh-CN"/>
            <a:t>提供非侵入式广告形式，如开场短片赞助、片尾动态插入。</a:t>
          </a:r>
          <a:endParaRPr lang="en-US"/>
        </a:p>
      </dgm:t>
    </dgm:pt>
    <dgm:pt modelId="{022D1A2D-F8D7-7140-BEEC-32D617DA26FF}" type="parTrans" cxnId="{FA670F82-39B2-C042-8569-81D8EBB633B1}">
      <dgm:prSet/>
      <dgm:spPr/>
      <dgm:t>
        <a:bodyPr/>
        <a:lstStyle/>
        <a:p>
          <a:endParaRPr lang="zh-CN" altLang="en-US"/>
        </a:p>
      </dgm:t>
    </dgm:pt>
    <dgm:pt modelId="{131F17AC-5611-F045-85ED-B31D0C6E2E03}" type="sibTrans" cxnId="{FA670F82-39B2-C042-8569-81D8EBB633B1}">
      <dgm:prSet/>
      <dgm:spPr/>
      <dgm:t>
        <a:bodyPr/>
        <a:lstStyle/>
        <a:p>
          <a:endParaRPr lang="zh-CN" altLang="en-US"/>
        </a:p>
      </dgm:t>
    </dgm:pt>
    <dgm:pt modelId="{D62FC0E7-0977-584C-B973-CE665C48AE8A}">
      <dgm:prSet/>
      <dgm:spPr/>
      <dgm:t>
        <a:bodyPr/>
        <a:lstStyle/>
        <a:p>
          <a:r>
            <a:rPr lang="zh-CN"/>
            <a:t>平台代币激励</a:t>
          </a:r>
          <a:endParaRPr lang="en-US"/>
        </a:p>
      </dgm:t>
    </dgm:pt>
    <dgm:pt modelId="{C48EDD90-B03E-0845-8428-D85B598A37E3}" type="parTrans" cxnId="{011D5181-3A91-FC41-BABD-2BF02E94B5BA}">
      <dgm:prSet/>
      <dgm:spPr/>
      <dgm:t>
        <a:bodyPr/>
        <a:lstStyle/>
        <a:p>
          <a:endParaRPr lang="zh-CN" altLang="en-US"/>
        </a:p>
      </dgm:t>
    </dgm:pt>
    <dgm:pt modelId="{CF3602D7-7892-4B44-A493-4E3E315DBCBE}" type="sibTrans" cxnId="{011D5181-3A91-FC41-BABD-2BF02E94B5BA}">
      <dgm:prSet/>
      <dgm:spPr/>
      <dgm:t>
        <a:bodyPr/>
        <a:lstStyle/>
        <a:p>
          <a:endParaRPr lang="zh-CN" altLang="en-US"/>
        </a:p>
      </dgm:t>
    </dgm:pt>
    <dgm:pt modelId="{63DEF589-3C45-5A49-A089-418F928255A1}">
      <dgm:prSet/>
      <dgm:spPr/>
      <dgm:t>
        <a:bodyPr/>
        <a:lstStyle/>
        <a:p>
          <a:r>
            <a:rPr lang="zh-CN"/>
            <a:t>用户可通过观看、分享、好评等互动行为赚取平台专属代币，用于兑换短剧或优惠权益。</a:t>
          </a:r>
          <a:endParaRPr lang="en-US"/>
        </a:p>
      </dgm:t>
    </dgm:pt>
    <dgm:pt modelId="{AA570BB4-3E0F-8844-A077-0AAF9453A2B9}" type="parTrans" cxnId="{0B038391-CB99-B44C-BEFC-008F4831D2EF}">
      <dgm:prSet/>
      <dgm:spPr/>
      <dgm:t>
        <a:bodyPr/>
        <a:lstStyle/>
        <a:p>
          <a:endParaRPr lang="zh-CN" altLang="en-US"/>
        </a:p>
      </dgm:t>
    </dgm:pt>
    <dgm:pt modelId="{C543D16A-9CAB-F241-B7D4-99111CDAE8F9}" type="sibTrans" cxnId="{0B038391-CB99-B44C-BEFC-008F4831D2EF}">
      <dgm:prSet/>
      <dgm:spPr/>
      <dgm:t>
        <a:bodyPr/>
        <a:lstStyle/>
        <a:p>
          <a:endParaRPr lang="zh-CN" alt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5E0EBCF0-F5DC-5F4F-A537-0FD75DC38B29}" type="pres">
      <dgm:prSet presAssocID="{AD3F24D8-015E-A747-8860-64572E404EA9}" presName="parentLin" presStyleCnt="0"/>
      <dgm:spPr/>
    </dgm:pt>
    <dgm:pt modelId="{84B39BC2-8B5D-7944-82AC-E3BF11DDEA89}" type="pres">
      <dgm:prSet presAssocID="{AD3F24D8-015E-A747-8860-64572E404EA9}" presName="parentLeftMargin" presStyleLbl="node1" presStyleIdx="0" presStyleCnt="3"/>
      <dgm:spPr/>
    </dgm:pt>
    <dgm:pt modelId="{32B21E19-E1C0-9342-8C36-E1E91B259A41}" type="pres">
      <dgm:prSet presAssocID="{AD3F24D8-015E-A747-8860-64572E404E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98EC1B-C343-2A4A-BDEA-8D46D17C9B2C}" type="pres">
      <dgm:prSet presAssocID="{AD3F24D8-015E-A747-8860-64572E404EA9}" presName="negativeSpace" presStyleCnt="0"/>
      <dgm:spPr/>
    </dgm:pt>
    <dgm:pt modelId="{16B93627-EC06-774D-8CB6-286750D281C3}" type="pres">
      <dgm:prSet presAssocID="{AD3F24D8-015E-A747-8860-64572E404EA9}" presName="childText" presStyleLbl="conFgAcc1" presStyleIdx="0" presStyleCnt="3">
        <dgm:presLayoutVars>
          <dgm:bulletEnabled val="1"/>
        </dgm:presLayoutVars>
      </dgm:prSet>
      <dgm:spPr/>
    </dgm:pt>
    <dgm:pt modelId="{1488D31A-668F-4D42-BDAA-0768D6CDDAB1}" type="pres">
      <dgm:prSet presAssocID="{5F2F6A25-105F-724F-A162-B4D1108B4342}" presName="spaceBetweenRectangles" presStyleCnt="0"/>
      <dgm:spPr/>
    </dgm:pt>
    <dgm:pt modelId="{1DE3D4CD-C9E4-3942-8447-3B46B7EFB332}" type="pres">
      <dgm:prSet presAssocID="{785996E1-BD27-3445-A4F4-D9424DCBA457}" presName="parentLin" presStyleCnt="0"/>
      <dgm:spPr/>
    </dgm:pt>
    <dgm:pt modelId="{DCB3A13E-E7DC-8F45-A6EB-7AB687475E85}" type="pres">
      <dgm:prSet presAssocID="{785996E1-BD27-3445-A4F4-D9424DCBA457}" presName="parentLeftMargin" presStyleLbl="node1" presStyleIdx="0" presStyleCnt="3"/>
      <dgm:spPr/>
    </dgm:pt>
    <dgm:pt modelId="{78E6B95E-7EA8-7244-B79E-F024E022C469}" type="pres">
      <dgm:prSet presAssocID="{785996E1-BD27-3445-A4F4-D9424DCBA4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592165-70D9-884D-96C6-ED6B07B2CB94}" type="pres">
      <dgm:prSet presAssocID="{785996E1-BD27-3445-A4F4-D9424DCBA457}" presName="negativeSpace" presStyleCnt="0"/>
      <dgm:spPr/>
    </dgm:pt>
    <dgm:pt modelId="{BEC95A10-34F2-284D-B669-FAA4329BF9DF}" type="pres">
      <dgm:prSet presAssocID="{785996E1-BD27-3445-A4F4-D9424DCBA457}" presName="childText" presStyleLbl="conFgAcc1" presStyleIdx="1" presStyleCnt="3">
        <dgm:presLayoutVars>
          <dgm:bulletEnabled val="1"/>
        </dgm:presLayoutVars>
      </dgm:prSet>
      <dgm:spPr/>
    </dgm:pt>
    <dgm:pt modelId="{EC07A3C2-DE9F-EB46-8DFD-1A5C5F632E91}" type="pres">
      <dgm:prSet presAssocID="{5E5EE920-5136-4E41-85A8-3F89716878A2}" presName="spaceBetweenRectangles" presStyleCnt="0"/>
      <dgm:spPr/>
    </dgm:pt>
    <dgm:pt modelId="{AA498BCC-6B6E-AC41-B077-3B2DF02D0712}" type="pres">
      <dgm:prSet presAssocID="{D62FC0E7-0977-584C-B973-CE665C48AE8A}" presName="parentLin" presStyleCnt="0"/>
      <dgm:spPr/>
    </dgm:pt>
    <dgm:pt modelId="{BA5800CF-3DD0-F241-B42D-AEFE29C012A2}" type="pres">
      <dgm:prSet presAssocID="{D62FC0E7-0977-584C-B973-CE665C48AE8A}" presName="parentLeftMargin" presStyleLbl="node1" presStyleIdx="1" presStyleCnt="3"/>
      <dgm:spPr/>
    </dgm:pt>
    <dgm:pt modelId="{021392AA-7CDB-274B-B994-7CBDE292E36A}" type="pres">
      <dgm:prSet presAssocID="{D62FC0E7-0977-584C-B973-CE665C48AE8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30D154-696A-7F44-9F74-FC8F78A224DC}" type="pres">
      <dgm:prSet presAssocID="{D62FC0E7-0977-584C-B973-CE665C48AE8A}" presName="negativeSpace" presStyleCnt="0"/>
      <dgm:spPr/>
    </dgm:pt>
    <dgm:pt modelId="{B09ABC84-B2AD-BD45-8F92-618AF0468B9E}" type="pres">
      <dgm:prSet presAssocID="{D62FC0E7-0977-584C-B973-CE665C48AE8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C3C60F-DE2B-8449-81CC-20C01137235A}" type="presOf" srcId="{D447F2D0-1B68-9448-AEFF-ADED422AE429}" destId="{16B93627-EC06-774D-8CB6-286750D281C3}" srcOrd="0" destOrd="1" presId="urn:microsoft.com/office/officeart/2005/8/layout/list1"/>
    <dgm:cxn modelId="{69D2C014-BD0D-5C48-9CC7-F871AF1EED5F}" type="presOf" srcId="{79253992-D837-2741-984F-0E8A63447619}" destId="{16B93627-EC06-774D-8CB6-286750D281C3}" srcOrd="0" destOrd="0" presId="urn:microsoft.com/office/officeart/2005/8/layout/list1"/>
    <dgm:cxn modelId="{5BB47E18-873A-D24A-B728-00E3B26D89A1}" type="presOf" srcId="{603BC8B8-A580-A14D-A1DC-A0E8D463702C}" destId="{16B93627-EC06-774D-8CB6-286750D281C3}" srcOrd="0" destOrd="2" presId="urn:microsoft.com/office/officeart/2005/8/layout/list1"/>
    <dgm:cxn modelId="{ED26AC28-46EB-F747-96D5-CA3605FF7270}" type="presOf" srcId="{AD3F24D8-015E-A747-8860-64572E404EA9}" destId="{32B21E19-E1C0-9342-8C36-E1E91B259A41}" srcOrd="1" destOrd="0" presId="urn:microsoft.com/office/officeart/2005/8/layout/list1"/>
    <dgm:cxn modelId="{52B28448-2665-4E43-A840-197C33F89115}" type="presOf" srcId="{63DEF589-3C45-5A49-A089-418F928255A1}" destId="{B09ABC84-B2AD-BD45-8F92-618AF0468B9E}" srcOrd="0" destOrd="0" presId="urn:microsoft.com/office/officeart/2005/8/layout/list1"/>
    <dgm:cxn modelId="{61B09F4D-8238-D146-9300-FE921A8AB729}" srcId="{9737970B-4A96-4D19-BD25-20D1342B578E}" destId="{785996E1-BD27-3445-A4F4-D9424DCBA457}" srcOrd="1" destOrd="0" parTransId="{9F958EEB-BC38-2448-858A-BEC5BC6F8C14}" sibTransId="{5E5EE920-5136-4E41-85A8-3F89716878A2}"/>
    <dgm:cxn modelId="{4725AA53-CE5C-F147-8EBD-BEB5F277ECFB}" type="presOf" srcId="{D62FC0E7-0977-584C-B973-CE665C48AE8A}" destId="{BA5800CF-3DD0-F241-B42D-AEFE29C012A2}" srcOrd="0" destOrd="0" presId="urn:microsoft.com/office/officeart/2005/8/layout/list1"/>
    <dgm:cxn modelId="{67650755-E79B-0C45-9B40-65A48C258719}" type="presOf" srcId="{D62FC0E7-0977-584C-B973-CE665C48AE8A}" destId="{021392AA-7CDB-274B-B994-7CBDE292E36A}" srcOrd="1" destOrd="0" presId="urn:microsoft.com/office/officeart/2005/8/layout/list1"/>
    <dgm:cxn modelId="{4C96A872-BB9A-F848-86AA-C222C9E7C9DD}" type="presOf" srcId="{785996E1-BD27-3445-A4F4-D9424DCBA457}" destId="{78E6B95E-7EA8-7244-B79E-F024E022C469}" srcOrd="1" destOrd="0" presId="urn:microsoft.com/office/officeart/2005/8/layout/list1"/>
    <dgm:cxn modelId="{E06F8375-177C-7847-BEEF-B94422FE1B32}" type="presOf" srcId="{785996E1-BD27-3445-A4F4-D9424DCBA457}" destId="{DCB3A13E-E7DC-8F45-A6EB-7AB687475E85}" srcOrd="0" destOrd="0" presId="urn:microsoft.com/office/officeart/2005/8/layout/list1"/>
    <dgm:cxn modelId="{5583F67B-8FC2-A640-9DD6-9E0C0F29E724}" type="presOf" srcId="{AD3F24D8-015E-A747-8860-64572E404EA9}" destId="{84B39BC2-8B5D-7944-82AC-E3BF11DDEA89}" srcOrd="0" destOrd="0" presId="urn:microsoft.com/office/officeart/2005/8/layout/list1"/>
    <dgm:cxn modelId="{011D5181-3A91-FC41-BABD-2BF02E94B5BA}" srcId="{9737970B-4A96-4D19-BD25-20D1342B578E}" destId="{D62FC0E7-0977-584C-B973-CE665C48AE8A}" srcOrd="2" destOrd="0" parTransId="{C48EDD90-B03E-0845-8428-D85B598A37E3}" sibTransId="{CF3602D7-7892-4B44-A493-4E3E315DBCBE}"/>
    <dgm:cxn modelId="{FA670F82-39B2-C042-8569-81D8EBB633B1}" srcId="{785996E1-BD27-3445-A4F4-D9424DCBA457}" destId="{FF61491B-E498-564F-9F86-E863F28FF917}" srcOrd="0" destOrd="0" parTransId="{022D1A2D-F8D7-7140-BEEC-32D617DA26FF}" sibTransId="{131F17AC-5611-F045-85ED-B31D0C6E2E03}"/>
    <dgm:cxn modelId="{3979508B-C10D-BD4A-A1A0-3D8C28BC5835}" type="presOf" srcId="{9737970B-4A96-4D19-BD25-20D1342B578E}" destId="{EDE37A6D-14D9-7245-A4C4-D28876374A6C}" srcOrd="0" destOrd="0" presId="urn:microsoft.com/office/officeart/2005/8/layout/list1"/>
    <dgm:cxn modelId="{0B038391-CB99-B44C-BEFC-008F4831D2EF}" srcId="{D62FC0E7-0977-584C-B973-CE665C48AE8A}" destId="{63DEF589-3C45-5A49-A089-418F928255A1}" srcOrd="0" destOrd="0" parTransId="{AA570BB4-3E0F-8844-A077-0AAF9453A2B9}" sibTransId="{C543D16A-9CAB-F241-B7D4-99111CDAE8F9}"/>
    <dgm:cxn modelId="{EAC5DAAB-2F35-ED48-80BB-419AF3F05825}" type="presOf" srcId="{FF61491B-E498-564F-9F86-E863F28FF917}" destId="{BEC95A10-34F2-284D-B669-FAA4329BF9DF}" srcOrd="0" destOrd="0" presId="urn:microsoft.com/office/officeart/2005/8/layout/list1"/>
    <dgm:cxn modelId="{C98FBCD2-84B7-1145-B577-87AB70B73370}" srcId="{AD3F24D8-015E-A747-8860-64572E404EA9}" destId="{79253992-D837-2741-984F-0E8A63447619}" srcOrd="0" destOrd="0" parTransId="{290B3E30-D759-6242-B4B9-91B8497D04E9}" sibTransId="{FE3837BD-81F8-BB47-B2FC-1BB15F85B7A7}"/>
    <dgm:cxn modelId="{6E93FAD2-4467-AF4B-8D57-E9338316BFA5}" srcId="{9737970B-4A96-4D19-BD25-20D1342B578E}" destId="{AD3F24D8-015E-A747-8860-64572E404EA9}" srcOrd="0" destOrd="0" parTransId="{906B72DB-F19E-1A49-B3EB-566D2C0B3129}" sibTransId="{5F2F6A25-105F-724F-A162-B4D1108B4342}"/>
    <dgm:cxn modelId="{0BE5F5E7-F36F-8040-9FB6-7247010A82EA}" srcId="{AD3F24D8-015E-A747-8860-64572E404EA9}" destId="{D447F2D0-1B68-9448-AEFF-ADED422AE429}" srcOrd="1" destOrd="0" parTransId="{325B6DA7-0206-8C47-94B4-7C01A6B1977A}" sibTransId="{21EDADB9-4156-2248-8BA6-44B1D32A870F}"/>
    <dgm:cxn modelId="{2A414BFC-74A1-AA4F-989A-C04C6EA1C4AC}" srcId="{AD3F24D8-015E-A747-8860-64572E404EA9}" destId="{603BC8B8-A580-A14D-A1DC-A0E8D463702C}" srcOrd="2" destOrd="0" parTransId="{10EBFFC0-0731-994E-98BD-A273426A36A0}" sibTransId="{8BE4A357-2FC1-4642-8461-8A449B398BB9}"/>
    <dgm:cxn modelId="{D80EBBFB-FF97-5440-9473-672B1D824AF5}" type="presParOf" srcId="{EDE37A6D-14D9-7245-A4C4-D28876374A6C}" destId="{5E0EBCF0-F5DC-5F4F-A537-0FD75DC38B29}" srcOrd="0" destOrd="0" presId="urn:microsoft.com/office/officeart/2005/8/layout/list1"/>
    <dgm:cxn modelId="{EEC4C4AC-7BD5-FE4E-9C19-96BEAA32D53E}" type="presParOf" srcId="{5E0EBCF0-F5DC-5F4F-A537-0FD75DC38B29}" destId="{84B39BC2-8B5D-7944-82AC-E3BF11DDEA89}" srcOrd="0" destOrd="0" presId="urn:microsoft.com/office/officeart/2005/8/layout/list1"/>
    <dgm:cxn modelId="{FFE46FAB-783D-6F4E-95A3-8647776185AE}" type="presParOf" srcId="{5E0EBCF0-F5DC-5F4F-A537-0FD75DC38B29}" destId="{32B21E19-E1C0-9342-8C36-E1E91B259A41}" srcOrd="1" destOrd="0" presId="urn:microsoft.com/office/officeart/2005/8/layout/list1"/>
    <dgm:cxn modelId="{6B37B9DA-9845-2A4F-8F6B-912FF9EC6DD4}" type="presParOf" srcId="{EDE37A6D-14D9-7245-A4C4-D28876374A6C}" destId="{7A98EC1B-C343-2A4A-BDEA-8D46D17C9B2C}" srcOrd="1" destOrd="0" presId="urn:microsoft.com/office/officeart/2005/8/layout/list1"/>
    <dgm:cxn modelId="{0FCB01F3-2B93-394E-B241-E69D2000C4FE}" type="presParOf" srcId="{EDE37A6D-14D9-7245-A4C4-D28876374A6C}" destId="{16B93627-EC06-774D-8CB6-286750D281C3}" srcOrd="2" destOrd="0" presId="urn:microsoft.com/office/officeart/2005/8/layout/list1"/>
    <dgm:cxn modelId="{C439EFE2-BC8E-284C-A8AC-FFB794BF2BC4}" type="presParOf" srcId="{EDE37A6D-14D9-7245-A4C4-D28876374A6C}" destId="{1488D31A-668F-4D42-BDAA-0768D6CDDAB1}" srcOrd="3" destOrd="0" presId="urn:microsoft.com/office/officeart/2005/8/layout/list1"/>
    <dgm:cxn modelId="{4385E05B-F981-3D41-98F9-8E1061A705A6}" type="presParOf" srcId="{EDE37A6D-14D9-7245-A4C4-D28876374A6C}" destId="{1DE3D4CD-C9E4-3942-8447-3B46B7EFB332}" srcOrd="4" destOrd="0" presId="urn:microsoft.com/office/officeart/2005/8/layout/list1"/>
    <dgm:cxn modelId="{9DDEA95D-6ABA-1942-A2F7-4C7E7E5787EC}" type="presParOf" srcId="{1DE3D4CD-C9E4-3942-8447-3B46B7EFB332}" destId="{DCB3A13E-E7DC-8F45-A6EB-7AB687475E85}" srcOrd="0" destOrd="0" presId="urn:microsoft.com/office/officeart/2005/8/layout/list1"/>
    <dgm:cxn modelId="{2822ECFD-12B7-3A49-9E18-33FE279BFE05}" type="presParOf" srcId="{1DE3D4CD-C9E4-3942-8447-3B46B7EFB332}" destId="{78E6B95E-7EA8-7244-B79E-F024E022C469}" srcOrd="1" destOrd="0" presId="urn:microsoft.com/office/officeart/2005/8/layout/list1"/>
    <dgm:cxn modelId="{E015F157-8101-5B48-BC7A-0A9FE0EE9665}" type="presParOf" srcId="{EDE37A6D-14D9-7245-A4C4-D28876374A6C}" destId="{7B592165-70D9-884D-96C6-ED6B07B2CB94}" srcOrd="5" destOrd="0" presId="urn:microsoft.com/office/officeart/2005/8/layout/list1"/>
    <dgm:cxn modelId="{6E244F8F-819C-4D4B-9F3C-BFA99E1903C5}" type="presParOf" srcId="{EDE37A6D-14D9-7245-A4C4-D28876374A6C}" destId="{BEC95A10-34F2-284D-B669-FAA4329BF9DF}" srcOrd="6" destOrd="0" presId="urn:microsoft.com/office/officeart/2005/8/layout/list1"/>
    <dgm:cxn modelId="{63BF2CD6-1841-B341-B479-E00D25B83C5E}" type="presParOf" srcId="{EDE37A6D-14D9-7245-A4C4-D28876374A6C}" destId="{EC07A3C2-DE9F-EB46-8DFD-1A5C5F632E91}" srcOrd="7" destOrd="0" presId="urn:microsoft.com/office/officeart/2005/8/layout/list1"/>
    <dgm:cxn modelId="{247A36B5-3C92-2843-B6AD-04B1BFFF8F6A}" type="presParOf" srcId="{EDE37A6D-14D9-7245-A4C4-D28876374A6C}" destId="{AA498BCC-6B6E-AC41-B077-3B2DF02D0712}" srcOrd="8" destOrd="0" presId="urn:microsoft.com/office/officeart/2005/8/layout/list1"/>
    <dgm:cxn modelId="{38127056-E783-DE4C-8304-88788F61D2EE}" type="presParOf" srcId="{AA498BCC-6B6E-AC41-B077-3B2DF02D0712}" destId="{BA5800CF-3DD0-F241-B42D-AEFE29C012A2}" srcOrd="0" destOrd="0" presId="urn:microsoft.com/office/officeart/2005/8/layout/list1"/>
    <dgm:cxn modelId="{D39DC290-E739-9240-B9FC-86CEB5AB4361}" type="presParOf" srcId="{AA498BCC-6B6E-AC41-B077-3B2DF02D0712}" destId="{021392AA-7CDB-274B-B994-7CBDE292E36A}" srcOrd="1" destOrd="0" presId="urn:microsoft.com/office/officeart/2005/8/layout/list1"/>
    <dgm:cxn modelId="{1B95CE94-66CB-1A40-818A-7552F28EA12D}" type="presParOf" srcId="{EDE37A6D-14D9-7245-A4C4-D28876374A6C}" destId="{F830D154-696A-7F44-9F74-FC8F78A224DC}" srcOrd="9" destOrd="0" presId="urn:microsoft.com/office/officeart/2005/8/layout/list1"/>
    <dgm:cxn modelId="{9E83CCC1-802C-814D-82F3-8EC53D4BB359}" type="presParOf" srcId="{EDE37A6D-14D9-7245-A4C4-D28876374A6C}" destId="{B09ABC84-B2AD-BD45-8F92-618AF0468B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787CB7-4F58-0447-B26F-1D16FA34A785}">
      <dgm:prSet/>
      <dgm:spPr/>
      <dgm:t>
        <a:bodyPr/>
        <a:lstStyle/>
        <a:p>
          <a:r>
            <a:rPr lang="zh-CN" altLang="en-US" b="1" i="0"/>
            <a:t>分布式存储</a:t>
          </a:r>
          <a:endParaRPr lang="en-US"/>
        </a:p>
      </dgm:t>
    </dgm:pt>
    <dgm:pt modelId="{B7D14C77-C998-E24D-B63D-C86F020DF82F}" type="parTrans" cxnId="{AABF90E4-E3BC-EE46-AD2E-5332BFAF4999}">
      <dgm:prSet/>
      <dgm:spPr/>
      <dgm:t>
        <a:bodyPr/>
        <a:lstStyle/>
        <a:p>
          <a:endParaRPr lang="zh-CN" altLang="en-US"/>
        </a:p>
      </dgm:t>
    </dgm:pt>
    <dgm:pt modelId="{200D9E90-3CD4-8440-B404-C10748D781C7}" type="sibTrans" cxnId="{AABF90E4-E3BC-EE46-AD2E-5332BFAF4999}">
      <dgm:prSet/>
      <dgm:spPr/>
      <dgm:t>
        <a:bodyPr/>
        <a:lstStyle/>
        <a:p>
          <a:endParaRPr lang="zh-CN" altLang="en-US"/>
        </a:p>
      </dgm:t>
    </dgm:pt>
    <dgm:pt modelId="{76D80611-03F6-E448-A09D-C647EF072A8B}">
      <dgm:prSet/>
      <dgm:spPr/>
      <dgm:t>
        <a:bodyPr/>
        <a:lstStyle/>
        <a:p>
          <a:r>
            <a:rPr lang="zh-CN" altLang="en-US" b="0" i="0"/>
            <a:t>采用</a:t>
          </a:r>
          <a:r>
            <a:rPr lang="en" b="0" i="0"/>
            <a:t>Walrus</a:t>
          </a:r>
          <a:r>
            <a:rPr lang="zh-CN" altLang="en-US" b="0" i="0"/>
            <a:t>作为分布式存储基础，利用</a:t>
          </a:r>
          <a:r>
            <a:rPr lang="en" b="0" i="0"/>
            <a:t>Walrus</a:t>
          </a:r>
          <a:r>
            <a:rPr lang="zh-CN" altLang="en-US" b="0" i="0"/>
            <a:t>的特性确保内容安全性和数据传输的高效性。</a:t>
          </a:r>
        </a:p>
      </dgm:t>
    </dgm:pt>
    <dgm:pt modelId="{003B4F4E-E2AF-D642-880D-15B0301D87F8}" type="parTrans" cxnId="{64F5D765-FF00-6D48-98AF-18176ACF6B7D}">
      <dgm:prSet/>
      <dgm:spPr/>
      <dgm:t>
        <a:bodyPr/>
        <a:lstStyle/>
        <a:p>
          <a:endParaRPr lang="zh-CN" altLang="en-US"/>
        </a:p>
      </dgm:t>
    </dgm:pt>
    <dgm:pt modelId="{696C45E5-09DA-8A45-AE86-B2327A623B5E}" type="sibTrans" cxnId="{64F5D765-FF00-6D48-98AF-18176ACF6B7D}">
      <dgm:prSet/>
      <dgm:spPr/>
      <dgm:t>
        <a:bodyPr/>
        <a:lstStyle/>
        <a:p>
          <a:endParaRPr lang="zh-CN" altLang="en-US"/>
        </a:p>
      </dgm:t>
    </dgm:pt>
    <dgm:pt modelId="{B0853786-C3FC-A541-B8DD-B35D7DFE9910}">
      <dgm:prSet/>
      <dgm:spPr/>
      <dgm:t>
        <a:bodyPr/>
        <a:lstStyle/>
        <a:p>
          <a:r>
            <a:rPr lang="en" b="1" i="0"/>
            <a:t>Wormhole</a:t>
          </a:r>
          <a:r>
            <a:rPr lang="zh-CN" altLang="en-US" b="1" i="0"/>
            <a:t>整合</a:t>
          </a:r>
        </a:p>
      </dgm:t>
    </dgm:pt>
    <dgm:pt modelId="{D714165C-F0FD-4647-AC16-F235FEBEFD05}" type="parTrans" cxnId="{198D6EAC-12B3-7641-89C4-5F3DE788B43B}">
      <dgm:prSet/>
      <dgm:spPr/>
      <dgm:t>
        <a:bodyPr/>
        <a:lstStyle/>
        <a:p>
          <a:endParaRPr lang="zh-CN" altLang="en-US"/>
        </a:p>
      </dgm:t>
    </dgm:pt>
    <dgm:pt modelId="{CA0E1667-97A0-2C46-9A21-0277A7D78614}" type="sibTrans" cxnId="{198D6EAC-12B3-7641-89C4-5F3DE788B43B}">
      <dgm:prSet/>
      <dgm:spPr/>
      <dgm:t>
        <a:bodyPr/>
        <a:lstStyle/>
        <a:p>
          <a:endParaRPr lang="zh-CN" altLang="en-US"/>
        </a:p>
      </dgm:t>
    </dgm:pt>
    <dgm:pt modelId="{9FA3A004-F317-354B-A0BA-0D1F58FFA5EE}">
      <dgm:prSet/>
      <dgm:spPr/>
      <dgm:t>
        <a:bodyPr/>
        <a:lstStyle/>
        <a:p>
          <a:r>
            <a:rPr lang="zh-CN" altLang="en-US" b="0" i="0"/>
            <a:t>利用其跨链桥功能，支持多种主流加密货币（如</a:t>
          </a:r>
          <a:r>
            <a:rPr lang="en" b="0" i="0"/>
            <a:t>USDT、BTC、ETH）</a:t>
          </a:r>
          <a:r>
            <a:rPr lang="zh-CN" altLang="en-US" b="0" i="0"/>
            <a:t>支付，并实现与</a:t>
          </a:r>
          <a:r>
            <a:rPr lang="en" b="0" i="0"/>
            <a:t>Sui</a:t>
          </a:r>
          <a:r>
            <a:rPr lang="zh-CN" altLang="en-US" b="0" i="0"/>
            <a:t>平台内代币的无缝兑换。</a:t>
          </a:r>
        </a:p>
      </dgm:t>
    </dgm:pt>
    <dgm:pt modelId="{89B20063-86DF-8B45-BAA5-87A46663A342}" type="parTrans" cxnId="{DF01698B-DEB7-AE4D-AF17-2CD56707CE66}">
      <dgm:prSet/>
      <dgm:spPr/>
      <dgm:t>
        <a:bodyPr/>
        <a:lstStyle/>
        <a:p>
          <a:endParaRPr lang="zh-CN" altLang="en-US"/>
        </a:p>
      </dgm:t>
    </dgm:pt>
    <dgm:pt modelId="{A21BF923-CF10-A04D-91A4-CA09AC08F805}" type="sibTrans" cxnId="{DF01698B-DEB7-AE4D-AF17-2CD56707CE66}">
      <dgm:prSet/>
      <dgm:spPr/>
      <dgm:t>
        <a:bodyPr/>
        <a:lstStyle/>
        <a:p>
          <a:endParaRPr lang="zh-CN" altLang="en-US"/>
        </a:p>
      </dgm:t>
    </dgm:pt>
    <dgm:pt modelId="{9EB7D4D7-48DF-6A4C-BCE7-A16070B832C6}">
      <dgm:prSet/>
      <dgm:spPr/>
      <dgm:t>
        <a:bodyPr/>
        <a:lstStyle/>
        <a:p>
          <a:r>
            <a:rPr lang="en-US" altLang="zh-CN" b="1" i="0"/>
            <a:t> </a:t>
          </a:r>
          <a:r>
            <a:rPr lang="zh-CN" altLang="en-US" b="1" i="0"/>
            <a:t>智能合约</a:t>
          </a:r>
        </a:p>
      </dgm:t>
    </dgm:pt>
    <dgm:pt modelId="{77EB0FB7-0370-E448-B62F-2ED18C82B9DC}" type="parTrans" cxnId="{D0330782-AF96-4044-ACCE-62A93E5A830A}">
      <dgm:prSet/>
      <dgm:spPr/>
      <dgm:t>
        <a:bodyPr/>
        <a:lstStyle/>
        <a:p>
          <a:endParaRPr lang="zh-CN" altLang="en-US"/>
        </a:p>
      </dgm:t>
    </dgm:pt>
    <dgm:pt modelId="{C397B6EC-6EBE-3C4A-90C6-6673C64030D8}" type="sibTrans" cxnId="{D0330782-AF96-4044-ACCE-62A93E5A830A}">
      <dgm:prSet/>
      <dgm:spPr/>
      <dgm:t>
        <a:bodyPr/>
        <a:lstStyle/>
        <a:p>
          <a:endParaRPr lang="zh-CN" altLang="en-US"/>
        </a:p>
      </dgm:t>
    </dgm:pt>
    <dgm:pt modelId="{B4B99BEA-CFC2-DE4C-B22B-C7AEC52B62D5}">
      <dgm:prSet/>
      <dgm:spPr/>
      <dgm:t>
        <a:bodyPr/>
        <a:lstStyle/>
        <a:p>
          <a:r>
            <a:rPr lang="zh-CN" altLang="en-US" b="0" i="0"/>
            <a:t>开发基于</a:t>
          </a:r>
          <a:r>
            <a:rPr lang="en" b="0" i="0"/>
            <a:t>Sui Move</a:t>
          </a:r>
          <a:r>
            <a:rPr lang="zh-CN" altLang="en-US" b="0" i="0"/>
            <a:t>语言的智能合约，实现用户支付和收益分配的自动化。</a:t>
          </a:r>
        </a:p>
      </dgm:t>
    </dgm:pt>
    <dgm:pt modelId="{54441A2C-7BF9-864E-AF7A-AEE986BAFA2A}" type="parTrans" cxnId="{23D70C4E-DDC3-9A4B-B224-F488867830EE}">
      <dgm:prSet/>
      <dgm:spPr/>
      <dgm:t>
        <a:bodyPr/>
        <a:lstStyle/>
        <a:p>
          <a:endParaRPr lang="zh-CN" altLang="en-US"/>
        </a:p>
      </dgm:t>
    </dgm:pt>
    <dgm:pt modelId="{203E6F39-16C9-D844-A01A-3597CC2F495D}" type="sibTrans" cxnId="{23D70C4E-DDC3-9A4B-B224-F488867830EE}">
      <dgm:prSet/>
      <dgm:spPr/>
      <dgm:t>
        <a:bodyPr/>
        <a:lstStyle/>
        <a:p>
          <a:endParaRPr lang="zh-CN" alt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2F5872C0-3AB8-D949-914F-977EDC283FA7}" type="pres">
      <dgm:prSet presAssocID="{51787CB7-4F58-0447-B26F-1D16FA34A785}" presName="parentLin" presStyleCnt="0"/>
      <dgm:spPr/>
    </dgm:pt>
    <dgm:pt modelId="{7A7FC5AB-6900-8640-BDBA-2D163648831C}" type="pres">
      <dgm:prSet presAssocID="{51787CB7-4F58-0447-B26F-1D16FA34A785}" presName="parentLeftMargin" presStyleLbl="node1" presStyleIdx="0" presStyleCnt="3"/>
      <dgm:spPr/>
    </dgm:pt>
    <dgm:pt modelId="{9E45B1A5-C509-5841-9DE5-AC9B05BF5448}" type="pres">
      <dgm:prSet presAssocID="{51787CB7-4F58-0447-B26F-1D16FA34A7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DC9C9D-D706-384D-9D21-FE627CD42A72}" type="pres">
      <dgm:prSet presAssocID="{51787CB7-4F58-0447-B26F-1D16FA34A785}" presName="negativeSpace" presStyleCnt="0"/>
      <dgm:spPr/>
    </dgm:pt>
    <dgm:pt modelId="{744EF7B6-0749-7C4A-8338-D697BFEF78CF}" type="pres">
      <dgm:prSet presAssocID="{51787CB7-4F58-0447-B26F-1D16FA34A785}" presName="childText" presStyleLbl="conFgAcc1" presStyleIdx="0" presStyleCnt="3">
        <dgm:presLayoutVars>
          <dgm:bulletEnabled val="1"/>
        </dgm:presLayoutVars>
      </dgm:prSet>
      <dgm:spPr/>
    </dgm:pt>
    <dgm:pt modelId="{720B2336-C591-CE49-BD70-FA300ECE0C84}" type="pres">
      <dgm:prSet presAssocID="{200D9E90-3CD4-8440-B404-C10748D781C7}" presName="spaceBetweenRectangles" presStyleCnt="0"/>
      <dgm:spPr/>
    </dgm:pt>
    <dgm:pt modelId="{60DC998C-C3BA-8349-9685-B23630AD154F}" type="pres">
      <dgm:prSet presAssocID="{B0853786-C3FC-A541-B8DD-B35D7DFE9910}" presName="parentLin" presStyleCnt="0"/>
      <dgm:spPr/>
    </dgm:pt>
    <dgm:pt modelId="{AB9F1784-5FF0-944D-9F74-35A368F108D6}" type="pres">
      <dgm:prSet presAssocID="{B0853786-C3FC-A541-B8DD-B35D7DFE9910}" presName="parentLeftMargin" presStyleLbl="node1" presStyleIdx="0" presStyleCnt="3"/>
      <dgm:spPr/>
    </dgm:pt>
    <dgm:pt modelId="{8ADF4A23-8134-814B-BEB7-7ED50B9BD641}" type="pres">
      <dgm:prSet presAssocID="{B0853786-C3FC-A541-B8DD-B35D7DFE99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23834F-7CB5-F140-A27E-B8AD5998BF75}" type="pres">
      <dgm:prSet presAssocID="{B0853786-C3FC-A541-B8DD-B35D7DFE9910}" presName="negativeSpace" presStyleCnt="0"/>
      <dgm:spPr/>
    </dgm:pt>
    <dgm:pt modelId="{929760CB-227F-214D-8250-03FBAEA874CC}" type="pres">
      <dgm:prSet presAssocID="{B0853786-C3FC-A541-B8DD-B35D7DFE9910}" presName="childText" presStyleLbl="conFgAcc1" presStyleIdx="1" presStyleCnt="3">
        <dgm:presLayoutVars>
          <dgm:bulletEnabled val="1"/>
        </dgm:presLayoutVars>
      </dgm:prSet>
      <dgm:spPr/>
    </dgm:pt>
    <dgm:pt modelId="{123089FD-7A8E-5044-A2EA-0F4301F480D2}" type="pres">
      <dgm:prSet presAssocID="{CA0E1667-97A0-2C46-9A21-0277A7D78614}" presName="spaceBetweenRectangles" presStyleCnt="0"/>
      <dgm:spPr/>
    </dgm:pt>
    <dgm:pt modelId="{F56B08A0-0D25-964D-B61F-065E6D6118F1}" type="pres">
      <dgm:prSet presAssocID="{9EB7D4D7-48DF-6A4C-BCE7-A16070B832C6}" presName="parentLin" presStyleCnt="0"/>
      <dgm:spPr/>
    </dgm:pt>
    <dgm:pt modelId="{979F3127-11FC-E948-ABA4-F549D466F614}" type="pres">
      <dgm:prSet presAssocID="{9EB7D4D7-48DF-6A4C-BCE7-A16070B832C6}" presName="parentLeftMargin" presStyleLbl="node1" presStyleIdx="1" presStyleCnt="3"/>
      <dgm:spPr/>
    </dgm:pt>
    <dgm:pt modelId="{0BDE2B4A-487C-764E-910B-BA9BBDA03D0B}" type="pres">
      <dgm:prSet presAssocID="{9EB7D4D7-48DF-6A4C-BCE7-A16070B832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8FDC95-19FD-1F48-8526-5DA3FC1A2141}" type="pres">
      <dgm:prSet presAssocID="{9EB7D4D7-48DF-6A4C-BCE7-A16070B832C6}" presName="negativeSpace" presStyleCnt="0"/>
      <dgm:spPr/>
    </dgm:pt>
    <dgm:pt modelId="{58F59045-C411-3842-9994-365B55E568D3}" type="pres">
      <dgm:prSet presAssocID="{9EB7D4D7-48DF-6A4C-BCE7-A16070B832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01D018-0851-504F-BB25-0D19FBB92AE8}" type="presOf" srcId="{51787CB7-4F58-0447-B26F-1D16FA34A785}" destId="{9E45B1A5-C509-5841-9DE5-AC9B05BF5448}" srcOrd="1" destOrd="0" presId="urn:microsoft.com/office/officeart/2005/8/layout/list1"/>
    <dgm:cxn modelId="{25279225-5CE1-BC46-AD9D-0ED668736B90}" type="presOf" srcId="{B0853786-C3FC-A541-B8DD-B35D7DFE9910}" destId="{AB9F1784-5FF0-944D-9F74-35A368F108D6}" srcOrd="0" destOrd="0" presId="urn:microsoft.com/office/officeart/2005/8/layout/list1"/>
    <dgm:cxn modelId="{66747446-37E1-2F47-B2FD-967BE54B64FC}" type="presOf" srcId="{9EB7D4D7-48DF-6A4C-BCE7-A16070B832C6}" destId="{0BDE2B4A-487C-764E-910B-BA9BBDA03D0B}" srcOrd="1" destOrd="0" presId="urn:microsoft.com/office/officeart/2005/8/layout/list1"/>
    <dgm:cxn modelId="{23D70C4E-DDC3-9A4B-B224-F488867830EE}" srcId="{9EB7D4D7-48DF-6A4C-BCE7-A16070B832C6}" destId="{B4B99BEA-CFC2-DE4C-B22B-C7AEC52B62D5}" srcOrd="0" destOrd="0" parTransId="{54441A2C-7BF9-864E-AF7A-AEE986BAFA2A}" sibTransId="{203E6F39-16C9-D844-A01A-3597CC2F495D}"/>
    <dgm:cxn modelId="{64F5D765-FF00-6D48-98AF-18176ACF6B7D}" srcId="{51787CB7-4F58-0447-B26F-1D16FA34A785}" destId="{76D80611-03F6-E448-A09D-C647EF072A8B}" srcOrd="0" destOrd="0" parTransId="{003B4F4E-E2AF-D642-880D-15B0301D87F8}" sibTransId="{696C45E5-09DA-8A45-AE86-B2327A623B5E}"/>
    <dgm:cxn modelId="{7B6CF868-E9AA-4044-96C8-D5D99A78FC4E}" type="presOf" srcId="{9EB7D4D7-48DF-6A4C-BCE7-A16070B832C6}" destId="{979F3127-11FC-E948-ABA4-F549D466F614}" srcOrd="0" destOrd="0" presId="urn:microsoft.com/office/officeart/2005/8/layout/list1"/>
    <dgm:cxn modelId="{69BBA081-142F-5A43-B805-AA35349B9F7B}" type="presOf" srcId="{76D80611-03F6-E448-A09D-C647EF072A8B}" destId="{744EF7B6-0749-7C4A-8338-D697BFEF78CF}" srcOrd="0" destOrd="0" presId="urn:microsoft.com/office/officeart/2005/8/layout/list1"/>
    <dgm:cxn modelId="{D0330782-AF96-4044-ACCE-62A93E5A830A}" srcId="{9737970B-4A96-4D19-BD25-20D1342B578E}" destId="{9EB7D4D7-48DF-6A4C-BCE7-A16070B832C6}" srcOrd="2" destOrd="0" parTransId="{77EB0FB7-0370-E448-B62F-2ED18C82B9DC}" sibTransId="{C397B6EC-6EBE-3C4A-90C6-6673C64030D8}"/>
    <dgm:cxn modelId="{3979508B-C10D-BD4A-A1A0-3D8C28BC5835}" type="presOf" srcId="{9737970B-4A96-4D19-BD25-20D1342B578E}" destId="{EDE37A6D-14D9-7245-A4C4-D28876374A6C}" srcOrd="0" destOrd="0" presId="urn:microsoft.com/office/officeart/2005/8/layout/list1"/>
    <dgm:cxn modelId="{DF01698B-DEB7-AE4D-AF17-2CD56707CE66}" srcId="{B0853786-C3FC-A541-B8DD-B35D7DFE9910}" destId="{9FA3A004-F317-354B-A0BA-0D1F58FFA5EE}" srcOrd="0" destOrd="0" parTransId="{89B20063-86DF-8B45-BAA5-87A46663A342}" sibTransId="{A21BF923-CF10-A04D-91A4-CA09AC08F805}"/>
    <dgm:cxn modelId="{198D6EAC-12B3-7641-89C4-5F3DE788B43B}" srcId="{9737970B-4A96-4D19-BD25-20D1342B578E}" destId="{B0853786-C3FC-A541-B8DD-B35D7DFE9910}" srcOrd="1" destOrd="0" parTransId="{D714165C-F0FD-4647-AC16-F235FEBEFD05}" sibTransId="{CA0E1667-97A0-2C46-9A21-0277A7D78614}"/>
    <dgm:cxn modelId="{DDDA83D0-3340-E94D-9B83-37C811F13DAB}" type="presOf" srcId="{B0853786-C3FC-A541-B8DD-B35D7DFE9910}" destId="{8ADF4A23-8134-814B-BEB7-7ED50B9BD641}" srcOrd="1" destOrd="0" presId="urn:microsoft.com/office/officeart/2005/8/layout/list1"/>
    <dgm:cxn modelId="{AEDCD3D0-8E6E-7D4A-B1A6-C18477EA5617}" type="presOf" srcId="{B4B99BEA-CFC2-DE4C-B22B-C7AEC52B62D5}" destId="{58F59045-C411-3842-9994-365B55E568D3}" srcOrd="0" destOrd="0" presId="urn:microsoft.com/office/officeart/2005/8/layout/list1"/>
    <dgm:cxn modelId="{CF4472E2-0EDC-9D49-93AF-9A6314AC0D7F}" type="presOf" srcId="{9FA3A004-F317-354B-A0BA-0D1F58FFA5EE}" destId="{929760CB-227F-214D-8250-03FBAEA874CC}" srcOrd="0" destOrd="0" presId="urn:microsoft.com/office/officeart/2005/8/layout/list1"/>
    <dgm:cxn modelId="{F82604E3-F16B-474D-A6E5-07B7BA38B6AB}" type="presOf" srcId="{51787CB7-4F58-0447-B26F-1D16FA34A785}" destId="{7A7FC5AB-6900-8640-BDBA-2D163648831C}" srcOrd="0" destOrd="0" presId="urn:microsoft.com/office/officeart/2005/8/layout/list1"/>
    <dgm:cxn modelId="{AABF90E4-E3BC-EE46-AD2E-5332BFAF4999}" srcId="{9737970B-4A96-4D19-BD25-20D1342B578E}" destId="{51787CB7-4F58-0447-B26F-1D16FA34A785}" srcOrd="0" destOrd="0" parTransId="{B7D14C77-C998-E24D-B63D-C86F020DF82F}" sibTransId="{200D9E90-3CD4-8440-B404-C10748D781C7}"/>
    <dgm:cxn modelId="{728DF87F-1412-7E4F-A679-8186A4A19990}" type="presParOf" srcId="{EDE37A6D-14D9-7245-A4C4-D28876374A6C}" destId="{2F5872C0-3AB8-D949-914F-977EDC283FA7}" srcOrd="0" destOrd="0" presId="urn:microsoft.com/office/officeart/2005/8/layout/list1"/>
    <dgm:cxn modelId="{F783DA48-309E-094A-A6F0-7455A4CF1EAA}" type="presParOf" srcId="{2F5872C0-3AB8-D949-914F-977EDC283FA7}" destId="{7A7FC5AB-6900-8640-BDBA-2D163648831C}" srcOrd="0" destOrd="0" presId="urn:microsoft.com/office/officeart/2005/8/layout/list1"/>
    <dgm:cxn modelId="{A4E4A814-D722-1549-B34D-D2DFD7D0EF84}" type="presParOf" srcId="{2F5872C0-3AB8-D949-914F-977EDC283FA7}" destId="{9E45B1A5-C509-5841-9DE5-AC9B05BF5448}" srcOrd="1" destOrd="0" presId="urn:microsoft.com/office/officeart/2005/8/layout/list1"/>
    <dgm:cxn modelId="{6094EDDF-D300-9943-B24F-149C8DF634BE}" type="presParOf" srcId="{EDE37A6D-14D9-7245-A4C4-D28876374A6C}" destId="{D9DC9C9D-D706-384D-9D21-FE627CD42A72}" srcOrd="1" destOrd="0" presId="urn:microsoft.com/office/officeart/2005/8/layout/list1"/>
    <dgm:cxn modelId="{80CD9F5D-940E-034A-A084-83AE16E8DB78}" type="presParOf" srcId="{EDE37A6D-14D9-7245-A4C4-D28876374A6C}" destId="{744EF7B6-0749-7C4A-8338-D697BFEF78CF}" srcOrd="2" destOrd="0" presId="urn:microsoft.com/office/officeart/2005/8/layout/list1"/>
    <dgm:cxn modelId="{4662E50C-18D8-7B40-8840-67CC7AE981B5}" type="presParOf" srcId="{EDE37A6D-14D9-7245-A4C4-D28876374A6C}" destId="{720B2336-C591-CE49-BD70-FA300ECE0C84}" srcOrd="3" destOrd="0" presId="urn:microsoft.com/office/officeart/2005/8/layout/list1"/>
    <dgm:cxn modelId="{B9DFC39F-8216-7943-822B-1FF940EF69A4}" type="presParOf" srcId="{EDE37A6D-14D9-7245-A4C4-D28876374A6C}" destId="{60DC998C-C3BA-8349-9685-B23630AD154F}" srcOrd="4" destOrd="0" presId="urn:microsoft.com/office/officeart/2005/8/layout/list1"/>
    <dgm:cxn modelId="{F5F30FC6-6BFA-CF4C-9402-CB137E9356F3}" type="presParOf" srcId="{60DC998C-C3BA-8349-9685-B23630AD154F}" destId="{AB9F1784-5FF0-944D-9F74-35A368F108D6}" srcOrd="0" destOrd="0" presId="urn:microsoft.com/office/officeart/2005/8/layout/list1"/>
    <dgm:cxn modelId="{322499EB-E02B-8D45-870D-FF591FE79295}" type="presParOf" srcId="{60DC998C-C3BA-8349-9685-B23630AD154F}" destId="{8ADF4A23-8134-814B-BEB7-7ED50B9BD641}" srcOrd="1" destOrd="0" presId="urn:microsoft.com/office/officeart/2005/8/layout/list1"/>
    <dgm:cxn modelId="{36893F31-A943-F84B-8DCA-DCC3D2787CDA}" type="presParOf" srcId="{EDE37A6D-14D9-7245-A4C4-D28876374A6C}" destId="{1E23834F-7CB5-F140-A27E-B8AD5998BF75}" srcOrd="5" destOrd="0" presId="urn:microsoft.com/office/officeart/2005/8/layout/list1"/>
    <dgm:cxn modelId="{FAF73B19-9153-3949-9834-ECA7517D9DE9}" type="presParOf" srcId="{EDE37A6D-14D9-7245-A4C4-D28876374A6C}" destId="{929760CB-227F-214D-8250-03FBAEA874CC}" srcOrd="6" destOrd="0" presId="urn:microsoft.com/office/officeart/2005/8/layout/list1"/>
    <dgm:cxn modelId="{A0990BDB-3815-E048-BEB5-E08859545CE6}" type="presParOf" srcId="{EDE37A6D-14D9-7245-A4C4-D28876374A6C}" destId="{123089FD-7A8E-5044-A2EA-0F4301F480D2}" srcOrd="7" destOrd="0" presId="urn:microsoft.com/office/officeart/2005/8/layout/list1"/>
    <dgm:cxn modelId="{0EF1BC39-C5FA-E542-A41C-713635A9E4DB}" type="presParOf" srcId="{EDE37A6D-14D9-7245-A4C4-D28876374A6C}" destId="{F56B08A0-0D25-964D-B61F-065E6D6118F1}" srcOrd="8" destOrd="0" presId="urn:microsoft.com/office/officeart/2005/8/layout/list1"/>
    <dgm:cxn modelId="{2D8A3449-23EE-4C46-B1CF-79D8E083C577}" type="presParOf" srcId="{F56B08A0-0D25-964D-B61F-065E6D6118F1}" destId="{979F3127-11FC-E948-ABA4-F549D466F614}" srcOrd="0" destOrd="0" presId="urn:microsoft.com/office/officeart/2005/8/layout/list1"/>
    <dgm:cxn modelId="{811CABA3-1759-404D-B760-59E9DEE12B28}" type="presParOf" srcId="{F56B08A0-0D25-964D-B61F-065E6D6118F1}" destId="{0BDE2B4A-487C-764E-910B-BA9BBDA03D0B}" srcOrd="1" destOrd="0" presId="urn:microsoft.com/office/officeart/2005/8/layout/list1"/>
    <dgm:cxn modelId="{940BD047-A18B-5C4F-A402-831432096A66}" type="presParOf" srcId="{EDE37A6D-14D9-7245-A4C4-D28876374A6C}" destId="{A68FDC95-19FD-1F48-8526-5DA3FC1A2141}" srcOrd="9" destOrd="0" presId="urn:microsoft.com/office/officeart/2005/8/layout/list1"/>
    <dgm:cxn modelId="{EEB0FB80-8D66-A84A-A0FB-19966CCB4255}" type="presParOf" srcId="{EDE37A6D-14D9-7245-A4C4-D28876374A6C}" destId="{58F59045-C411-3842-9994-365B55E568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CF8B11-9883-AB41-A363-F52995236274}">
      <dgm:prSet/>
      <dgm:spPr/>
      <dgm:t>
        <a:bodyPr/>
        <a:lstStyle/>
        <a:p>
          <a:r>
            <a:rPr lang="zh-CN" altLang="en-US" b="1" i="0"/>
            <a:t>用户体验优化</a:t>
          </a:r>
        </a:p>
      </dgm:t>
    </dgm:pt>
    <dgm:pt modelId="{0130B1B4-5EE4-2048-82F6-BBAF6FE9CB9F}" type="parTrans" cxnId="{C73A95BC-59CE-0F42-8675-7B46FC504D6C}">
      <dgm:prSet/>
      <dgm:spPr/>
      <dgm:t>
        <a:bodyPr/>
        <a:lstStyle/>
        <a:p>
          <a:endParaRPr lang="zh-CN" altLang="en-US"/>
        </a:p>
      </dgm:t>
    </dgm:pt>
    <dgm:pt modelId="{AFF3A0AF-5319-DD40-9B06-017758C09551}" type="sibTrans" cxnId="{C73A95BC-59CE-0F42-8675-7B46FC504D6C}">
      <dgm:prSet/>
      <dgm:spPr/>
      <dgm:t>
        <a:bodyPr/>
        <a:lstStyle/>
        <a:p>
          <a:endParaRPr lang="zh-CN" altLang="en-US"/>
        </a:p>
      </dgm:t>
    </dgm:pt>
    <dgm:pt modelId="{9ADD2C1B-933E-CE43-AF44-D5B2037EFF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短剧智能推荐：</a:t>
          </a:r>
          <a:r>
            <a:rPr lang="zh-CN" altLang="en-US" b="0" i="0"/>
            <a:t> 利用</a:t>
          </a:r>
          <a:r>
            <a:rPr lang="en" b="0" i="0"/>
            <a:t>AI</a:t>
          </a:r>
          <a:r>
            <a:rPr lang="zh-CN" altLang="en-US" b="0" i="0"/>
            <a:t>算法分析观众观影偏好，提供个性化推荐，提升平台活跃度。</a:t>
          </a:r>
        </a:p>
      </dgm:t>
    </dgm:pt>
    <dgm:pt modelId="{0ECD19FE-89C1-674E-98E0-405668970BC0}" type="parTrans" cxnId="{86847307-772D-984C-9BBC-765454105670}">
      <dgm:prSet/>
      <dgm:spPr/>
      <dgm:t>
        <a:bodyPr/>
        <a:lstStyle/>
        <a:p>
          <a:endParaRPr lang="zh-CN" altLang="en-US"/>
        </a:p>
      </dgm:t>
    </dgm:pt>
    <dgm:pt modelId="{AF53897B-2563-554A-BEFE-5D287A666AEA}" type="sibTrans" cxnId="{86847307-772D-984C-9BBC-765454105670}">
      <dgm:prSet/>
      <dgm:spPr/>
      <dgm:t>
        <a:bodyPr/>
        <a:lstStyle/>
        <a:p>
          <a:endParaRPr lang="zh-CN" altLang="en-US"/>
        </a:p>
      </dgm:t>
    </dgm:pt>
    <dgm:pt modelId="{2CDCE2E5-180A-BE49-B163-E0C95527AD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离线功能：</a:t>
          </a:r>
          <a:r>
            <a:rPr lang="zh-CN" altLang="en-US" b="0" i="0"/>
            <a:t> 支持用户通过本地缓存观看已订阅的短剧，增强用户粘性。</a:t>
          </a:r>
        </a:p>
      </dgm:t>
    </dgm:pt>
    <dgm:pt modelId="{EBCF9023-26B6-9C49-A866-80A97CBDB30D}" type="parTrans" cxnId="{5F972FAD-6505-1E4F-A169-D71F81104F68}">
      <dgm:prSet/>
      <dgm:spPr/>
      <dgm:t>
        <a:bodyPr/>
        <a:lstStyle/>
        <a:p>
          <a:endParaRPr lang="zh-CN" altLang="en-US"/>
        </a:p>
      </dgm:t>
    </dgm:pt>
    <dgm:pt modelId="{AA0CA3C9-1E78-6846-ABA7-A805752A8E99}" type="sibTrans" cxnId="{5F972FAD-6505-1E4F-A169-D71F81104F68}">
      <dgm:prSet/>
      <dgm:spPr/>
      <dgm:t>
        <a:bodyPr/>
        <a:lstStyle/>
        <a:p>
          <a:endParaRPr lang="zh-CN" altLang="en-US"/>
        </a:p>
      </dgm:t>
    </dgm:pt>
    <dgm:pt modelId="{77F6F5E1-E217-3E47-B6FE-F2AB4A35F980}">
      <dgm:prSet/>
      <dgm:spPr/>
      <dgm:t>
        <a:bodyPr/>
        <a:lstStyle/>
        <a:p>
          <a:r>
            <a:rPr lang="zh-CN" altLang="en-US" b="1" i="0"/>
            <a:t>制片人支持功能</a:t>
          </a:r>
        </a:p>
      </dgm:t>
    </dgm:pt>
    <dgm:pt modelId="{ACCD1312-5E62-9D46-AF55-0B552ED66B17}" type="parTrans" cxnId="{6EC1D16E-AF59-DE44-AA01-8E4E47F25066}">
      <dgm:prSet/>
      <dgm:spPr/>
      <dgm:t>
        <a:bodyPr/>
        <a:lstStyle/>
        <a:p>
          <a:endParaRPr lang="zh-CN" altLang="en-US"/>
        </a:p>
      </dgm:t>
    </dgm:pt>
    <dgm:pt modelId="{04598726-17CD-474A-9813-706EF0E6F6B9}" type="sibTrans" cxnId="{6EC1D16E-AF59-DE44-AA01-8E4E47F25066}">
      <dgm:prSet/>
      <dgm:spPr/>
      <dgm:t>
        <a:bodyPr/>
        <a:lstStyle/>
        <a:p>
          <a:endParaRPr lang="zh-CN" altLang="en-US"/>
        </a:p>
      </dgm:t>
    </dgm:pt>
    <dgm:pt modelId="{2684D41C-ADB0-E44E-BBB3-99DB1E9AA80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剧集分析工具：</a:t>
          </a:r>
          <a:r>
            <a:rPr lang="zh-CN" altLang="en-US" b="0" i="0"/>
            <a:t> 提供数据可视化面板，帮助制片人了解其剧集播放量、订阅趋势及用户反馈。</a:t>
          </a:r>
        </a:p>
      </dgm:t>
    </dgm:pt>
    <dgm:pt modelId="{98CA29D9-6864-EA4C-AFA3-75277122E277}" type="parTrans" cxnId="{F2727A81-FAC2-6344-A6FD-B8F3230CD00E}">
      <dgm:prSet/>
      <dgm:spPr/>
      <dgm:t>
        <a:bodyPr/>
        <a:lstStyle/>
        <a:p>
          <a:endParaRPr lang="zh-CN" altLang="en-US"/>
        </a:p>
      </dgm:t>
    </dgm:pt>
    <dgm:pt modelId="{23D9C61F-37D1-5245-B650-013D994F56B5}" type="sibTrans" cxnId="{F2727A81-FAC2-6344-A6FD-B8F3230CD00E}">
      <dgm:prSet/>
      <dgm:spPr/>
      <dgm:t>
        <a:bodyPr/>
        <a:lstStyle/>
        <a:p>
          <a:endParaRPr lang="zh-CN" altLang="en-US"/>
        </a:p>
      </dgm:t>
    </dgm:pt>
    <dgm:pt modelId="{DECCBBDF-311D-5C4E-B1D4-91BBD9DB7E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版权保护机制：</a:t>
          </a:r>
          <a:r>
            <a:rPr lang="zh-CN" altLang="en-US" b="0" i="0"/>
            <a:t> 通过区块链技术，给每部剧集的</a:t>
          </a:r>
          <a:r>
            <a:rPr lang="en" b="0" i="0"/>
            <a:t>IP</a:t>
          </a:r>
          <a:r>
            <a:rPr lang="zh-CN" altLang="en-US" b="0" i="0"/>
            <a:t>版权打上独立标识，防止盗版。</a:t>
          </a:r>
        </a:p>
      </dgm:t>
    </dgm:pt>
    <dgm:pt modelId="{7E68808B-F37A-7241-B908-0B8DC1E8F906}" type="parTrans" cxnId="{79E5E438-C4E6-E24F-BFC9-39B4B9BAE8BB}">
      <dgm:prSet/>
      <dgm:spPr/>
      <dgm:t>
        <a:bodyPr/>
        <a:lstStyle/>
        <a:p>
          <a:endParaRPr lang="zh-CN" altLang="en-US"/>
        </a:p>
      </dgm:t>
    </dgm:pt>
    <dgm:pt modelId="{73FFC5C2-53F4-0E4E-B934-F5C867B6EA5A}" type="sibTrans" cxnId="{79E5E438-C4E6-E24F-BFC9-39B4B9BAE8BB}">
      <dgm:prSet/>
      <dgm:spPr/>
      <dgm:t>
        <a:bodyPr/>
        <a:lstStyle/>
        <a:p>
          <a:endParaRPr lang="zh-CN" altLang="en-US"/>
        </a:p>
      </dgm:t>
    </dgm:pt>
    <dgm:pt modelId="{452DEDED-60F7-704F-AAA0-381FA18D5374}">
      <dgm:prSet/>
      <dgm:spPr/>
      <dgm:t>
        <a:bodyPr/>
        <a:lstStyle/>
        <a:p>
          <a:r>
            <a:rPr lang="zh-CN" altLang="en-US" b="1" i="0"/>
            <a:t>多渠道支持</a:t>
          </a:r>
        </a:p>
      </dgm:t>
    </dgm:pt>
    <dgm:pt modelId="{3E5BD612-97EC-E940-91ED-0FBB3C147B0E}" type="parTrans" cxnId="{BAAD92F1-6D9C-B741-8E38-254D78950E2F}">
      <dgm:prSet/>
      <dgm:spPr/>
      <dgm:t>
        <a:bodyPr/>
        <a:lstStyle/>
        <a:p>
          <a:endParaRPr lang="zh-CN" altLang="en-US"/>
        </a:p>
      </dgm:t>
    </dgm:pt>
    <dgm:pt modelId="{285A718E-6367-2644-8D18-9B3CE1B70FAB}" type="sibTrans" cxnId="{BAAD92F1-6D9C-B741-8E38-254D78950E2F}">
      <dgm:prSet/>
      <dgm:spPr/>
      <dgm:t>
        <a:bodyPr/>
        <a:lstStyle/>
        <a:p>
          <a:endParaRPr lang="zh-CN" altLang="en-US"/>
        </a:p>
      </dgm:t>
    </dgm:pt>
    <dgm:pt modelId="{1DFCC19D-95CA-FD49-B51F-61B70C868BF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多终端适配：</a:t>
          </a:r>
          <a:r>
            <a:rPr lang="zh-CN" altLang="en-US" b="0" i="0"/>
            <a:t> 除</a:t>
          </a:r>
          <a:r>
            <a:rPr lang="en" b="0" i="0"/>
            <a:t>Telegram DApp</a:t>
          </a:r>
          <a:r>
            <a:rPr lang="zh-CN" altLang="en-US" b="0" i="0"/>
            <a:t>外，推出移动端</a:t>
          </a:r>
          <a:r>
            <a:rPr lang="en" b="0" i="0"/>
            <a:t>App</a:t>
          </a:r>
          <a:r>
            <a:rPr lang="zh-CN" altLang="en-US" b="0" i="0"/>
            <a:t>及</a:t>
          </a:r>
          <a:r>
            <a:rPr lang="en" b="0" i="0"/>
            <a:t>Web</a:t>
          </a:r>
          <a:r>
            <a:rPr lang="zh-CN" altLang="en-US" b="0" i="0"/>
            <a:t>端应用，覆盖更广泛的用户场景。</a:t>
          </a:r>
        </a:p>
      </dgm:t>
    </dgm:pt>
    <dgm:pt modelId="{134B8CE1-7646-1146-9139-64C2F4989536}" type="parTrans" cxnId="{4D54C3DD-028B-3448-995C-C63985291763}">
      <dgm:prSet/>
      <dgm:spPr/>
      <dgm:t>
        <a:bodyPr/>
        <a:lstStyle/>
        <a:p>
          <a:endParaRPr lang="zh-CN" altLang="en-US"/>
        </a:p>
      </dgm:t>
    </dgm:pt>
    <dgm:pt modelId="{E26D9F0C-BCD9-AC41-8982-DAF3CF72C264}" type="sibTrans" cxnId="{4D54C3DD-028B-3448-995C-C63985291763}">
      <dgm:prSet/>
      <dgm:spPr/>
      <dgm:t>
        <a:bodyPr/>
        <a:lstStyle/>
        <a:p>
          <a:endParaRPr lang="zh-CN" altLang="en-US"/>
        </a:p>
      </dgm:t>
    </dgm:pt>
    <dgm:pt modelId="{DEAAE1C2-CCFA-D047-A582-63BB970E32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社交网络整合：</a:t>
          </a:r>
          <a:r>
            <a:rPr lang="zh-CN" altLang="en-US" b="0" i="0"/>
            <a:t> 支持与其他主流社交媒体平台（如</a:t>
          </a:r>
          <a:r>
            <a:rPr lang="en" b="0" i="0"/>
            <a:t>Instagram、TikTok）</a:t>
          </a:r>
          <a:r>
            <a:rPr lang="zh-CN" altLang="en-US" b="0" i="0"/>
            <a:t>联动，扩大内容传播。</a:t>
          </a:r>
        </a:p>
      </dgm:t>
    </dgm:pt>
    <dgm:pt modelId="{42863226-B844-3748-B252-79BFB7EC631C}" type="parTrans" cxnId="{522462B9-4D63-4D4F-9BF3-40D95F68706C}">
      <dgm:prSet/>
      <dgm:spPr/>
      <dgm:t>
        <a:bodyPr/>
        <a:lstStyle/>
        <a:p>
          <a:endParaRPr lang="zh-CN" altLang="en-US"/>
        </a:p>
      </dgm:t>
    </dgm:pt>
    <dgm:pt modelId="{47DB7D28-7229-E84D-A855-482F877816DF}" type="sibTrans" cxnId="{522462B9-4D63-4D4F-9BF3-40D95F68706C}">
      <dgm:prSet/>
      <dgm:spPr/>
      <dgm:t>
        <a:bodyPr/>
        <a:lstStyle/>
        <a:p>
          <a:endParaRPr lang="zh-CN" alt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6E12A363-B835-C34E-91A2-E0134E4D585B}" type="pres">
      <dgm:prSet presAssocID="{EECF8B11-9883-AB41-A363-F52995236274}" presName="parentLin" presStyleCnt="0"/>
      <dgm:spPr/>
    </dgm:pt>
    <dgm:pt modelId="{9B546229-B350-C440-8325-8D1C87F2865E}" type="pres">
      <dgm:prSet presAssocID="{EECF8B11-9883-AB41-A363-F52995236274}" presName="parentLeftMargin" presStyleLbl="node1" presStyleIdx="0" presStyleCnt="3"/>
      <dgm:spPr/>
    </dgm:pt>
    <dgm:pt modelId="{2ADB60DE-1F65-1548-94AF-CC3FA1D6C498}" type="pres">
      <dgm:prSet presAssocID="{EECF8B11-9883-AB41-A363-F529952362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F130FD-6CA5-0441-94FD-2347DE7DA961}" type="pres">
      <dgm:prSet presAssocID="{EECF8B11-9883-AB41-A363-F52995236274}" presName="negativeSpace" presStyleCnt="0"/>
      <dgm:spPr/>
    </dgm:pt>
    <dgm:pt modelId="{EEB14178-189B-E24A-AE26-A19AF0497500}" type="pres">
      <dgm:prSet presAssocID="{EECF8B11-9883-AB41-A363-F52995236274}" presName="childText" presStyleLbl="conFgAcc1" presStyleIdx="0" presStyleCnt="3">
        <dgm:presLayoutVars>
          <dgm:bulletEnabled val="1"/>
        </dgm:presLayoutVars>
      </dgm:prSet>
      <dgm:spPr/>
    </dgm:pt>
    <dgm:pt modelId="{67910F58-0C68-FD40-8F36-FBE3ADC0F576}" type="pres">
      <dgm:prSet presAssocID="{AFF3A0AF-5319-DD40-9B06-017758C09551}" presName="spaceBetweenRectangles" presStyleCnt="0"/>
      <dgm:spPr/>
    </dgm:pt>
    <dgm:pt modelId="{173F45A8-C89E-264D-93F1-461BDD96162C}" type="pres">
      <dgm:prSet presAssocID="{77F6F5E1-E217-3E47-B6FE-F2AB4A35F980}" presName="parentLin" presStyleCnt="0"/>
      <dgm:spPr/>
    </dgm:pt>
    <dgm:pt modelId="{BDC89408-F8FD-0241-8F3F-C168EC98DD5A}" type="pres">
      <dgm:prSet presAssocID="{77F6F5E1-E217-3E47-B6FE-F2AB4A35F980}" presName="parentLeftMargin" presStyleLbl="node1" presStyleIdx="0" presStyleCnt="3"/>
      <dgm:spPr/>
    </dgm:pt>
    <dgm:pt modelId="{A19B5CD1-A91C-274D-B237-AF8957C85988}" type="pres">
      <dgm:prSet presAssocID="{77F6F5E1-E217-3E47-B6FE-F2AB4A35F9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9DB6D2-BEB4-3645-BF3A-E3A85456ABC5}" type="pres">
      <dgm:prSet presAssocID="{77F6F5E1-E217-3E47-B6FE-F2AB4A35F980}" presName="negativeSpace" presStyleCnt="0"/>
      <dgm:spPr/>
    </dgm:pt>
    <dgm:pt modelId="{B7D5EC3C-0E51-5B4A-A15D-27A977A73B4E}" type="pres">
      <dgm:prSet presAssocID="{77F6F5E1-E217-3E47-B6FE-F2AB4A35F980}" presName="childText" presStyleLbl="conFgAcc1" presStyleIdx="1" presStyleCnt="3">
        <dgm:presLayoutVars>
          <dgm:bulletEnabled val="1"/>
        </dgm:presLayoutVars>
      </dgm:prSet>
      <dgm:spPr/>
    </dgm:pt>
    <dgm:pt modelId="{12066AE6-8127-2848-BB30-729A6C481E01}" type="pres">
      <dgm:prSet presAssocID="{04598726-17CD-474A-9813-706EF0E6F6B9}" presName="spaceBetweenRectangles" presStyleCnt="0"/>
      <dgm:spPr/>
    </dgm:pt>
    <dgm:pt modelId="{9A03A5BE-E505-EF48-8C08-B9BB0C368110}" type="pres">
      <dgm:prSet presAssocID="{452DEDED-60F7-704F-AAA0-381FA18D5374}" presName="parentLin" presStyleCnt="0"/>
      <dgm:spPr/>
    </dgm:pt>
    <dgm:pt modelId="{9E71018B-CE36-434C-8C08-9892F6C6B223}" type="pres">
      <dgm:prSet presAssocID="{452DEDED-60F7-704F-AAA0-381FA18D5374}" presName="parentLeftMargin" presStyleLbl="node1" presStyleIdx="1" presStyleCnt="3"/>
      <dgm:spPr/>
    </dgm:pt>
    <dgm:pt modelId="{AA8D959B-EF09-C14A-9600-CC24523AC4D8}" type="pres">
      <dgm:prSet presAssocID="{452DEDED-60F7-704F-AAA0-381FA18D537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B4F187-DBBA-F543-AA39-A5CB54F5094C}" type="pres">
      <dgm:prSet presAssocID="{452DEDED-60F7-704F-AAA0-381FA18D5374}" presName="negativeSpace" presStyleCnt="0"/>
      <dgm:spPr/>
    </dgm:pt>
    <dgm:pt modelId="{82892A72-2C57-454D-9F96-8B0CCAAB2D25}" type="pres">
      <dgm:prSet presAssocID="{452DEDED-60F7-704F-AAA0-381FA18D537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847307-772D-984C-9BBC-765454105670}" srcId="{EECF8B11-9883-AB41-A363-F52995236274}" destId="{9ADD2C1B-933E-CE43-AF44-D5B2037EFF7E}" srcOrd="0" destOrd="0" parTransId="{0ECD19FE-89C1-674E-98E0-405668970BC0}" sibTransId="{AF53897B-2563-554A-BEFE-5D287A666AEA}"/>
    <dgm:cxn modelId="{201A850E-5E5B-AF46-87C7-2AA8DBAD64A4}" type="presOf" srcId="{77F6F5E1-E217-3E47-B6FE-F2AB4A35F980}" destId="{A19B5CD1-A91C-274D-B237-AF8957C85988}" srcOrd="1" destOrd="0" presId="urn:microsoft.com/office/officeart/2005/8/layout/list1"/>
    <dgm:cxn modelId="{CEA8BC26-A7EB-A940-93CE-4C6415096431}" type="presOf" srcId="{77F6F5E1-E217-3E47-B6FE-F2AB4A35F980}" destId="{BDC89408-F8FD-0241-8F3F-C168EC98DD5A}" srcOrd="0" destOrd="0" presId="urn:microsoft.com/office/officeart/2005/8/layout/list1"/>
    <dgm:cxn modelId="{79E5E438-C4E6-E24F-BFC9-39B4B9BAE8BB}" srcId="{77F6F5E1-E217-3E47-B6FE-F2AB4A35F980}" destId="{DECCBBDF-311D-5C4E-B1D4-91BBD9DB7E58}" srcOrd="1" destOrd="0" parTransId="{7E68808B-F37A-7241-B908-0B8DC1E8F906}" sibTransId="{73FFC5C2-53F4-0E4E-B934-F5C867B6EA5A}"/>
    <dgm:cxn modelId="{31741E3F-28C7-604A-8F97-7992019EEDB6}" type="presOf" srcId="{452DEDED-60F7-704F-AAA0-381FA18D5374}" destId="{AA8D959B-EF09-C14A-9600-CC24523AC4D8}" srcOrd="1" destOrd="0" presId="urn:microsoft.com/office/officeart/2005/8/layout/list1"/>
    <dgm:cxn modelId="{30B5AD4C-A957-DD47-8168-CC5C09981169}" type="presOf" srcId="{2684D41C-ADB0-E44E-BBB3-99DB1E9AA806}" destId="{B7D5EC3C-0E51-5B4A-A15D-27A977A73B4E}" srcOrd="0" destOrd="0" presId="urn:microsoft.com/office/officeart/2005/8/layout/list1"/>
    <dgm:cxn modelId="{4CCFE66C-A2ED-7648-B6E2-F765AC1919DF}" type="presOf" srcId="{9ADD2C1B-933E-CE43-AF44-D5B2037EFF7E}" destId="{EEB14178-189B-E24A-AE26-A19AF0497500}" srcOrd="0" destOrd="0" presId="urn:microsoft.com/office/officeart/2005/8/layout/list1"/>
    <dgm:cxn modelId="{6EC1D16E-AF59-DE44-AA01-8E4E47F25066}" srcId="{9737970B-4A96-4D19-BD25-20D1342B578E}" destId="{77F6F5E1-E217-3E47-B6FE-F2AB4A35F980}" srcOrd="1" destOrd="0" parTransId="{ACCD1312-5E62-9D46-AF55-0B552ED66B17}" sibTransId="{04598726-17CD-474A-9813-706EF0E6F6B9}"/>
    <dgm:cxn modelId="{06AF777A-EA37-2A43-B263-154703E949B6}" type="presOf" srcId="{EECF8B11-9883-AB41-A363-F52995236274}" destId="{9B546229-B350-C440-8325-8D1C87F2865E}" srcOrd="0" destOrd="0" presId="urn:microsoft.com/office/officeart/2005/8/layout/list1"/>
    <dgm:cxn modelId="{F2727A81-FAC2-6344-A6FD-B8F3230CD00E}" srcId="{77F6F5E1-E217-3E47-B6FE-F2AB4A35F980}" destId="{2684D41C-ADB0-E44E-BBB3-99DB1E9AA806}" srcOrd="0" destOrd="0" parTransId="{98CA29D9-6864-EA4C-AFA3-75277122E277}" sibTransId="{23D9C61F-37D1-5245-B650-013D994F56B5}"/>
    <dgm:cxn modelId="{DC908985-6FC6-8E49-B07B-6BD8189A36B5}" type="presOf" srcId="{452DEDED-60F7-704F-AAA0-381FA18D5374}" destId="{9E71018B-CE36-434C-8C08-9892F6C6B223}" srcOrd="0" destOrd="0" presId="urn:microsoft.com/office/officeart/2005/8/layout/list1"/>
    <dgm:cxn modelId="{3979508B-C10D-BD4A-A1A0-3D8C28BC5835}" type="presOf" srcId="{9737970B-4A96-4D19-BD25-20D1342B578E}" destId="{EDE37A6D-14D9-7245-A4C4-D28876374A6C}" srcOrd="0" destOrd="0" presId="urn:microsoft.com/office/officeart/2005/8/layout/list1"/>
    <dgm:cxn modelId="{07D8568F-F3F3-8248-85B6-1A4B1F3C667D}" type="presOf" srcId="{DEAAE1C2-CCFA-D047-A582-63BB970E32D2}" destId="{82892A72-2C57-454D-9F96-8B0CCAAB2D25}" srcOrd="0" destOrd="1" presId="urn:microsoft.com/office/officeart/2005/8/layout/list1"/>
    <dgm:cxn modelId="{613C8197-E1A5-C345-A16F-4A1F16C36A27}" type="presOf" srcId="{1DFCC19D-95CA-FD49-B51F-61B70C868BF5}" destId="{82892A72-2C57-454D-9F96-8B0CCAAB2D25}" srcOrd="0" destOrd="0" presId="urn:microsoft.com/office/officeart/2005/8/layout/list1"/>
    <dgm:cxn modelId="{5F972FAD-6505-1E4F-A169-D71F81104F68}" srcId="{EECF8B11-9883-AB41-A363-F52995236274}" destId="{2CDCE2E5-180A-BE49-B163-E0C95527AD11}" srcOrd="1" destOrd="0" parTransId="{EBCF9023-26B6-9C49-A866-80A97CBDB30D}" sibTransId="{AA0CA3C9-1E78-6846-ABA7-A805752A8E99}"/>
    <dgm:cxn modelId="{522462B9-4D63-4D4F-9BF3-40D95F68706C}" srcId="{452DEDED-60F7-704F-AAA0-381FA18D5374}" destId="{DEAAE1C2-CCFA-D047-A582-63BB970E32D2}" srcOrd="1" destOrd="0" parTransId="{42863226-B844-3748-B252-79BFB7EC631C}" sibTransId="{47DB7D28-7229-E84D-A855-482F877816DF}"/>
    <dgm:cxn modelId="{C73A95BC-59CE-0F42-8675-7B46FC504D6C}" srcId="{9737970B-4A96-4D19-BD25-20D1342B578E}" destId="{EECF8B11-9883-AB41-A363-F52995236274}" srcOrd="0" destOrd="0" parTransId="{0130B1B4-5EE4-2048-82F6-BBAF6FE9CB9F}" sibTransId="{AFF3A0AF-5319-DD40-9B06-017758C09551}"/>
    <dgm:cxn modelId="{7EDC74CB-1FBD-8949-BCC3-902F8C12F532}" type="presOf" srcId="{DECCBBDF-311D-5C4E-B1D4-91BBD9DB7E58}" destId="{B7D5EC3C-0E51-5B4A-A15D-27A977A73B4E}" srcOrd="0" destOrd="1" presId="urn:microsoft.com/office/officeart/2005/8/layout/list1"/>
    <dgm:cxn modelId="{4D54C3DD-028B-3448-995C-C63985291763}" srcId="{452DEDED-60F7-704F-AAA0-381FA18D5374}" destId="{1DFCC19D-95CA-FD49-B51F-61B70C868BF5}" srcOrd="0" destOrd="0" parTransId="{134B8CE1-7646-1146-9139-64C2F4989536}" sibTransId="{E26D9F0C-BCD9-AC41-8982-DAF3CF72C264}"/>
    <dgm:cxn modelId="{B4FEEFEA-0E94-2242-8586-B046B7CFFC01}" type="presOf" srcId="{EECF8B11-9883-AB41-A363-F52995236274}" destId="{2ADB60DE-1F65-1548-94AF-CC3FA1D6C498}" srcOrd="1" destOrd="0" presId="urn:microsoft.com/office/officeart/2005/8/layout/list1"/>
    <dgm:cxn modelId="{BAAD92F1-6D9C-B741-8E38-254D78950E2F}" srcId="{9737970B-4A96-4D19-BD25-20D1342B578E}" destId="{452DEDED-60F7-704F-AAA0-381FA18D5374}" srcOrd="2" destOrd="0" parTransId="{3E5BD612-97EC-E940-91ED-0FBB3C147B0E}" sibTransId="{285A718E-6367-2644-8D18-9B3CE1B70FAB}"/>
    <dgm:cxn modelId="{8146FAFC-6867-2B41-874A-293F2AC8C300}" type="presOf" srcId="{2CDCE2E5-180A-BE49-B163-E0C95527AD11}" destId="{EEB14178-189B-E24A-AE26-A19AF0497500}" srcOrd="0" destOrd="1" presId="urn:microsoft.com/office/officeart/2005/8/layout/list1"/>
    <dgm:cxn modelId="{6FB6D4C3-6608-1648-8ED1-503CCE76AC14}" type="presParOf" srcId="{EDE37A6D-14D9-7245-A4C4-D28876374A6C}" destId="{6E12A363-B835-C34E-91A2-E0134E4D585B}" srcOrd="0" destOrd="0" presId="urn:microsoft.com/office/officeart/2005/8/layout/list1"/>
    <dgm:cxn modelId="{BE01BCDE-A2A0-7744-8985-8FF9C070FD80}" type="presParOf" srcId="{6E12A363-B835-C34E-91A2-E0134E4D585B}" destId="{9B546229-B350-C440-8325-8D1C87F2865E}" srcOrd="0" destOrd="0" presId="urn:microsoft.com/office/officeart/2005/8/layout/list1"/>
    <dgm:cxn modelId="{EE82ACE6-C6C0-D34C-8442-B06EE6A8B5F4}" type="presParOf" srcId="{6E12A363-B835-C34E-91A2-E0134E4D585B}" destId="{2ADB60DE-1F65-1548-94AF-CC3FA1D6C498}" srcOrd="1" destOrd="0" presId="urn:microsoft.com/office/officeart/2005/8/layout/list1"/>
    <dgm:cxn modelId="{BFC86598-483A-A548-A782-8C6EC91C8473}" type="presParOf" srcId="{EDE37A6D-14D9-7245-A4C4-D28876374A6C}" destId="{C3F130FD-6CA5-0441-94FD-2347DE7DA961}" srcOrd="1" destOrd="0" presId="urn:microsoft.com/office/officeart/2005/8/layout/list1"/>
    <dgm:cxn modelId="{61B930CE-6BE6-A148-B56C-BE906A08C7CC}" type="presParOf" srcId="{EDE37A6D-14D9-7245-A4C4-D28876374A6C}" destId="{EEB14178-189B-E24A-AE26-A19AF0497500}" srcOrd="2" destOrd="0" presId="urn:microsoft.com/office/officeart/2005/8/layout/list1"/>
    <dgm:cxn modelId="{5C654E01-7B11-154B-8CC6-5B3FEAC27038}" type="presParOf" srcId="{EDE37A6D-14D9-7245-A4C4-D28876374A6C}" destId="{67910F58-0C68-FD40-8F36-FBE3ADC0F576}" srcOrd="3" destOrd="0" presId="urn:microsoft.com/office/officeart/2005/8/layout/list1"/>
    <dgm:cxn modelId="{8CBF4FBE-B45D-4D4B-93DE-90A9979BE5DF}" type="presParOf" srcId="{EDE37A6D-14D9-7245-A4C4-D28876374A6C}" destId="{173F45A8-C89E-264D-93F1-461BDD96162C}" srcOrd="4" destOrd="0" presId="urn:microsoft.com/office/officeart/2005/8/layout/list1"/>
    <dgm:cxn modelId="{355B090B-D765-D046-A514-405989A22EEE}" type="presParOf" srcId="{173F45A8-C89E-264D-93F1-461BDD96162C}" destId="{BDC89408-F8FD-0241-8F3F-C168EC98DD5A}" srcOrd="0" destOrd="0" presId="urn:microsoft.com/office/officeart/2005/8/layout/list1"/>
    <dgm:cxn modelId="{1FDDBBCD-D5B3-F94E-8834-818580F343A7}" type="presParOf" srcId="{173F45A8-C89E-264D-93F1-461BDD96162C}" destId="{A19B5CD1-A91C-274D-B237-AF8957C85988}" srcOrd="1" destOrd="0" presId="urn:microsoft.com/office/officeart/2005/8/layout/list1"/>
    <dgm:cxn modelId="{DDFAF771-4DE7-DC44-9EC1-430B667FCA34}" type="presParOf" srcId="{EDE37A6D-14D9-7245-A4C4-D28876374A6C}" destId="{319DB6D2-BEB4-3645-BF3A-E3A85456ABC5}" srcOrd="5" destOrd="0" presId="urn:microsoft.com/office/officeart/2005/8/layout/list1"/>
    <dgm:cxn modelId="{1425D4BD-4C51-324E-92CB-4E0AE4854E72}" type="presParOf" srcId="{EDE37A6D-14D9-7245-A4C4-D28876374A6C}" destId="{B7D5EC3C-0E51-5B4A-A15D-27A977A73B4E}" srcOrd="6" destOrd="0" presId="urn:microsoft.com/office/officeart/2005/8/layout/list1"/>
    <dgm:cxn modelId="{E1D3091C-3DD3-3C4E-96F0-0D7E9D55A38D}" type="presParOf" srcId="{EDE37A6D-14D9-7245-A4C4-D28876374A6C}" destId="{12066AE6-8127-2848-BB30-729A6C481E01}" srcOrd="7" destOrd="0" presId="urn:microsoft.com/office/officeart/2005/8/layout/list1"/>
    <dgm:cxn modelId="{B94E0681-84A0-6743-8986-4041F62365C2}" type="presParOf" srcId="{EDE37A6D-14D9-7245-A4C4-D28876374A6C}" destId="{9A03A5BE-E505-EF48-8C08-B9BB0C368110}" srcOrd="8" destOrd="0" presId="urn:microsoft.com/office/officeart/2005/8/layout/list1"/>
    <dgm:cxn modelId="{E23D2330-6B11-ED4B-BF71-DD850DEC0DD0}" type="presParOf" srcId="{9A03A5BE-E505-EF48-8C08-B9BB0C368110}" destId="{9E71018B-CE36-434C-8C08-9892F6C6B223}" srcOrd="0" destOrd="0" presId="urn:microsoft.com/office/officeart/2005/8/layout/list1"/>
    <dgm:cxn modelId="{6DDB1875-6B9A-3341-A2F8-1F52AC259E27}" type="presParOf" srcId="{9A03A5BE-E505-EF48-8C08-B9BB0C368110}" destId="{AA8D959B-EF09-C14A-9600-CC24523AC4D8}" srcOrd="1" destOrd="0" presId="urn:microsoft.com/office/officeart/2005/8/layout/list1"/>
    <dgm:cxn modelId="{A7D1AF8C-2E90-A542-BE71-FA585230E479}" type="presParOf" srcId="{EDE37A6D-14D9-7245-A4C4-D28876374A6C}" destId="{F3B4F187-DBBA-F543-AA39-A5CB54F5094C}" srcOrd="9" destOrd="0" presId="urn:microsoft.com/office/officeart/2005/8/layout/list1"/>
    <dgm:cxn modelId="{AB6A12E3-CE15-ED46-AE40-235D311A51FC}" type="presParOf" srcId="{EDE37A6D-14D9-7245-A4C4-D28876374A6C}" destId="{82892A72-2C57-454D-9F96-8B0CCAAB2D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42BF5C-39F1-4D41-A03B-20A40A730110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1" i="0"/>
            <a:t>版权合规性</a:t>
          </a:r>
          <a:endParaRPr lang="zh-CN" altLang="en-US" b="0" i="0"/>
        </a:p>
      </dgm:t>
    </dgm:pt>
    <dgm:pt modelId="{27408BAC-C4C7-E245-8FE8-04B2EF738010}" type="parTrans" cxnId="{AA60448D-1B2C-AD4D-BB60-56FE6FA20CDA}">
      <dgm:prSet/>
      <dgm:spPr/>
      <dgm:t>
        <a:bodyPr/>
        <a:lstStyle/>
        <a:p>
          <a:endParaRPr lang="zh-CN" altLang="en-US"/>
        </a:p>
      </dgm:t>
    </dgm:pt>
    <dgm:pt modelId="{0F91C56B-A7E4-4F4B-B181-70249724F4D1}" type="sibTrans" cxnId="{AA60448D-1B2C-AD4D-BB60-56FE6FA20CDA}">
      <dgm:prSet/>
      <dgm:spPr/>
      <dgm:t>
        <a:bodyPr/>
        <a:lstStyle/>
        <a:p>
          <a:endParaRPr lang="zh-CN" altLang="en-US"/>
        </a:p>
      </dgm:t>
    </dgm:pt>
    <dgm:pt modelId="{09524A8A-5A09-144F-8510-6CA90CD471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1" i="0"/>
            <a:t>用户教育</a:t>
          </a:r>
          <a:endParaRPr lang="zh-CN" altLang="en-US" b="0" i="0"/>
        </a:p>
      </dgm:t>
    </dgm:pt>
    <dgm:pt modelId="{6028A91D-F5B8-2F47-B1B5-E513A4DA47E3}" type="parTrans" cxnId="{7FC7B1EF-C4F8-8E48-A231-74656232CBF0}">
      <dgm:prSet/>
      <dgm:spPr/>
      <dgm:t>
        <a:bodyPr/>
        <a:lstStyle/>
        <a:p>
          <a:endParaRPr lang="zh-CN" altLang="en-US"/>
        </a:p>
      </dgm:t>
    </dgm:pt>
    <dgm:pt modelId="{54BD5C28-F5E4-DD46-B2D9-76673FD79C5F}" type="sibTrans" cxnId="{7FC7B1EF-C4F8-8E48-A231-74656232CBF0}">
      <dgm:prSet/>
      <dgm:spPr/>
      <dgm:t>
        <a:bodyPr/>
        <a:lstStyle/>
        <a:p>
          <a:endParaRPr lang="zh-CN" altLang="en-US"/>
        </a:p>
      </dgm:t>
    </dgm:pt>
    <dgm:pt modelId="{01CD6680-0E03-D44E-A779-B0983B1006FA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1" i="0"/>
            <a:t>竞争压力</a:t>
          </a:r>
          <a:endParaRPr lang="zh-CN" altLang="en-US" b="0" i="0"/>
        </a:p>
      </dgm:t>
    </dgm:pt>
    <dgm:pt modelId="{1900905A-47D8-DE4A-9A48-1C83F6AD6F14}" type="parTrans" cxnId="{777F49EE-CFCD-A044-8F72-AC1528CD6817}">
      <dgm:prSet/>
      <dgm:spPr/>
      <dgm:t>
        <a:bodyPr/>
        <a:lstStyle/>
        <a:p>
          <a:endParaRPr lang="zh-CN" altLang="en-US"/>
        </a:p>
      </dgm:t>
    </dgm:pt>
    <dgm:pt modelId="{E2484DC8-8263-C548-8D82-95F34A0F4A76}" type="sibTrans" cxnId="{777F49EE-CFCD-A044-8F72-AC1528CD6817}">
      <dgm:prSet/>
      <dgm:spPr/>
      <dgm:t>
        <a:bodyPr/>
        <a:lstStyle/>
        <a:p>
          <a:endParaRPr lang="zh-CN" altLang="en-US"/>
        </a:p>
      </dgm:t>
    </dgm:pt>
    <dgm:pt modelId="{66087333-8A31-FA4A-B12E-6FA36E069D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需制定严格的内容上传与审核流程，避免侵犯版权问题。</a:t>
          </a:r>
        </a:p>
      </dgm:t>
    </dgm:pt>
    <dgm:pt modelId="{FFC43195-4EC2-5B47-B474-681E6DD0AD6F}" type="parTrans" cxnId="{72D38A1D-ABEE-D74D-8445-3C2778989213}">
      <dgm:prSet/>
      <dgm:spPr/>
      <dgm:t>
        <a:bodyPr/>
        <a:lstStyle/>
        <a:p>
          <a:endParaRPr lang="zh-CN" altLang="en-US"/>
        </a:p>
      </dgm:t>
    </dgm:pt>
    <dgm:pt modelId="{812E79F7-56AC-0343-BA9C-8E89562FE648}" type="sibTrans" cxnId="{72D38A1D-ABEE-D74D-8445-3C2778989213}">
      <dgm:prSet/>
      <dgm:spPr/>
      <dgm:t>
        <a:bodyPr/>
        <a:lstStyle/>
        <a:p>
          <a:endParaRPr lang="zh-CN" altLang="en-US"/>
        </a:p>
      </dgm:t>
    </dgm:pt>
    <dgm:pt modelId="{C97C9741-7013-5A48-A510-807C86F798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去中心化与区块链技术对大众而言相对复杂，需要设计简单直观的交互界面，并通过教程引导新用户。</a:t>
          </a:r>
        </a:p>
      </dgm:t>
    </dgm:pt>
    <dgm:pt modelId="{C12FC3A3-6443-6243-B371-2E3EC9F17EF3}" type="parTrans" cxnId="{0CB5B828-B68B-964A-B7CC-2F38C347C0E1}">
      <dgm:prSet/>
      <dgm:spPr/>
      <dgm:t>
        <a:bodyPr/>
        <a:lstStyle/>
        <a:p>
          <a:endParaRPr lang="zh-CN" altLang="en-US"/>
        </a:p>
      </dgm:t>
    </dgm:pt>
    <dgm:pt modelId="{93377466-63F0-0741-A3D7-85353F713B3E}" type="sibTrans" cxnId="{0CB5B828-B68B-964A-B7CC-2F38C347C0E1}">
      <dgm:prSet/>
      <dgm:spPr/>
      <dgm:t>
        <a:bodyPr/>
        <a:lstStyle/>
        <a:p>
          <a:endParaRPr lang="zh-CN" altLang="en-US"/>
        </a:p>
      </dgm:t>
    </dgm:pt>
    <dgm:pt modelId="{D2D07411-CB82-0F4A-8AD6-0CF29DEB2FD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面对传统流媒体平台（如</a:t>
          </a:r>
          <a:r>
            <a:rPr lang="en" b="0" i="0"/>
            <a:t>YouTube、Netflix）</a:t>
          </a:r>
          <a:r>
            <a:rPr lang="zh-CN" altLang="en-US" b="0" i="0"/>
            <a:t>和</a:t>
          </a:r>
          <a:r>
            <a:rPr lang="en" b="0" i="0"/>
            <a:t>Web3</a:t>
          </a:r>
          <a:r>
            <a:rPr lang="zh-CN" altLang="en-US" b="0" i="0"/>
            <a:t>视频平台的竞争，需通过独特的分发模式与用户体验建立差异化优势。</a:t>
          </a:r>
        </a:p>
      </dgm:t>
    </dgm:pt>
    <dgm:pt modelId="{AF3A2D9B-D30D-7F45-B523-AD4DEEE0C868}" type="parTrans" cxnId="{8C42A607-5E7F-4148-A47D-A2E28AE0EA82}">
      <dgm:prSet/>
      <dgm:spPr/>
      <dgm:t>
        <a:bodyPr/>
        <a:lstStyle/>
        <a:p>
          <a:endParaRPr lang="zh-CN" altLang="en-US"/>
        </a:p>
      </dgm:t>
    </dgm:pt>
    <dgm:pt modelId="{83C9381E-718B-AE4F-9D7B-6F4B3BFBCAAC}" type="sibTrans" cxnId="{8C42A607-5E7F-4148-A47D-A2E28AE0EA82}">
      <dgm:prSet/>
      <dgm:spPr/>
      <dgm:t>
        <a:bodyPr/>
        <a:lstStyle/>
        <a:p>
          <a:endParaRPr lang="zh-CN" alt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31A737BE-9F2F-464A-A44F-2058BA362544}" type="pres">
      <dgm:prSet presAssocID="{7542BF5C-39F1-4D41-A03B-20A40A730110}" presName="parentLin" presStyleCnt="0"/>
      <dgm:spPr/>
    </dgm:pt>
    <dgm:pt modelId="{422B1511-9770-7343-ADCA-37839909E6B4}" type="pres">
      <dgm:prSet presAssocID="{7542BF5C-39F1-4D41-A03B-20A40A730110}" presName="parentLeftMargin" presStyleLbl="node1" presStyleIdx="0" presStyleCnt="3"/>
      <dgm:spPr/>
    </dgm:pt>
    <dgm:pt modelId="{64CB0306-12B3-E047-BF23-1BA51E32A34F}" type="pres">
      <dgm:prSet presAssocID="{7542BF5C-39F1-4D41-A03B-20A40A7301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486B3F-6D60-A84A-8D74-BF8D9D184CB0}" type="pres">
      <dgm:prSet presAssocID="{7542BF5C-39F1-4D41-A03B-20A40A730110}" presName="negativeSpace" presStyleCnt="0"/>
      <dgm:spPr/>
    </dgm:pt>
    <dgm:pt modelId="{B2C88B29-9B41-8945-AE86-71BDBD53349C}" type="pres">
      <dgm:prSet presAssocID="{7542BF5C-39F1-4D41-A03B-20A40A730110}" presName="childText" presStyleLbl="conFgAcc1" presStyleIdx="0" presStyleCnt="3">
        <dgm:presLayoutVars>
          <dgm:bulletEnabled val="1"/>
        </dgm:presLayoutVars>
      </dgm:prSet>
      <dgm:spPr/>
    </dgm:pt>
    <dgm:pt modelId="{C2455D94-44D6-F34F-8044-813FB6F8F015}" type="pres">
      <dgm:prSet presAssocID="{0F91C56B-A7E4-4F4B-B181-70249724F4D1}" presName="spaceBetweenRectangles" presStyleCnt="0"/>
      <dgm:spPr/>
    </dgm:pt>
    <dgm:pt modelId="{96AFE34A-0E74-544A-A205-578A63DADF75}" type="pres">
      <dgm:prSet presAssocID="{09524A8A-5A09-144F-8510-6CA90CD47173}" presName="parentLin" presStyleCnt="0"/>
      <dgm:spPr/>
    </dgm:pt>
    <dgm:pt modelId="{C65438A4-2DC7-AB4B-9A25-1D7EDA59DCDF}" type="pres">
      <dgm:prSet presAssocID="{09524A8A-5A09-144F-8510-6CA90CD47173}" presName="parentLeftMargin" presStyleLbl="node1" presStyleIdx="0" presStyleCnt="3"/>
      <dgm:spPr/>
    </dgm:pt>
    <dgm:pt modelId="{B296B3D8-5E4C-AD4F-A37F-CBD1D4127615}" type="pres">
      <dgm:prSet presAssocID="{09524A8A-5A09-144F-8510-6CA90CD471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7D1C43-DA7A-FB46-97F5-A1781BBFEE97}" type="pres">
      <dgm:prSet presAssocID="{09524A8A-5A09-144F-8510-6CA90CD47173}" presName="negativeSpace" presStyleCnt="0"/>
      <dgm:spPr/>
    </dgm:pt>
    <dgm:pt modelId="{C23E54F8-51DC-D442-AF6B-35E653CFDEAB}" type="pres">
      <dgm:prSet presAssocID="{09524A8A-5A09-144F-8510-6CA90CD47173}" presName="childText" presStyleLbl="conFgAcc1" presStyleIdx="1" presStyleCnt="3">
        <dgm:presLayoutVars>
          <dgm:bulletEnabled val="1"/>
        </dgm:presLayoutVars>
      </dgm:prSet>
      <dgm:spPr/>
    </dgm:pt>
    <dgm:pt modelId="{7D9E7EAC-D1E3-C44D-8D15-D27454027A1F}" type="pres">
      <dgm:prSet presAssocID="{54BD5C28-F5E4-DD46-B2D9-76673FD79C5F}" presName="spaceBetweenRectangles" presStyleCnt="0"/>
      <dgm:spPr/>
    </dgm:pt>
    <dgm:pt modelId="{A43E61C5-85D9-6F4A-B2F8-DC7CA5C88036}" type="pres">
      <dgm:prSet presAssocID="{01CD6680-0E03-D44E-A779-B0983B1006FA}" presName="parentLin" presStyleCnt="0"/>
      <dgm:spPr/>
    </dgm:pt>
    <dgm:pt modelId="{8CAC50A7-B543-0745-8D0D-9019496C4A05}" type="pres">
      <dgm:prSet presAssocID="{01CD6680-0E03-D44E-A779-B0983B1006FA}" presName="parentLeftMargin" presStyleLbl="node1" presStyleIdx="1" presStyleCnt="3"/>
      <dgm:spPr/>
    </dgm:pt>
    <dgm:pt modelId="{F244B5B6-757A-054B-9B66-A95A04E2BA7F}" type="pres">
      <dgm:prSet presAssocID="{01CD6680-0E03-D44E-A779-B0983B1006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61FEA0-5056-F948-911A-F6AA291A78A9}" type="pres">
      <dgm:prSet presAssocID="{01CD6680-0E03-D44E-A779-B0983B1006FA}" presName="negativeSpace" presStyleCnt="0"/>
      <dgm:spPr/>
    </dgm:pt>
    <dgm:pt modelId="{DB9EB42F-8731-B64B-AB57-A99DF20A683E}" type="pres">
      <dgm:prSet presAssocID="{01CD6680-0E03-D44E-A779-B0983B1006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7EE5403-89AD-C646-B712-A41F7C545711}" type="presOf" srcId="{7542BF5C-39F1-4D41-A03B-20A40A730110}" destId="{64CB0306-12B3-E047-BF23-1BA51E32A34F}" srcOrd="1" destOrd="0" presId="urn:microsoft.com/office/officeart/2005/8/layout/list1"/>
    <dgm:cxn modelId="{8C42A607-5E7F-4148-A47D-A2E28AE0EA82}" srcId="{01CD6680-0E03-D44E-A779-B0983B1006FA}" destId="{D2D07411-CB82-0F4A-8AD6-0CF29DEB2FD6}" srcOrd="0" destOrd="0" parTransId="{AF3A2D9B-D30D-7F45-B523-AD4DEEE0C868}" sibTransId="{83C9381E-718B-AE4F-9D7B-6F4B3BFBCAAC}"/>
    <dgm:cxn modelId="{D44E8D13-9062-2F4B-926B-BBB237B3A928}" type="presOf" srcId="{09524A8A-5A09-144F-8510-6CA90CD47173}" destId="{B296B3D8-5E4C-AD4F-A37F-CBD1D4127615}" srcOrd="1" destOrd="0" presId="urn:microsoft.com/office/officeart/2005/8/layout/list1"/>
    <dgm:cxn modelId="{7CB04619-B961-4B45-BC1B-282A755EF55F}" type="presOf" srcId="{09524A8A-5A09-144F-8510-6CA90CD47173}" destId="{C65438A4-2DC7-AB4B-9A25-1D7EDA59DCDF}" srcOrd="0" destOrd="0" presId="urn:microsoft.com/office/officeart/2005/8/layout/list1"/>
    <dgm:cxn modelId="{72D38A1D-ABEE-D74D-8445-3C2778989213}" srcId="{7542BF5C-39F1-4D41-A03B-20A40A730110}" destId="{66087333-8A31-FA4A-B12E-6FA36E069D27}" srcOrd="0" destOrd="0" parTransId="{FFC43195-4EC2-5B47-B474-681E6DD0AD6F}" sibTransId="{812E79F7-56AC-0343-BA9C-8E89562FE648}"/>
    <dgm:cxn modelId="{0CB5B828-B68B-964A-B7CC-2F38C347C0E1}" srcId="{09524A8A-5A09-144F-8510-6CA90CD47173}" destId="{C97C9741-7013-5A48-A510-807C86F798E6}" srcOrd="0" destOrd="0" parTransId="{C12FC3A3-6443-6243-B371-2E3EC9F17EF3}" sibTransId="{93377466-63F0-0741-A3D7-85353F713B3E}"/>
    <dgm:cxn modelId="{8A3AE04B-C863-774B-953B-12BBC63389E2}" type="presOf" srcId="{D2D07411-CB82-0F4A-8AD6-0CF29DEB2FD6}" destId="{DB9EB42F-8731-B64B-AB57-A99DF20A683E}" srcOrd="0" destOrd="0" presId="urn:microsoft.com/office/officeart/2005/8/layout/list1"/>
    <dgm:cxn modelId="{3979508B-C10D-BD4A-A1A0-3D8C28BC5835}" type="presOf" srcId="{9737970B-4A96-4D19-BD25-20D1342B578E}" destId="{EDE37A6D-14D9-7245-A4C4-D28876374A6C}" srcOrd="0" destOrd="0" presId="urn:microsoft.com/office/officeart/2005/8/layout/list1"/>
    <dgm:cxn modelId="{AA60448D-1B2C-AD4D-BB60-56FE6FA20CDA}" srcId="{9737970B-4A96-4D19-BD25-20D1342B578E}" destId="{7542BF5C-39F1-4D41-A03B-20A40A730110}" srcOrd="0" destOrd="0" parTransId="{27408BAC-C4C7-E245-8FE8-04B2EF738010}" sibTransId="{0F91C56B-A7E4-4F4B-B181-70249724F4D1}"/>
    <dgm:cxn modelId="{F33DD99E-95B8-5A4E-9BAE-EBA938F5EE8E}" type="presOf" srcId="{66087333-8A31-FA4A-B12E-6FA36E069D27}" destId="{B2C88B29-9B41-8945-AE86-71BDBD53349C}" srcOrd="0" destOrd="0" presId="urn:microsoft.com/office/officeart/2005/8/layout/list1"/>
    <dgm:cxn modelId="{722CE2AD-FED3-B84D-ABC1-D1D8389C9FB6}" type="presOf" srcId="{C97C9741-7013-5A48-A510-807C86F798E6}" destId="{C23E54F8-51DC-D442-AF6B-35E653CFDEAB}" srcOrd="0" destOrd="0" presId="urn:microsoft.com/office/officeart/2005/8/layout/list1"/>
    <dgm:cxn modelId="{3D9F9EAE-7F7B-394A-9482-1205DC14095C}" type="presOf" srcId="{01CD6680-0E03-D44E-A779-B0983B1006FA}" destId="{8CAC50A7-B543-0745-8D0D-9019496C4A05}" srcOrd="0" destOrd="0" presId="urn:microsoft.com/office/officeart/2005/8/layout/list1"/>
    <dgm:cxn modelId="{777F49EE-CFCD-A044-8F72-AC1528CD6817}" srcId="{9737970B-4A96-4D19-BD25-20D1342B578E}" destId="{01CD6680-0E03-D44E-A779-B0983B1006FA}" srcOrd="2" destOrd="0" parTransId="{1900905A-47D8-DE4A-9A48-1C83F6AD6F14}" sibTransId="{E2484DC8-8263-C548-8D82-95F34A0F4A76}"/>
    <dgm:cxn modelId="{E5599EEE-F3B4-6441-9BA6-568898D8C3D8}" type="presOf" srcId="{7542BF5C-39F1-4D41-A03B-20A40A730110}" destId="{422B1511-9770-7343-ADCA-37839909E6B4}" srcOrd="0" destOrd="0" presId="urn:microsoft.com/office/officeart/2005/8/layout/list1"/>
    <dgm:cxn modelId="{7FC7B1EF-C4F8-8E48-A231-74656232CBF0}" srcId="{9737970B-4A96-4D19-BD25-20D1342B578E}" destId="{09524A8A-5A09-144F-8510-6CA90CD47173}" srcOrd="1" destOrd="0" parTransId="{6028A91D-F5B8-2F47-B1B5-E513A4DA47E3}" sibTransId="{54BD5C28-F5E4-DD46-B2D9-76673FD79C5F}"/>
    <dgm:cxn modelId="{91C601F0-F4FF-844E-BB2D-89BD35748454}" type="presOf" srcId="{01CD6680-0E03-D44E-A779-B0983B1006FA}" destId="{F244B5B6-757A-054B-9B66-A95A04E2BA7F}" srcOrd="1" destOrd="0" presId="urn:microsoft.com/office/officeart/2005/8/layout/list1"/>
    <dgm:cxn modelId="{84994C60-460A-6240-98E1-CC1D377994D8}" type="presParOf" srcId="{EDE37A6D-14D9-7245-A4C4-D28876374A6C}" destId="{31A737BE-9F2F-464A-A44F-2058BA362544}" srcOrd="0" destOrd="0" presId="urn:microsoft.com/office/officeart/2005/8/layout/list1"/>
    <dgm:cxn modelId="{96F9D7D0-AAFD-854D-9AEE-8D323C949DCB}" type="presParOf" srcId="{31A737BE-9F2F-464A-A44F-2058BA362544}" destId="{422B1511-9770-7343-ADCA-37839909E6B4}" srcOrd="0" destOrd="0" presId="urn:microsoft.com/office/officeart/2005/8/layout/list1"/>
    <dgm:cxn modelId="{178D717F-2F8C-8F45-9D75-2F2F4FF50DBC}" type="presParOf" srcId="{31A737BE-9F2F-464A-A44F-2058BA362544}" destId="{64CB0306-12B3-E047-BF23-1BA51E32A34F}" srcOrd="1" destOrd="0" presId="urn:microsoft.com/office/officeart/2005/8/layout/list1"/>
    <dgm:cxn modelId="{D5E8EB44-41B6-B748-A2F6-5D40316EB9F1}" type="presParOf" srcId="{EDE37A6D-14D9-7245-A4C4-D28876374A6C}" destId="{E9486B3F-6D60-A84A-8D74-BF8D9D184CB0}" srcOrd="1" destOrd="0" presId="urn:microsoft.com/office/officeart/2005/8/layout/list1"/>
    <dgm:cxn modelId="{F606FA3D-FFCD-2E41-89F8-401A277DCCE8}" type="presParOf" srcId="{EDE37A6D-14D9-7245-A4C4-D28876374A6C}" destId="{B2C88B29-9B41-8945-AE86-71BDBD53349C}" srcOrd="2" destOrd="0" presId="urn:microsoft.com/office/officeart/2005/8/layout/list1"/>
    <dgm:cxn modelId="{665C7538-B6B7-1540-8A4F-4C7D81801598}" type="presParOf" srcId="{EDE37A6D-14D9-7245-A4C4-D28876374A6C}" destId="{C2455D94-44D6-F34F-8044-813FB6F8F015}" srcOrd="3" destOrd="0" presId="urn:microsoft.com/office/officeart/2005/8/layout/list1"/>
    <dgm:cxn modelId="{E9DE5E84-FBC7-A047-B977-2FE4569CFAB7}" type="presParOf" srcId="{EDE37A6D-14D9-7245-A4C4-D28876374A6C}" destId="{96AFE34A-0E74-544A-A205-578A63DADF75}" srcOrd="4" destOrd="0" presId="urn:microsoft.com/office/officeart/2005/8/layout/list1"/>
    <dgm:cxn modelId="{DB61E7EF-E678-5343-8DD2-55C6DE3B29B3}" type="presParOf" srcId="{96AFE34A-0E74-544A-A205-578A63DADF75}" destId="{C65438A4-2DC7-AB4B-9A25-1D7EDA59DCDF}" srcOrd="0" destOrd="0" presId="urn:microsoft.com/office/officeart/2005/8/layout/list1"/>
    <dgm:cxn modelId="{3BB875C5-B78D-944E-9CA7-667AFA1EBC1D}" type="presParOf" srcId="{96AFE34A-0E74-544A-A205-578A63DADF75}" destId="{B296B3D8-5E4C-AD4F-A37F-CBD1D4127615}" srcOrd="1" destOrd="0" presId="urn:microsoft.com/office/officeart/2005/8/layout/list1"/>
    <dgm:cxn modelId="{3A30E99E-D43B-CF42-8325-8B383BF2548F}" type="presParOf" srcId="{EDE37A6D-14D9-7245-A4C4-D28876374A6C}" destId="{B07D1C43-DA7A-FB46-97F5-A1781BBFEE97}" srcOrd="5" destOrd="0" presId="urn:microsoft.com/office/officeart/2005/8/layout/list1"/>
    <dgm:cxn modelId="{3B537C42-F9E0-654D-B6F9-A23B2727F8F7}" type="presParOf" srcId="{EDE37A6D-14D9-7245-A4C4-D28876374A6C}" destId="{C23E54F8-51DC-D442-AF6B-35E653CFDEAB}" srcOrd="6" destOrd="0" presId="urn:microsoft.com/office/officeart/2005/8/layout/list1"/>
    <dgm:cxn modelId="{63E55455-C65A-D445-872F-149D4A7809A9}" type="presParOf" srcId="{EDE37A6D-14D9-7245-A4C4-D28876374A6C}" destId="{7D9E7EAC-D1E3-C44D-8D15-D27454027A1F}" srcOrd="7" destOrd="0" presId="urn:microsoft.com/office/officeart/2005/8/layout/list1"/>
    <dgm:cxn modelId="{F45CB7B1-6C16-1447-88B6-E656B74A7874}" type="presParOf" srcId="{EDE37A6D-14D9-7245-A4C4-D28876374A6C}" destId="{A43E61C5-85D9-6F4A-B2F8-DC7CA5C88036}" srcOrd="8" destOrd="0" presId="urn:microsoft.com/office/officeart/2005/8/layout/list1"/>
    <dgm:cxn modelId="{6020E8E4-760A-BC42-94CF-B19914F59914}" type="presParOf" srcId="{A43E61C5-85D9-6F4A-B2F8-DC7CA5C88036}" destId="{8CAC50A7-B543-0745-8D0D-9019496C4A05}" srcOrd="0" destOrd="0" presId="urn:microsoft.com/office/officeart/2005/8/layout/list1"/>
    <dgm:cxn modelId="{A45F114E-4C68-9141-AFF0-219ADA10AA52}" type="presParOf" srcId="{A43E61C5-85D9-6F4A-B2F8-DC7CA5C88036}" destId="{F244B5B6-757A-054B-9B66-A95A04E2BA7F}" srcOrd="1" destOrd="0" presId="urn:microsoft.com/office/officeart/2005/8/layout/list1"/>
    <dgm:cxn modelId="{C27748E3-F102-0940-9760-9DC2AE697AB9}" type="presParOf" srcId="{EDE37A6D-14D9-7245-A4C4-D28876374A6C}" destId="{FF61FEA0-5056-F948-911A-F6AA291A78A9}" srcOrd="9" destOrd="0" presId="urn:microsoft.com/office/officeart/2005/8/layout/list1"/>
    <dgm:cxn modelId="{8D487161-ABED-5440-B19A-5363128E2A35}" type="presParOf" srcId="{EDE37A6D-14D9-7245-A4C4-D28876374A6C}" destId="{DB9EB42F-8731-B64B-AB57-A99DF20A68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3F3BB5-96CE-4784-A9CD-445B580DF8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471ACBB-C245-4EA3-A111-A97B8DEF1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联系我们：support@walrusmovie.com</a:t>
          </a:r>
        </a:p>
      </dgm:t>
    </dgm:pt>
    <dgm:pt modelId="{D74BC077-84B7-47FD-9A20-D09EB1D0BB08}" type="parTrans" cxnId="{A9B9E72D-F000-4E15-9250-369BCD63D359}">
      <dgm:prSet/>
      <dgm:spPr/>
      <dgm:t>
        <a:bodyPr/>
        <a:lstStyle/>
        <a:p>
          <a:endParaRPr lang="en-US"/>
        </a:p>
      </dgm:t>
    </dgm:pt>
    <dgm:pt modelId="{D5EC2529-4360-4D0F-8003-F8A2358CC004}" type="sibTrans" cxnId="{A9B9E72D-F000-4E15-9250-369BCD63D359}">
      <dgm:prSet/>
      <dgm:spPr/>
      <dgm:t>
        <a:bodyPr/>
        <a:lstStyle/>
        <a:p>
          <a:endParaRPr lang="en-US"/>
        </a:p>
      </dgm:t>
    </dgm:pt>
    <dgm:pt modelId="{F17C39B6-0AEF-4687-9453-2C7865EDD4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网站：www.walrusmovie.com</a:t>
          </a:r>
        </a:p>
      </dgm:t>
    </dgm:pt>
    <dgm:pt modelId="{440AF492-405A-4139-BAC1-2EEB3C6469F3}" type="parTrans" cxnId="{9C229876-007C-4DF7-AC7A-9AB45942B527}">
      <dgm:prSet/>
      <dgm:spPr/>
      <dgm:t>
        <a:bodyPr/>
        <a:lstStyle/>
        <a:p>
          <a:endParaRPr lang="en-US"/>
        </a:p>
      </dgm:t>
    </dgm:pt>
    <dgm:pt modelId="{9DE7C4FD-3457-4A08-B7E2-940E7669EF32}" type="sibTrans" cxnId="{9C229876-007C-4DF7-AC7A-9AB45942B527}">
      <dgm:prSet/>
      <dgm:spPr/>
      <dgm:t>
        <a:bodyPr/>
        <a:lstStyle/>
        <a:p>
          <a:endParaRPr lang="en-US"/>
        </a:p>
      </dgm:t>
    </dgm:pt>
    <dgm:pt modelId="{23FCEEDB-3D3E-479F-A3BA-07AB913269B0}" type="pres">
      <dgm:prSet presAssocID="{353F3BB5-96CE-4784-A9CD-445B580DF8DA}" presName="root" presStyleCnt="0">
        <dgm:presLayoutVars>
          <dgm:dir/>
          <dgm:resizeHandles val="exact"/>
        </dgm:presLayoutVars>
      </dgm:prSet>
      <dgm:spPr/>
    </dgm:pt>
    <dgm:pt modelId="{4297D2B5-937B-4209-8B37-529AB4AE670C}" type="pres">
      <dgm:prSet presAssocID="{0471ACBB-C245-4EA3-A111-A97B8DEF17ED}" presName="compNode" presStyleCnt="0"/>
      <dgm:spPr/>
    </dgm:pt>
    <dgm:pt modelId="{F0AD1F59-9BDA-467E-8BF9-F51CEB1B7E4E}" type="pres">
      <dgm:prSet presAssocID="{0471ACBB-C245-4EA3-A111-A97B8DEF17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发送"/>
        </a:ext>
      </dgm:extLst>
    </dgm:pt>
    <dgm:pt modelId="{CA032D11-92ED-49FA-ACF1-27B52C1F2FBD}" type="pres">
      <dgm:prSet presAssocID="{0471ACBB-C245-4EA3-A111-A97B8DEF17ED}" presName="spaceRect" presStyleCnt="0"/>
      <dgm:spPr/>
    </dgm:pt>
    <dgm:pt modelId="{E569349B-C00E-456A-8A18-991ACCB3E7D9}" type="pres">
      <dgm:prSet presAssocID="{0471ACBB-C245-4EA3-A111-A97B8DEF17ED}" presName="textRect" presStyleLbl="revTx" presStyleIdx="0" presStyleCnt="2">
        <dgm:presLayoutVars>
          <dgm:chMax val="1"/>
          <dgm:chPref val="1"/>
        </dgm:presLayoutVars>
      </dgm:prSet>
      <dgm:spPr/>
    </dgm:pt>
    <dgm:pt modelId="{DFEAF65A-A9DD-4761-ADFD-1BF9F7E3DB50}" type="pres">
      <dgm:prSet presAssocID="{D5EC2529-4360-4D0F-8003-F8A2358CC004}" presName="sibTrans" presStyleCnt="0"/>
      <dgm:spPr/>
    </dgm:pt>
    <dgm:pt modelId="{7635C9CF-E818-4AE9-BAD3-24DBCB27C6BC}" type="pres">
      <dgm:prSet presAssocID="{F17C39B6-0AEF-4687-9453-2C7865EDD459}" presName="compNode" presStyleCnt="0"/>
      <dgm:spPr/>
    </dgm:pt>
    <dgm:pt modelId="{35FD76FA-13C6-4C12-99BD-CD8514B569D8}" type="pres">
      <dgm:prSet presAssocID="{F17C39B6-0AEF-4687-9453-2C7865EDD4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5DE25C1A-FE32-4302-B74A-2403D699AD53}" type="pres">
      <dgm:prSet presAssocID="{F17C39B6-0AEF-4687-9453-2C7865EDD459}" presName="spaceRect" presStyleCnt="0"/>
      <dgm:spPr/>
    </dgm:pt>
    <dgm:pt modelId="{11DB9DF4-4CCB-4C1E-B305-7819E14DDE91}" type="pres">
      <dgm:prSet presAssocID="{F17C39B6-0AEF-4687-9453-2C7865EDD4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9E72D-F000-4E15-9250-369BCD63D359}" srcId="{353F3BB5-96CE-4784-A9CD-445B580DF8DA}" destId="{0471ACBB-C245-4EA3-A111-A97B8DEF17ED}" srcOrd="0" destOrd="0" parTransId="{D74BC077-84B7-47FD-9A20-D09EB1D0BB08}" sibTransId="{D5EC2529-4360-4D0F-8003-F8A2358CC004}"/>
    <dgm:cxn modelId="{126B8137-1753-C64F-A060-02E961BC9245}" type="presOf" srcId="{353F3BB5-96CE-4784-A9CD-445B580DF8DA}" destId="{23FCEEDB-3D3E-479F-A3BA-07AB913269B0}" srcOrd="0" destOrd="0" presId="urn:microsoft.com/office/officeart/2018/2/layout/IconLabelList"/>
    <dgm:cxn modelId="{E76EE64F-6F0A-EC48-AFE3-728E607532E1}" type="presOf" srcId="{F17C39B6-0AEF-4687-9453-2C7865EDD459}" destId="{11DB9DF4-4CCB-4C1E-B305-7819E14DDE91}" srcOrd="0" destOrd="0" presId="urn:microsoft.com/office/officeart/2018/2/layout/IconLabelList"/>
    <dgm:cxn modelId="{9C229876-007C-4DF7-AC7A-9AB45942B527}" srcId="{353F3BB5-96CE-4784-A9CD-445B580DF8DA}" destId="{F17C39B6-0AEF-4687-9453-2C7865EDD459}" srcOrd="1" destOrd="0" parTransId="{440AF492-405A-4139-BAC1-2EEB3C6469F3}" sibTransId="{9DE7C4FD-3457-4A08-B7E2-940E7669EF32}"/>
    <dgm:cxn modelId="{03CEDEA8-8A95-C64E-B537-32CA74751BB7}" type="presOf" srcId="{0471ACBB-C245-4EA3-A111-A97B8DEF17ED}" destId="{E569349B-C00E-456A-8A18-991ACCB3E7D9}" srcOrd="0" destOrd="0" presId="urn:microsoft.com/office/officeart/2018/2/layout/IconLabelList"/>
    <dgm:cxn modelId="{F21DE731-1DCD-D140-8BD3-5CD2801AEB07}" type="presParOf" srcId="{23FCEEDB-3D3E-479F-A3BA-07AB913269B0}" destId="{4297D2B5-937B-4209-8B37-529AB4AE670C}" srcOrd="0" destOrd="0" presId="urn:microsoft.com/office/officeart/2018/2/layout/IconLabelList"/>
    <dgm:cxn modelId="{37194890-1EDC-7B42-AE29-F15137975FE9}" type="presParOf" srcId="{4297D2B5-937B-4209-8B37-529AB4AE670C}" destId="{F0AD1F59-9BDA-467E-8BF9-F51CEB1B7E4E}" srcOrd="0" destOrd="0" presId="urn:microsoft.com/office/officeart/2018/2/layout/IconLabelList"/>
    <dgm:cxn modelId="{D439375C-6C0B-F243-BDF3-B48D74869AC8}" type="presParOf" srcId="{4297D2B5-937B-4209-8B37-529AB4AE670C}" destId="{CA032D11-92ED-49FA-ACF1-27B52C1F2FBD}" srcOrd="1" destOrd="0" presId="urn:microsoft.com/office/officeart/2018/2/layout/IconLabelList"/>
    <dgm:cxn modelId="{EC3E89F1-94C5-004B-BA19-F89AD2FCBFA2}" type="presParOf" srcId="{4297D2B5-937B-4209-8B37-529AB4AE670C}" destId="{E569349B-C00E-456A-8A18-991ACCB3E7D9}" srcOrd="2" destOrd="0" presId="urn:microsoft.com/office/officeart/2018/2/layout/IconLabelList"/>
    <dgm:cxn modelId="{70E79003-57C9-1249-9D3F-60DA0BE185AC}" type="presParOf" srcId="{23FCEEDB-3D3E-479F-A3BA-07AB913269B0}" destId="{DFEAF65A-A9DD-4761-ADFD-1BF9F7E3DB50}" srcOrd="1" destOrd="0" presId="urn:microsoft.com/office/officeart/2018/2/layout/IconLabelList"/>
    <dgm:cxn modelId="{C0D01112-1CF8-E348-BEBE-9222C66358F2}" type="presParOf" srcId="{23FCEEDB-3D3E-479F-A3BA-07AB913269B0}" destId="{7635C9CF-E818-4AE9-BAD3-24DBCB27C6BC}" srcOrd="2" destOrd="0" presId="urn:microsoft.com/office/officeart/2018/2/layout/IconLabelList"/>
    <dgm:cxn modelId="{8D8BAEA6-13F6-F348-A5CE-EB7E4BE8A22A}" type="presParOf" srcId="{7635C9CF-E818-4AE9-BAD3-24DBCB27C6BC}" destId="{35FD76FA-13C6-4C12-99BD-CD8514B569D8}" srcOrd="0" destOrd="0" presId="urn:microsoft.com/office/officeart/2018/2/layout/IconLabelList"/>
    <dgm:cxn modelId="{6C61A725-8BA8-1F42-940D-753EDAB1EFAA}" type="presParOf" srcId="{7635C9CF-E818-4AE9-BAD3-24DBCB27C6BC}" destId="{5DE25C1A-FE32-4302-B74A-2403D699AD53}" srcOrd="1" destOrd="0" presId="urn:microsoft.com/office/officeart/2018/2/layout/IconLabelList"/>
    <dgm:cxn modelId="{291D19A0-8944-DA4B-880D-8DCE912B94AA}" type="presParOf" srcId="{7635C9CF-E818-4AE9-BAD3-24DBCB27C6BC}" destId="{11DB9DF4-4CCB-4C1E-B305-7819E14DDE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2601-AFC5-9E4B-8CDF-9F786163C90B}">
      <dsp:nvSpPr>
        <dsp:cNvPr id="0" name=""/>
        <dsp:cNvSpPr/>
      </dsp:nvSpPr>
      <dsp:spPr>
        <a:xfrm>
          <a:off x="0" y="40548"/>
          <a:ext cx="4941945" cy="9611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1</a:t>
          </a:r>
          <a:r>
            <a:rPr lang="en-US" sz="3100" kern="1200"/>
            <a:t>. 平台定位与独特卖点</a:t>
          </a:r>
        </a:p>
      </dsp:txBody>
      <dsp:txXfrm>
        <a:off x="46920" y="87468"/>
        <a:ext cx="4848105" cy="867315"/>
      </dsp:txXfrm>
    </dsp:sp>
    <dsp:sp modelId="{A2F37C52-B09D-5A42-9C99-690121C43EF8}">
      <dsp:nvSpPr>
        <dsp:cNvPr id="0" name=""/>
        <dsp:cNvSpPr/>
      </dsp:nvSpPr>
      <dsp:spPr>
        <a:xfrm>
          <a:off x="0" y="1090984"/>
          <a:ext cx="4941945" cy="961155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2</a:t>
          </a:r>
          <a:r>
            <a:rPr lang="en-US" sz="3100" kern="1200"/>
            <a:t>. 盈利与增长策略</a:t>
          </a:r>
        </a:p>
      </dsp:txBody>
      <dsp:txXfrm>
        <a:off x="46920" y="1137904"/>
        <a:ext cx="4848105" cy="867315"/>
      </dsp:txXfrm>
    </dsp:sp>
    <dsp:sp modelId="{AD23AC38-E5A9-A145-8CA7-9830845A0C52}">
      <dsp:nvSpPr>
        <dsp:cNvPr id="0" name=""/>
        <dsp:cNvSpPr/>
      </dsp:nvSpPr>
      <dsp:spPr>
        <a:xfrm>
          <a:off x="0" y="2141418"/>
          <a:ext cx="4941945" cy="96115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3</a:t>
          </a:r>
          <a:r>
            <a:rPr lang="en-US" sz="3100" kern="1200"/>
            <a:t>. 技术实现</a:t>
          </a:r>
        </a:p>
      </dsp:txBody>
      <dsp:txXfrm>
        <a:off x="46920" y="2188338"/>
        <a:ext cx="4848105" cy="867315"/>
      </dsp:txXfrm>
    </dsp:sp>
    <dsp:sp modelId="{C226182A-1DC4-8B40-836D-D68FCF4F7323}">
      <dsp:nvSpPr>
        <dsp:cNvPr id="0" name=""/>
        <dsp:cNvSpPr/>
      </dsp:nvSpPr>
      <dsp:spPr>
        <a:xfrm>
          <a:off x="0" y="3191853"/>
          <a:ext cx="4941945" cy="961155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>
              <a:solidFill>
                <a:schemeClr val="tx2"/>
              </a:solidFill>
              <a:latin typeface="+mn-lt"/>
            </a:rPr>
            <a:t>4</a:t>
          </a:r>
          <a:r>
            <a:rPr lang="en-US" sz="3100" kern="1200">
              <a:solidFill>
                <a:schemeClr val="tx2"/>
              </a:solidFill>
              <a:latin typeface="+mn-lt"/>
            </a:rPr>
            <a:t>.</a:t>
          </a:r>
          <a:r>
            <a:rPr lang="zh-CN" altLang="en-US" sz="3100" kern="1200">
              <a:solidFill>
                <a:schemeClr val="tx2"/>
              </a:solidFill>
              <a:latin typeface="+mn-lt"/>
            </a:rPr>
            <a:t> 计划与愿景</a:t>
          </a:r>
          <a:endParaRPr lang="en-US" sz="3100" kern="1200">
            <a:solidFill>
              <a:schemeClr val="tx2"/>
            </a:solidFill>
            <a:latin typeface="+mn-lt"/>
          </a:endParaRPr>
        </a:p>
      </dsp:txBody>
      <dsp:txXfrm>
        <a:off x="46920" y="3238773"/>
        <a:ext cx="4848105" cy="867315"/>
      </dsp:txXfrm>
    </dsp:sp>
    <dsp:sp modelId="{8D1F300C-AF27-0F42-829D-A5BB228D7082}">
      <dsp:nvSpPr>
        <dsp:cNvPr id="0" name=""/>
        <dsp:cNvSpPr/>
      </dsp:nvSpPr>
      <dsp:spPr>
        <a:xfrm>
          <a:off x="0" y="4242289"/>
          <a:ext cx="4941945" cy="96115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5</a:t>
          </a:r>
          <a:r>
            <a:rPr lang="en-US" sz="3100" kern="1200"/>
            <a:t>. 风险与挑战</a:t>
          </a:r>
        </a:p>
      </dsp:txBody>
      <dsp:txXfrm>
        <a:off x="46920" y="4289209"/>
        <a:ext cx="4848105" cy="867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9FACB-2E70-3B4C-A467-E0DC4D4901EA}">
      <dsp:nvSpPr>
        <dsp:cNvPr id="0" name=""/>
        <dsp:cNvSpPr/>
      </dsp:nvSpPr>
      <dsp:spPr>
        <a:xfrm>
          <a:off x="0" y="369255"/>
          <a:ext cx="5175384" cy="1644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强调通过区块链和智能合约技术，实现制片人与观众之间直接互动，省去中间商。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采用透明的收益分配机制，增强制片人的创作动力。</a:t>
          </a:r>
          <a:endParaRPr lang="en-US" sz="1800" kern="1200"/>
        </a:p>
      </dsp:txBody>
      <dsp:txXfrm>
        <a:off x="0" y="369255"/>
        <a:ext cx="5175384" cy="1644299"/>
      </dsp:txXfrm>
    </dsp:sp>
    <dsp:sp modelId="{235DA4E2-7A6B-E248-835C-FA3F5830235E}">
      <dsp:nvSpPr>
        <dsp:cNvPr id="0" name=""/>
        <dsp:cNvSpPr/>
      </dsp:nvSpPr>
      <dsp:spPr>
        <a:xfrm>
          <a:off x="258769" y="103575"/>
          <a:ext cx="362276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去中心化的创作者经济</a:t>
          </a:r>
          <a:endParaRPr lang="en-US" sz="1800" kern="1200"/>
        </a:p>
      </dsp:txBody>
      <dsp:txXfrm>
        <a:off x="284708" y="129514"/>
        <a:ext cx="3570890" cy="479482"/>
      </dsp:txXfrm>
    </dsp:sp>
    <dsp:sp modelId="{027DCB73-4583-9E4B-968D-B81F57F3448F}">
      <dsp:nvSpPr>
        <dsp:cNvPr id="0" name=""/>
        <dsp:cNvSpPr/>
      </dsp:nvSpPr>
      <dsp:spPr>
        <a:xfrm>
          <a:off x="0" y="2376435"/>
          <a:ext cx="5175384" cy="1644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提供沉浸式观影功能，如剧集互动选项（类似</a:t>
          </a:r>
          <a:r>
            <a:rPr lang="en-US" sz="1800" kern="1200"/>
            <a:t>"</a:t>
          </a:r>
          <a:r>
            <a:rPr lang="zh-CN" sz="1800" kern="1200"/>
            <a:t>多结局剧情</a:t>
          </a:r>
          <a:r>
            <a:rPr lang="en-US" sz="1800" kern="1200"/>
            <a:t>"</a:t>
          </a:r>
          <a:r>
            <a:rPr lang="zh-CN" sz="1800" kern="1200"/>
            <a:t>）。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支持多语言字幕与配音自动化服务，吸引全球观众。</a:t>
          </a:r>
          <a:endParaRPr lang="en-US" sz="1800" kern="1200"/>
        </a:p>
      </dsp:txBody>
      <dsp:txXfrm>
        <a:off x="0" y="2376435"/>
        <a:ext cx="5175384" cy="1644299"/>
      </dsp:txXfrm>
    </dsp:sp>
    <dsp:sp modelId="{91BC530C-660D-2F46-8B87-BE47B8AFFC6F}">
      <dsp:nvSpPr>
        <dsp:cNvPr id="0" name=""/>
        <dsp:cNvSpPr/>
      </dsp:nvSpPr>
      <dsp:spPr>
        <a:xfrm>
          <a:off x="258769" y="2110755"/>
          <a:ext cx="3622768" cy="53136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创新微短剧体验</a:t>
          </a:r>
          <a:endParaRPr lang="en-US" sz="1800" kern="1200"/>
        </a:p>
      </dsp:txBody>
      <dsp:txXfrm>
        <a:off x="284708" y="2136694"/>
        <a:ext cx="3570890" cy="479482"/>
      </dsp:txXfrm>
    </dsp:sp>
    <dsp:sp modelId="{74317B1A-D0BF-9D40-8F0E-3F3F1698E651}">
      <dsp:nvSpPr>
        <dsp:cNvPr id="0" name=""/>
        <dsp:cNvSpPr/>
      </dsp:nvSpPr>
      <dsp:spPr>
        <a:xfrm>
          <a:off x="0" y="4383615"/>
          <a:ext cx="5175384" cy="1048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通过引入观众评分、互动评论、粉丝打赏等社交功能，构建平台用户社区。</a:t>
          </a:r>
          <a:endParaRPr lang="en-US" sz="1800" kern="1200"/>
        </a:p>
      </dsp:txBody>
      <dsp:txXfrm>
        <a:off x="0" y="4383615"/>
        <a:ext cx="5175384" cy="1048949"/>
      </dsp:txXfrm>
    </dsp:sp>
    <dsp:sp modelId="{3F7D4006-0790-AE4E-8B88-F2BA2B0E37B2}">
      <dsp:nvSpPr>
        <dsp:cNvPr id="0" name=""/>
        <dsp:cNvSpPr/>
      </dsp:nvSpPr>
      <dsp:spPr>
        <a:xfrm>
          <a:off x="258769" y="4117935"/>
          <a:ext cx="3622768" cy="5313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社区化运营</a:t>
          </a:r>
          <a:endParaRPr lang="en-US" sz="1800" kern="1200"/>
        </a:p>
      </dsp:txBody>
      <dsp:txXfrm>
        <a:off x="284708" y="4143874"/>
        <a:ext cx="357089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93627-EC06-774D-8CB6-286750D281C3}">
      <dsp:nvSpPr>
        <dsp:cNvPr id="0" name=""/>
        <dsp:cNvSpPr/>
      </dsp:nvSpPr>
      <dsp:spPr>
        <a:xfrm>
          <a:off x="0" y="385613"/>
          <a:ext cx="5175384" cy="1765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单集购买 </a:t>
          </a:r>
          <a:r>
            <a:rPr lang="en-US" sz="1900" kern="1200"/>
            <a:t>vs </a:t>
          </a:r>
          <a:r>
            <a:rPr lang="zh-CN" sz="1900" kern="1200"/>
            <a:t>系列打包订阅。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按月</a:t>
          </a:r>
          <a:r>
            <a:rPr lang="en-US" sz="1900" kern="1200"/>
            <a:t>/</a:t>
          </a:r>
          <a:r>
            <a:rPr lang="zh-CN" sz="1900" kern="1200"/>
            <a:t>年订阅会员，享受无限观看特权。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引入“增值服务”，如剧集独家幕后花絮或导演剪辑版。</a:t>
          </a:r>
          <a:endParaRPr lang="en-US" sz="1900" kern="1200"/>
        </a:p>
      </dsp:txBody>
      <dsp:txXfrm>
        <a:off x="0" y="385613"/>
        <a:ext cx="5175384" cy="1765575"/>
      </dsp:txXfrm>
    </dsp:sp>
    <dsp:sp modelId="{32B21E19-E1C0-9342-8C36-E1E91B259A41}">
      <dsp:nvSpPr>
        <dsp:cNvPr id="0" name=""/>
        <dsp:cNvSpPr/>
      </dsp:nvSpPr>
      <dsp:spPr>
        <a:xfrm>
          <a:off x="258769" y="105173"/>
          <a:ext cx="3622768" cy="56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多元化付费模式</a:t>
          </a:r>
          <a:endParaRPr lang="en-US" sz="1900" kern="1200"/>
        </a:p>
      </dsp:txBody>
      <dsp:txXfrm>
        <a:off x="286149" y="132553"/>
        <a:ext cx="3568008" cy="506119"/>
      </dsp:txXfrm>
    </dsp:sp>
    <dsp:sp modelId="{BEC95A10-34F2-284D-B669-FAA4329BF9DF}">
      <dsp:nvSpPr>
        <dsp:cNvPr id="0" name=""/>
        <dsp:cNvSpPr/>
      </dsp:nvSpPr>
      <dsp:spPr>
        <a:xfrm>
          <a:off x="0" y="2534228"/>
          <a:ext cx="5175384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提供非侵入式广告形式，如开场短片赞助、片尾动态插入。</a:t>
          </a:r>
          <a:endParaRPr lang="en-US" sz="1900" kern="1200"/>
        </a:p>
      </dsp:txBody>
      <dsp:txXfrm>
        <a:off x="0" y="2534228"/>
        <a:ext cx="5175384" cy="1107225"/>
      </dsp:txXfrm>
    </dsp:sp>
    <dsp:sp modelId="{78E6B95E-7EA8-7244-B79E-F024E022C469}">
      <dsp:nvSpPr>
        <dsp:cNvPr id="0" name=""/>
        <dsp:cNvSpPr/>
      </dsp:nvSpPr>
      <dsp:spPr>
        <a:xfrm>
          <a:off x="258769" y="2253788"/>
          <a:ext cx="3622768" cy="56087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广告收入</a:t>
          </a:r>
          <a:endParaRPr lang="en-US" sz="1900" kern="1200"/>
        </a:p>
      </dsp:txBody>
      <dsp:txXfrm>
        <a:off x="286149" y="2281168"/>
        <a:ext cx="3568008" cy="506119"/>
      </dsp:txXfrm>
    </dsp:sp>
    <dsp:sp modelId="{B09ABC84-B2AD-BD45-8F92-618AF0468B9E}">
      <dsp:nvSpPr>
        <dsp:cNvPr id="0" name=""/>
        <dsp:cNvSpPr/>
      </dsp:nvSpPr>
      <dsp:spPr>
        <a:xfrm>
          <a:off x="0" y="4024492"/>
          <a:ext cx="5175384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用户可通过观看、分享、好评等互动行为赚取平台专属代币，用于兑换短剧或优惠权益。</a:t>
          </a:r>
          <a:endParaRPr lang="en-US" sz="1900" kern="1200"/>
        </a:p>
      </dsp:txBody>
      <dsp:txXfrm>
        <a:off x="0" y="4024492"/>
        <a:ext cx="5175384" cy="1406475"/>
      </dsp:txXfrm>
    </dsp:sp>
    <dsp:sp modelId="{021392AA-7CDB-274B-B994-7CBDE292E36A}">
      <dsp:nvSpPr>
        <dsp:cNvPr id="0" name=""/>
        <dsp:cNvSpPr/>
      </dsp:nvSpPr>
      <dsp:spPr>
        <a:xfrm>
          <a:off x="258769" y="3744053"/>
          <a:ext cx="3622768" cy="5608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平台代币激励</a:t>
          </a:r>
          <a:endParaRPr lang="en-US" sz="1900" kern="1200"/>
        </a:p>
      </dsp:txBody>
      <dsp:txXfrm>
        <a:off x="286149" y="3771433"/>
        <a:ext cx="3568008" cy="506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EF7B6-0749-7C4A-8338-D697BFEF78CF}">
      <dsp:nvSpPr>
        <dsp:cNvPr id="0" name=""/>
        <dsp:cNvSpPr/>
      </dsp:nvSpPr>
      <dsp:spPr>
        <a:xfrm>
          <a:off x="0" y="401970"/>
          <a:ext cx="5175384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/>
            <a:t>采用</a:t>
          </a:r>
          <a:r>
            <a:rPr lang="en" sz="2000" b="0" i="0" kern="1200"/>
            <a:t>Walrus</a:t>
          </a:r>
          <a:r>
            <a:rPr lang="zh-CN" altLang="en-US" sz="2000" b="0" i="0" kern="1200"/>
            <a:t>作为分布式存储基础，利用</a:t>
          </a:r>
          <a:r>
            <a:rPr lang="en" sz="2000" b="0" i="0" kern="1200"/>
            <a:t>Walrus</a:t>
          </a:r>
          <a:r>
            <a:rPr lang="zh-CN" altLang="en-US" sz="2000" b="0" i="0" kern="1200"/>
            <a:t>的特性确保内容安全性和数据传输的高效性。</a:t>
          </a:r>
        </a:p>
      </dsp:txBody>
      <dsp:txXfrm>
        <a:off x="0" y="401970"/>
        <a:ext cx="5175384" cy="1480500"/>
      </dsp:txXfrm>
    </dsp:sp>
    <dsp:sp modelId="{9E45B1A5-C509-5841-9DE5-AC9B05BF5448}">
      <dsp:nvSpPr>
        <dsp:cNvPr id="0" name=""/>
        <dsp:cNvSpPr/>
      </dsp:nvSpPr>
      <dsp:spPr>
        <a:xfrm>
          <a:off x="258769" y="106770"/>
          <a:ext cx="3622768" cy="590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kern="1200"/>
            <a:t>分布式存储</a:t>
          </a:r>
          <a:endParaRPr lang="en-US" sz="2000" kern="1200"/>
        </a:p>
      </dsp:txBody>
      <dsp:txXfrm>
        <a:off x="287590" y="135591"/>
        <a:ext cx="3565126" cy="532757"/>
      </dsp:txXfrm>
    </dsp:sp>
    <dsp:sp modelId="{929760CB-227F-214D-8250-03FBAEA874CC}">
      <dsp:nvSpPr>
        <dsp:cNvPr id="0" name=""/>
        <dsp:cNvSpPr/>
      </dsp:nvSpPr>
      <dsp:spPr>
        <a:xfrm>
          <a:off x="0" y="2285670"/>
          <a:ext cx="5175384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/>
            <a:t>利用其跨链桥功能，支持多种主流加密货币（如</a:t>
          </a:r>
          <a:r>
            <a:rPr lang="en" sz="2000" b="0" i="0" kern="1200"/>
            <a:t>USDT、BTC、ETH）</a:t>
          </a:r>
          <a:r>
            <a:rPr lang="zh-CN" altLang="en-US" sz="2000" b="0" i="0" kern="1200"/>
            <a:t>支付，并实现与</a:t>
          </a:r>
          <a:r>
            <a:rPr lang="en" sz="2000" b="0" i="0" kern="1200"/>
            <a:t>Sui</a:t>
          </a:r>
          <a:r>
            <a:rPr lang="zh-CN" altLang="en-US" sz="2000" b="0" i="0" kern="1200"/>
            <a:t>平台内代币的无缝兑换。</a:t>
          </a:r>
        </a:p>
      </dsp:txBody>
      <dsp:txXfrm>
        <a:off x="0" y="2285670"/>
        <a:ext cx="5175384" cy="1575000"/>
      </dsp:txXfrm>
    </dsp:sp>
    <dsp:sp modelId="{8ADF4A23-8134-814B-BEB7-7ED50B9BD641}">
      <dsp:nvSpPr>
        <dsp:cNvPr id="0" name=""/>
        <dsp:cNvSpPr/>
      </dsp:nvSpPr>
      <dsp:spPr>
        <a:xfrm>
          <a:off x="258769" y="1990470"/>
          <a:ext cx="3622768" cy="59039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i="0" kern="1200"/>
            <a:t>Wormhole</a:t>
          </a:r>
          <a:r>
            <a:rPr lang="zh-CN" altLang="en-US" sz="2000" b="1" i="0" kern="1200"/>
            <a:t>整合</a:t>
          </a:r>
        </a:p>
      </dsp:txBody>
      <dsp:txXfrm>
        <a:off x="287590" y="2019291"/>
        <a:ext cx="3565126" cy="532757"/>
      </dsp:txXfrm>
    </dsp:sp>
    <dsp:sp modelId="{58F59045-C411-3842-9994-365B55E568D3}">
      <dsp:nvSpPr>
        <dsp:cNvPr id="0" name=""/>
        <dsp:cNvSpPr/>
      </dsp:nvSpPr>
      <dsp:spPr>
        <a:xfrm>
          <a:off x="0" y="4263870"/>
          <a:ext cx="5175384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/>
            <a:t>开发基于</a:t>
          </a:r>
          <a:r>
            <a:rPr lang="en" sz="2000" b="0" i="0" kern="1200"/>
            <a:t>Sui Move</a:t>
          </a:r>
          <a:r>
            <a:rPr lang="zh-CN" altLang="en-US" sz="2000" b="0" i="0" kern="1200"/>
            <a:t>语言的智能合约，实现用户支付和收益分配的自动化。</a:t>
          </a:r>
        </a:p>
      </dsp:txBody>
      <dsp:txXfrm>
        <a:off x="0" y="4263870"/>
        <a:ext cx="5175384" cy="1165500"/>
      </dsp:txXfrm>
    </dsp:sp>
    <dsp:sp modelId="{0BDE2B4A-487C-764E-910B-BA9BBDA03D0B}">
      <dsp:nvSpPr>
        <dsp:cNvPr id="0" name=""/>
        <dsp:cNvSpPr/>
      </dsp:nvSpPr>
      <dsp:spPr>
        <a:xfrm>
          <a:off x="258769" y="3968670"/>
          <a:ext cx="3622768" cy="59039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i="0" kern="1200"/>
            <a:t> </a:t>
          </a:r>
          <a:r>
            <a:rPr lang="zh-CN" altLang="en-US" sz="2000" b="1" i="0" kern="1200"/>
            <a:t>智能合约</a:t>
          </a:r>
        </a:p>
      </dsp:txBody>
      <dsp:txXfrm>
        <a:off x="287590" y="3997491"/>
        <a:ext cx="3565126" cy="532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14178-189B-E24A-AE26-A19AF0497500}">
      <dsp:nvSpPr>
        <dsp:cNvPr id="0" name=""/>
        <dsp:cNvSpPr/>
      </dsp:nvSpPr>
      <dsp:spPr>
        <a:xfrm>
          <a:off x="0" y="333390"/>
          <a:ext cx="5175384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33248" rIns="4016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短剧智能推荐：</a:t>
          </a:r>
          <a:r>
            <a:rPr lang="zh-CN" altLang="en-US" sz="1600" b="0" i="0" kern="1200"/>
            <a:t> 利用</a:t>
          </a:r>
          <a:r>
            <a:rPr lang="en" sz="1600" b="0" i="0" kern="1200"/>
            <a:t>AI</a:t>
          </a:r>
          <a:r>
            <a:rPr lang="zh-CN" altLang="en-US" sz="1600" b="0" i="0" kern="1200"/>
            <a:t>算法分析观众观影偏好，提供个性化推荐，提升平台活跃度。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离线功能：</a:t>
          </a:r>
          <a:r>
            <a:rPr lang="zh-CN" altLang="en-US" sz="1600" b="0" i="0" kern="1200"/>
            <a:t> 支持用户通过本地缓存观看已订阅的短剧，增强用户粘性。</a:t>
          </a:r>
        </a:p>
      </dsp:txBody>
      <dsp:txXfrm>
        <a:off x="0" y="333390"/>
        <a:ext cx="5175384" cy="1461599"/>
      </dsp:txXfrm>
    </dsp:sp>
    <dsp:sp modelId="{2ADB60DE-1F65-1548-94AF-CC3FA1D6C498}">
      <dsp:nvSpPr>
        <dsp:cNvPr id="0" name=""/>
        <dsp:cNvSpPr/>
      </dsp:nvSpPr>
      <dsp:spPr>
        <a:xfrm>
          <a:off x="258769" y="97230"/>
          <a:ext cx="362276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/>
            <a:t>用户体验优化</a:t>
          </a:r>
        </a:p>
      </dsp:txBody>
      <dsp:txXfrm>
        <a:off x="281826" y="120287"/>
        <a:ext cx="3576654" cy="426206"/>
      </dsp:txXfrm>
    </dsp:sp>
    <dsp:sp modelId="{B7D5EC3C-0E51-5B4A-A15D-27A977A73B4E}">
      <dsp:nvSpPr>
        <dsp:cNvPr id="0" name=""/>
        <dsp:cNvSpPr/>
      </dsp:nvSpPr>
      <dsp:spPr>
        <a:xfrm>
          <a:off x="0" y="2117550"/>
          <a:ext cx="5175384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33248" rIns="4016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剧集分析工具：</a:t>
          </a:r>
          <a:r>
            <a:rPr lang="zh-CN" altLang="en-US" sz="1600" b="0" i="0" kern="1200"/>
            <a:t> 提供数据可视化面板，帮助制片人了解其剧集播放量、订阅趋势及用户反馈。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版权保护机制：</a:t>
          </a:r>
          <a:r>
            <a:rPr lang="zh-CN" altLang="en-US" sz="1600" b="0" i="0" kern="1200"/>
            <a:t> 通过区块链技术，给每部剧集的</a:t>
          </a:r>
          <a:r>
            <a:rPr lang="en" sz="1600" b="0" i="0" kern="1200"/>
            <a:t>IP</a:t>
          </a:r>
          <a:r>
            <a:rPr lang="zh-CN" altLang="en-US" sz="1600" b="0" i="0" kern="1200"/>
            <a:t>版权打上独立标识，防止盗版。</a:t>
          </a:r>
        </a:p>
      </dsp:txBody>
      <dsp:txXfrm>
        <a:off x="0" y="2117550"/>
        <a:ext cx="5175384" cy="1461599"/>
      </dsp:txXfrm>
    </dsp:sp>
    <dsp:sp modelId="{A19B5CD1-A91C-274D-B237-AF8957C85988}">
      <dsp:nvSpPr>
        <dsp:cNvPr id="0" name=""/>
        <dsp:cNvSpPr/>
      </dsp:nvSpPr>
      <dsp:spPr>
        <a:xfrm>
          <a:off x="258769" y="1881390"/>
          <a:ext cx="3622768" cy="4723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/>
            <a:t>制片人支持功能</a:t>
          </a:r>
        </a:p>
      </dsp:txBody>
      <dsp:txXfrm>
        <a:off x="281826" y="1904447"/>
        <a:ext cx="3576654" cy="426206"/>
      </dsp:txXfrm>
    </dsp:sp>
    <dsp:sp modelId="{82892A72-2C57-454D-9F96-8B0CCAAB2D25}">
      <dsp:nvSpPr>
        <dsp:cNvPr id="0" name=""/>
        <dsp:cNvSpPr/>
      </dsp:nvSpPr>
      <dsp:spPr>
        <a:xfrm>
          <a:off x="0" y="3901710"/>
          <a:ext cx="5175384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33248" rIns="4016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多终端适配：</a:t>
          </a:r>
          <a:r>
            <a:rPr lang="zh-CN" altLang="en-US" sz="1600" b="0" i="0" kern="1200"/>
            <a:t> 除</a:t>
          </a:r>
          <a:r>
            <a:rPr lang="en" sz="1600" b="0" i="0" kern="1200"/>
            <a:t>Telegram DApp</a:t>
          </a:r>
          <a:r>
            <a:rPr lang="zh-CN" altLang="en-US" sz="1600" b="0" i="0" kern="1200"/>
            <a:t>外，推出移动端</a:t>
          </a:r>
          <a:r>
            <a:rPr lang="en" sz="1600" b="0" i="0" kern="1200"/>
            <a:t>App</a:t>
          </a:r>
          <a:r>
            <a:rPr lang="zh-CN" altLang="en-US" sz="1600" b="0" i="0" kern="1200"/>
            <a:t>及</a:t>
          </a:r>
          <a:r>
            <a:rPr lang="en" sz="1600" b="0" i="0" kern="1200"/>
            <a:t>Web</a:t>
          </a:r>
          <a:r>
            <a:rPr lang="zh-CN" altLang="en-US" sz="1600" b="0" i="0" kern="1200"/>
            <a:t>端应用，覆盖更广泛的用户场景。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社交网络整合：</a:t>
          </a:r>
          <a:r>
            <a:rPr lang="zh-CN" altLang="en-US" sz="1600" b="0" i="0" kern="1200"/>
            <a:t> 支持与其他主流社交媒体平台（如</a:t>
          </a:r>
          <a:r>
            <a:rPr lang="en" sz="1600" b="0" i="0" kern="1200"/>
            <a:t>Instagram、TikTok）</a:t>
          </a:r>
          <a:r>
            <a:rPr lang="zh-CN" altLang="en-US" sz="1600" b="0" i="0" kern="1200"/>
            <a:t>联动，扩大内容传播。</a:t>
          </a:r>
        </a:p>
      </dsp:txBody>
      <dsp:txXfrm>
        <a:off x="0" y="3901710"/>
        <a:ext cx="5175384" cy="1537199"/>
      </dsp:txXfrm>
    </dsp:sp>
    <dsp:sp modelId="{AA8D959B-EF09-C14A-9600-CC24523AC4D8}">
      <dsp:nvSpPr>
        <dsp:cNvPr id="0" name=""/>
        <dsp:cNvSpPr/>
      </dsp:nvSpPr>
      <dsp:spPr>
        <a:xfrm>
          <a:off x="258769" y="3665550"/>
          <a:ext cx="3622768" cy="4723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/>
            <a:t>多渠道支持</a:t>
          </a:r>
        </a:p>
      </dsp:txBody>
      <dsp:txXfrm>
        <a:off x="281826" y="3688607"/>
        <a:ext cx="3576654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88B29-9B41-8945-AE86-71BDBD53349C}">
      <dsp:nvSpPr>
        <dsp:cNvPr id="0" name=""/>
        <dsp:cNvSpPr/>
      </dsp:nvSpPr>
      <dsp:spPr>
        <a:xfrm>
          <a:off x="0" y="340725"/>
          <a:ext cx="5175384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900" b="0" i="0" kern="1200"/>
            <a:t>需制定严格的内容上传与审核流程，避免侵犯版权问题。</a:t>
          </a:r>
        </a:p>
      </dsp:txBody>
      <dsp:txXfrm>
        <a:off x="0" y="340725"/>
        <a:ext cx="5175384" cy="1107225"/>
      </dsp:txXfrm>
    </dsp:sp>
    <dsp:sp modelId="{64CB0306-12B3-E047-BF23-1BA51E32A34F}">
      <dsp:nvSpPr>
        <dsp:cNvPr id="0" name=""/>
        <dsp:cNvSpPr/>
      </dsp:nvSpPr>
      <dsp:spPr>
        <a:xfrm>
          <a:off x="258769" y="60285"/>
          <a:ext cx="3622768" cy="56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900" b="1" i="0" kern="1200"/>
            <a:t>版权合规性</a:t>
          </a:r>
          <a:endParaRPr lang="zh-CN" altLang="en-US" sz="1900" b="0" i="0" kern="1200"/>
        </a:p>
      </dsp:txBody>
      <dsp:txXfrm>
        <a:off x="286149" y="87665"/>
        <a:ext cx="3568008" cy="506119"/>
      </dsp:txXfrm>
    </dsp:sp>
    <dsp:sp modelId="{C23E54F8-51DC-D442-AF6B-35E653CFDEAB}">
      <dsp:nvSpPr>
        <dsp:cNvPr id="0" name=""/>
        <dsp:cNvSpPr/>
      </dsp:nvSpPr>
      <dsp:spPr>
        <a:xfrm>
          <a:off x="0" y="1830990"/>
          <a:ext cx="5175384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900" b="0" i="0" kern="1200"/>
            <a:t>去中心化与区块链技术对大众而言相对复杂，需要设计简单直观的交互界面，并通过教程引导新用户。</a:t>
          </a:r>
        </a:p>
      </dsp:txBody>
      <dsp:txXfrm>
        <a:off x="0" y="1830990"/>
        <a:ext cx="5175384" cy="1406475"/>
      </dsp:txXfrm>
    </dsp:sp>
    <dsp:sp modelId="{B296B3D8-5E4C-AD4F-A37F-CBD1D4127615}">
      <dsp:nvSpPr>
        <dsp:cNvPr id="0" name=""/>
        <dsp:cNvSpPr/>
      </dsp:nvSpPr>
      <dsp:spPr>
        <a:xfrm>
          <a:off x="258769" y="1550550"/>
          <a:ext cx="3622768" cy="56087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900" b="1" i="0" kern="1200"/>
            <a:t>用户教育</a:t>
          </a:r>
          <a:endParaRPr lang="zh-CN" altLang="en-US" sz="1900" b="0" i="0" kern="1200"/>
        </a:p>
      </dsp:txBody>
      <dsp:txXfrm>
        <a:off x="286149" y="1577930"/>
        <a:ext cx="3568008" cy="506119"/>
      </dsp:txXfrm>
    </dsp:sp>
    <dsp:sp modelId="{DB9EB42F-8731-B64B-AB57-A99DF20A683E}">
      <dsp:nvSpPr>
        <dsp:cNvPr id="0" name=""/>
        <dsp:cNvSpPr/>
      </dsp:nvSpPr>
      <dsp:spPr>
        <a:xfrm>
          <a:off x="0" y="3620505"/>
          <a:ext cx="5175384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900" b="0" i="0" kern="1200"/>
            <a:t>面对传统流媒体平台（如</a:t>
          </a:r>
          <a:r>
            <a:rPr lang="en" sz="1900" b="0" i="0" kern="1200"/>
            <a:t>YouTube、Netflix）</a:t>
          </a:r>
          <a:r>
            <a:rPr lang="zh-CN" altLang="en-US" sz="1900" b="0" i="0" kern="1200"/>
            <a:t>和</a:t>
          </a:r>
          <a:r>
            <a:rPr lang="en" sz="1900" b="0" i="0" kern="1200"/>
            <a:t>Web3</a:t>
          </a:r>
          <a:r>
            <a:rPr lang="zh-CN" altLang="en-US" sz="1900" b="0" i="0" kern="1200"/>
            <a:t>视频平台的竞争，需通过独特的分发模式与用户体验建立差异化优势。</a:t>
          </a:r>
        </a:p>
      </dsp:txBody>
      <dsp:txXfrm>
        <a:off x="0" y="3620505"/>
        <a:ext cx="5175384" cy="1855350"/>
      </dsp:txXfrm>
    </dsp:sp>
    <dsp:sp modelId="{F244B5B6-757A-054B-9B66-A95A04E2BA7F}">
      <dsp:nvSpPr>
        <dsp:cNvPr id="0" name=""/>
        <dsp:cNvSpPr/>
      </dsp:nvSpPr>
      <dsp:spPr>
        <a:xfrm>
          <a:off x="258769" y="3340065"/>
          <a:ext cx="3622768" cy="5608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900" b="1" i="0" kern="1200"/>
            <a:t>竞争压力</a:t>
          </a:r>
          <a:endParaRPr lang="zh-CN" altLang="en-US" sz="1900" b="0" i="0" kern="1200"/>
        </a:p>
      </dsp:txBody>
      <dsp:txXfrm>
        <a:off x="286149" y="3367445"/>
        <a:ext cx="3568008" cy="5061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D1F59-9BDA-467E-8BF9-F51CEB1B7E4E}">
      <dsp:nvSpPr>
        <dsp:cNvPr id="0" name=""/>
        <dsp:cNvSpPr/>
      </dsp:nvSpPr>
      <dsp:spPr>
        <a:xfrm>
          <a:off x="1009209" y="594937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349B-C00E-456A-8A18-991ACCB3E7D9}">
      <dsp:nvSpPr>
        <dsp:cNvPr id="0" name=""/>
        <dsp:cNvSpPr/>
      </dsp:nvSpPr>
      <dsp:spPr>
        <a:xfrm>
          <a:off x="16115" y="263393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联系我们：support@walrusmovie.com</a:t>
          </a:r>
        </a:p>
      </dsp:txBody>
      <dsp:txXfrm>
        <a:off x="16115" y="2633938"/>
        <a:ext cx="3611250" cy="720000"/>
      </dsp:txXfrm>
    </dsp:sp>
    <dsp:sp modelId="{35FD76FA-13C6-4C12-99BD-CD8514B569D8}">
      <dsp:nvSpPr>
        <dsp:cNvPr id="0" name=""/>
        <dsp:cNvSpPr/>
      </dsp:nvSpPr>
      <dsp:spPr>
        <a:xfrm>
          <a:off x="5252428" y="594937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B9DF4-4CCB-4C1E-B305-7819E14DDE91}">
      <dsp:nvSpPr>
        <dsp:cNvPr id="0" name=""/>
        <dsp:cNvSpPr/>
      </dsp:nvSpPr>
      <dsp:spPr>
        <a:xfrm>
          <a:off x="4259334" y="263393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网站：www.walrusmovie.com</a:t>
          </a:r>
        </a:p>
      </dsp:txBody>
      <dsp:txXfrm>
        <a:off x="4259334" y="2633938"/>
        <a:ext cx="361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29452"/>
            <a:ext cx="6858000" cy="2233318"/>
          </a:xfrm>
        </p:spPr>
        <p:txBody>
          <a:bodyPr>
            <a:normAutofit/>
          </a:bodyPr>
          <a:lstStyle/>
          <a:p>
            <a:r>
              <a:rPr lang="en" sz="5700">
                <a:solidFill>
                  <a:srgbClr val="FFFFFF"/>
                </a:solidFill>
              </a:rPr>
              <a:t>WalrusMovie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12748"/>
            <a:ext cx="6858000" cy="1626541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微短剧播放平台 </a:t>
            </a:r>
            <a:endParaRPr lang="en-US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去中心化的娱乐新体验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5665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zh-CN" altLang="en-US"/>
              <a:t>目录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729C084-C7C1-B16E-A7AB-23731C280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067411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anchor="ctr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平台定位与独特卖点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248BE7-3135-7C81-191F-D8E271ACD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83275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3E2B39-DC23-CDC7-7F1A-8B4D3DDC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CABAC5-093F-37D3-047F-022B7D8EA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971B2-D732-ECEF-055E-F1E4EA17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CN" altLang="en-US" sz="4700">
                <a:solidFill>
                  <a:schemeClr val="bg1"/>
                </a:solidFill>
              </a:rPr>
              <a:t>盈利与增长策略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7444B3B-5E3A-00FD-3D29-A181A0783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AA317D9-9BA0-E5E2-ED6B-597B9A1D5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2320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47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94442-31A1-5378-21AF-D4CA81E82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87956D-FC12-03FF-5D05-E0CA51B35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7395C-1672-489E-FB6E-97FC3A7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CN" altLang="en-US" sz="4700">
                <a:solidFill>
                  <a:schemeClr val="bg1"/>
                </a:solidFill>
              </a:rPr>
              <a:t>技术实现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D7CF5F-D383-7F6F-7BE0-F93E715E1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BBA60D3-2602-2577-E436-80B804772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9961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BE40A6-B6A9-C6A5-B859-2C637B96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A8EF24-1AFC-95B8-B9F7-B3E3E62DA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6F72B-6550-647A-9795-D1B25DB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CN" altLang="en-US" sz="4700">
                <a:solidFill>
                  <a:schemeClr val="bg1"/>
                </a:solidFill>
              </a:rPr>
              <a:t>计划与愿景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8A85D11B-007A-F3A2-E33B-7BF450C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24C2CA4-C693-FB56-71ED-9E1E5F7A2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4968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85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D9484-F0AB-D318-42F9-118BB7815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28CB0A-A2EF-3A9D-08FB-D68FD236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705E2-4676-92F4-64EC-A47FB316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CN" altLang="en-US" sz="4700">
                <a:solidFill>
                  <a:schemeClr val="bg1"/>
                </a:solidFill>
              </a:rPr>
              <a:t>风险与挑战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01594A2E-AED5-EDF0-138B-B99DB3B7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6CD7FE4-009F-C769-8F3E-DE41E275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49042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79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9" y="1295231"/>
            <a:ext cx="4421383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zh-CN" alt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愿景总结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0311" y="0"/>
            <a:ext cx="3663689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404" y="1122363"/>
            <a:ext cx="2417946" cy="3980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WalrusMovie </a:t>
            </a:r>
            <a:r>
              <a:rPr lang="zh-CN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致力于成为微短剧领域的先行者，通过去中心化技术赋能创作者与观众，打造一个开放、透明、创新的微短剧播放与交易平台。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35" y="5439978"/>
            <a:ext cx="4423410" cy="18288"/>
          </a:xfrm>
          <a:custGeom>
            <a:avLst/>
            <a:gdLst>
              <a:gd name="connsiteX0" fmla="*/ 0 w 4423410"/>
              <a:gd name="connsiteY0" fmla="*/ 0 h 18288"/>
              <a:gd name="connsiteX1" fmla="*/ 587682 w 4423410"/>
              <a:gd name="connsiteY1" fmla="*/ 0 h 18288"/>
              <a:gd name="connsiteX2" fmla="*/ 1086895 w 4423410"/>
              <a:gd name="connsiteY2" fmla="*/ 0 h 18288"/>
              <a:gd name="connsiteX3" fmla="*/ 1630343 w 4423410"/>
              <a:gd name="connsiteY3" fmla="*/ 0 h 18288"/>
              <a:gd name="connsiteX4" fmla="*/ 2306492 w 4423410"/>
              <a:gd name="connsiteY4" fmla="*/ 0 h 18288"/>
              <a:gd name="connsiteX5" fmla="*/ 2894174 w 4423410"/>
              <a:gd name="connsiteY5" fmla="*/ 0 h 18288"/>
              <a:gd name="connsiteX6" fmla="*/ 3437621 w 4423410"/>
              <a:gd name="connsiteY6" fmla="*/ 0 h 18288"/>
              <a:gd name="connsiteX7" fmla="*/ 4423410 w 4423410"/>
              <a:gd name="connsiteY7" fmla="*/ 0 h 18288"/>
              <a:gd name="connsiteX8" fmla="*/ 4423410 w 4423410"/>
              <a:gd name="connsiteY8" fmla="*/ 18288 h 18288"/>
              <a:gd name="connsiteX9" fmla="*/ 3791494 w 4423410"/>
              <a:gd name="connsiteY9" fmla="*/ 18288 h 18288"/>
              <a:gd name="connsiteX10" fmla="*/ 3248047 w 4423410"/>
              <a:gd name="connsiteY10" fmla="*/ 18288 h 18288"/>
              <a:gd name="connsiteX11" fmla="*/ 2527663 w 4423410"/>
              <a:gd name="connsiteY11" fmla="*/ 18288 h 18288"/>
              <a:gd name="connsiteX12" fmla="*/ 1939981 w 4423410"/>
              <a:gd name="connsiteY12" fmla="*/ 18288 h 18288"/>
              <a:gd name="connsiteX13" fmla="*/ 1440768 w 4423410"/>
              <a:gd name="connsiteY13" fmla="*/ 18288 h 18288"/>
              <a:gd name="connsiteX14" fmla="*/ 764618 w 4423410"/>
              <a:gd name="connsiteY14" fmla="*/ 18288 h 18288"/>
              <a:gd name="connsiteX15" fmla="*/ 0 w 4423410"/>
              <a:gd name="connsiteY15" fmla="*/ 18288 h 18288"/>
              <a:gd name="connsiteX16" fmla="*/ 0 w 442341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23410" h="18288" fill="none" extrusionOk="0">
                <a:moveTo>
                  <a:pt x="0" y="0"/>
                </a:moveTo>
                <a:cubicBezTo>
                  <a:pt x="206860" y="27329"/>
                  <a:pt x="325136" y="13221"/>
                  <a:pt x="587682" y="0"/>
                </a:cubicBezTo>
                <a:cubicBezTo>
                  <a:pt x="850228" y="-13221"/>
                  <a:pt x="962246" y="-2888"/>
                  <a:pt x="1086895" y="0"/>
                </a:cubicBezTo>
                <a:cubicBezTo>
                  <a:pt x="1211544" y="2888"/>
                  <a:pt x="1406859" y="-13966"/>
                  <a:pt x="1630343" y="0"/>
                </a:cubicBezTo>
                <a:cubicBezTo>
                  <a:pt x="1853827" y="13966"/>
                  <a:pt x="2051467" y="27053"/>
                  <a:pt x="2306492" y="0"/>
                </a:cubicBezTo>
                <a:cubicBezTo>
                  <a:pt x="2561517" y="-27053"/>
                  <a:pt x="2684134" y="18321"/>
                  <a:pt x="2894174" y="0"/>
                </a:cubicBezTo>
                <a:cubicBezTo>
                  <a:pt x="3104214" y="-18321"/>
                  <a:pt x="3319501" y="21782"/>
                  <a:pt x="3437621" y="0"/>
                </a:cubicBezTo>
                <a:cubicBezTo>
                  <a:pt x="3555741" y="-21782"/>
                  <a:pt x="3955621" y="40349"/>
                  <a:pt x="4423410" y="0"/>
                </a:cubicBezTo>
                <a:cubicBezTo>
                  <a:pt x="4423808" y="7429"/>
                  <a:pt x="4423390" y="10822"/>
                  <a:pt x="4423410" y="18288"/>
                </a:cubicBezTo>
                <a:cubicBezTo>
                  <a:pt x="4158738" y="10368"/>
                  <a:pt x="3977885" y="11085"/>
                  <a:pt x="3791494" y="18288"/>
                </a:cubicBezTo>
                <a:cubicBezTo>
                  <a:pt x="3605103" y="25491"/>
                  <a:pt x="3482000" y="25303"/>
                  <a:pt x="3248047" y="18288"/>
                </a:cubicBezTo>
                <a:cubicBezTo>
                  <a:pt x="3014094" y="11273"/>
                  <a:pt x="2745120" y="31445"/>
                  <a:pt x="2527663" y="18288"/>
                </a:cubicBezTo>
                <a:cubicBezTo>
                  <a:pt x="2310206" y="5131"/>
                  <a:pt x="2116106" y="38833"/>
                  <a:pt x="1939981" y="18288"/>
                </a:cubicBezTo>
                <a:cubicBezTo>
                  <a:pt x="1763856" y="-2257"/>
                  <a:pt x="1676275" y="10875"/>
                  <a:pt x="1440768" y="18288"/>
                </a:cubicBezTo>
                <a:cubicBezTo>
                  <a:pt x="1205261" y="25701"/>
                  <a:pt x="1101073" y="-9571"/>
                  <a:pt x="764618" y="18288"/>
                </a:cubicBezTo>
                <a:cubicBezTo>
                  <a:pt x="428163" y="46147"/>
                  <a:pt x="180709" y="49883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23410" h="18288" stroke="0" extrusionOk="0">
                <a:moveTo>
                  <a:pt x="0" y="0"/>
                </a:moveTo>
                <a:cubicBezTo>
                  <a:pt x="151450" y="-3182"/>
                  <a:pt x="330751" y="1975"/>
                  <a:pt x="587682" y="0"/>
                </a:cubicBezTo>
                <a:cubicBezTo>
                  <a:pt x="844613" y="-1975"/>
                  <a:pt x="925389" y="21373"/>
                  <a:pt x="1086895" y="0"/>
                </a:cubicBezTo>
                <a:cubicBezTo>
                  <a:pt x="1248401" y="-21373"/>
                  <a:pt x="1627559" y="-29275"/>
                  <a:pt x="1807279" y="0"/>
                </a:cubicBezTo>
                <a:cubicBezTo>
                  <a:pt x="1986999" y="29275"/>
                  <a:pt x="2127620" y="23385"/>
                  <a:pt x="2394961" y="0"/>
                </a:cubicBezTo>
                <a:cubicBezTo>
                  <a:pt x="2662302" y="-23385"/>
                  <a:pt x="2729719" y="-18629"/>
                  <a:pt x="2982642" y="0"/>
                </a:cubicBezTo>
                <a:cubicBezTo>
                  <a:pt x="3235565" y="18629"/>
                  <a:pt x="3498854" y="22673"/>
                  <a:pt x="3703026" y="0"/>
                </a:cubicBezTo>
                <a:cubicBezTo>
                  <a:pt x="3907198" y="-22673"/>
                  <a:pt x="4203160" y="-11253"/>
                  <a:pt x="4423410" y="0"/>
                </a:cubicBezTo>
                <a:cubicBezTo>
                  <a:pt x="4422524" y="5429"/>
                  <a:pt x="4424231" y="14046"/>
                  <a:pt x="4423410" y="18288"/>
                </a:cubicBezTo>
                <a:cubicBezTo>
                  <a:pt x="4232181" y="31060"/>
                  <a:pt x="4039656" y="18565"/>
                  <a:pt x="3879962" y="18288"/>
                </a:cubicBezTo>
                <a:cubicBezTo>
                  <a:pt x="3720268" y="18011"/>
                  <a:pt x="3410543" y="416"/>
                  <a:pt x="3248047" y="18288"/>
                </a:cubicBezTo>
                <a:cubicBezTo>
                  <a:pt x="3085551" y="36160"/>
                  <a:pt x="2859988" y="2443"/>
                  <a:pt x="2616131" y="18288"/>
                </a:cubicBezTo>
                <a:cubicBezTo>
                  <a:pt x="2372274" y="34133"/>
                  <a:pt x="2239006" y="15743"/>
                  <a:pt x="2028449" y="18288"/>
                </a:cubicBezTo>
                <a:cubicBezTo>
                  <a:pt x="1817892" y="20833"/>
                  <a:pt x="1524351" y="-9689"/>
                  <a:pt x="1308066" y="18288"/>
                </a:cubicBezTo>
                <a:cubicBezTo>
                  <a:pt x="1091781" y="46265"/>
                  <a:pt x="878642" y="35229"/>
                  <a:pt x="587682" y="18288"/>
                </a:cubicBezTo>
                <a:cubicBezTo>
                  <a:pt x="296722" y="1347"/>
                  <a:pt x="210783" y="24166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7989" y="5626353"/>
            <a:ext cx="2609715" cy="18288"/>
          </a:xfrm>
          <a:custGeom>
            <a:avLst/>
            <a:gdLst>
              <a:gd name="connsiteX0" fmla="*/ 0 w 2609715"/>
              <a:gd name="connsiteY0" fmla="*/ 0 h 18288"/>
              <a:gd name="connsiteX1" fmla="*/ 626332 w 2609715"/>
              <a:gd name="connsiteY1" fmla="*/ 0 h 18288"/>
              <a:gd name="connsiteX2" fmla="*/ 1278760 w 2609715"/>
              <a:gd name="connsiteY2" fmla="*/ 0 h 18288"/>
              <a:gd name="connsiteX3" fmla="*/ 1931189 w 2609715"/>
              <a:gd name="connsiteY3" fmla="*/ 0 h 18288"/>
              <a:gd name="connsiteX4" fmla="*/ 2609715 w 2609715"/>
              <a:gd name="connsiteY4" fmla="*/ 0 h 18288"/>
              <a:gd name="connsiteX5" fmla="*/ 2609715 w 2609715"/>
              <a:gd name="connsiteY5" fmla="*/ 18288 h 18288"/>
              <a:gd name="connsiteX6" fmla="*/ 1957286 w 2609715"/>
              <a:gd name="connsiteY6" fmla="*/ 18288 h 18288"/>
              <a:gd name="connsiteX7" fmla="*/ 1357052 w 2609715"/>
              <a:gd name="connsiteY7" fmla="*/ 18288 h 18288"/>
              <a:gd name="connsiteX8" fmla="*/ 756817 w 2609715"/>
              <a:gd name="connsiteY8" fmla="*/ 18288 h 18288"/>
              <a:gd name="connsiteX9" fmla="*/ 0 w 2609715"/>
              <a:gd name="connsiteY9" fmla="*/ 18288 h 18288"/>
              <a:gd name="connsiteX10" fmla="*/ 0 w 2609715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9715" h="18288" fill="none" extrusionOk="0">
                <a:moveTo>
                  <a:pt x="0" y="0"/>
                </a:moveTo>
                <a:cubicBezTo>
                  <a:pt x="283276" y="6411"/>
                  <a:pt x="352876" y="-4376"/>
                  <a:pt x="626332" y="0"/>
                </a:cubicBezTo>
                <a:cubicBezTo>
                  <a:pt x="899788" y="4376"/>
                  <a:pt x="984795" y="8792"/>
                  <a:pt x="1278760" y="0"/>
                </a:cubicBezTo>
                <a:cubicBezTo>
                  <a:pt x="1572725" y="-8792"/>
                  <a:pt x="1637724" y="7668"/>
                  <a:pt x="1931189" y="0"/>
                </a:cubicBezTo>
                <a:cubicBezTo>
                  <a:pt x="2224654" y="-7668"/>
                  <a:pt x="2304540" y="-27069"/>
                  <a:pt x="2609715" y="0"/>
                </a:cubicBezTo>
                <a:cubicBezTo>
                  <a:pt x="2609561" y="8655"/>
                  <a:pt x="2608831" y="9975"/>
                  <a:pt x="2609715" y="18288"/>
                </a:cubicBezTo>
                <a:cubicBezTo>
                  <a:pt x="2465462" y="44785"/>
                  <a:pt x="2255189" y="1376"/>
                  <a:pt x="1957286" y="18288"/>
                </a:cubicBezTo>
                <a:cubicBezTo>
                  <a:pt x="1659383" y="35200"/>
                  <a:pt x="1562734" y="6078"/>
                  <a:pt x="1357052" y="18288"/>
                </a:cubicBezTo>
                <a:cubicBezTo>
                  <a:pt x="1151370" y="30498"/>
                  <a:pt x="893393" y="36847"/>
                  <a:pt x="756817" y="18288"/>
                </a:cubicBezTo>
                <a:cubicBezTo>
                  <a:pt x="620241" y="-271"/>
                  <a:pt x="309020" y="-1293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609715" h="18288" stroke="0" extrusionOk="0">
                <a:moveTo>
                  <a:pt x="0" y="0"/>
                </a:moveTo>
                <a:cubicBezTo>
                  <a:pt x="213927" y="5385"/>
                  <a:pt x="459211" y="-16832"/>
                  <a:pt x="626332" y="0"/>
                </a:cubicBezTo>
                <a:cubicBezTo>
                  <a:pt x="793453" y="16832"/>
                  <a:pt x="1001999" y="-15497"/>
                  <a:pt x="1200469" y="0"/>
                </a:cubicBezTo>
                <a:cubicBezTo>
                  <a:pt x="1398939" y="15497"/>
                  <a:pt x="1608397" y="-18886"/>
                  <a:pt x="1905092" y="0"/>
                </a:cubicBezTo>
                <a:cubicBezTo>
                  <a:pt x="2201787" y="18886"/>
                  <a:pt x="2405176" y="14775"/>
                  <a:pt x="2609715" y="0"/>
                </a:cubicBezTo>
                <a:cubicBezTo>
                  <a:pt x="2610129" y="5928"/>
                  <a:pt x="2609945" y="11133"/>
                  <a:pt x="2609715" y="18288"/>
                </a:cubicBezTo>
                <a:cubicBezTo>
                  <a:pt x="2437672" y="45501"/>
                  <a:pt x="2157047" y="37158"/>
                  <a:pt x="2009481" y="18288"/>
                </a:cubicBezTo>
                <a:cubicBezTo>
                  <a:pt x="1861915" y="-582"/>
                  <a:pt x="1705933" y="12780"/>
                  <a:pt x="1409246" y="18288"/>
                </a:cubicBezTo>
                <a:cubicBezTo>
                  <a:pt x="1112559" y="23796"/>
                  <a:pt x="883204" y="12235"/>
                  <a:pt x="704623" y="18288"/>
                </a:cubicBezTo>
                <a:cubicBezTo>
                  <a:pt x="526042" y="24341"/>
                  <a:pt x="274196" y="39038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700"/>
              <a:t>感谢观看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BED8B-FF49-56E7-52F4-AB5F29980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25482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589</Words>
  <Application>Microsoft Macintosh PowerPoint</Application>
  <PresentationFormat>全屏显示(4:3)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WalrusMovie</vt:lpstr>
      <vt:lpstr>目录</vt:lpstr>
      <vt:lpstr>平台定位与独特卖点</vt:lpstr>
      <vt:lpstr>盈利与增长策略</vt:lpstr>
      <vt:lpstr>技术实现</vt:lpstr>
      <vt:lpstr>计划与愿景</vt:lpstr>
      <vt:lpstr>风险与挑战</vt:lpstr>
      <vt:lpstr>愿景总结</vt:lpstr>
      <vt:lpstr>感谢观看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MSoffice</cp:lastModifiedBy>
  <cp:revision>10</cp:revision>
  <dcterms:created xsi:type="dcterms:W3CDTF">2013-01-27T09:14:16Z</dcterms:created>
  <dcterms:modified xsi:type="dcterms:W3CDTF">2024-12-16T14:53:40Z</dcterms:modified>
  <cp:category/>
</cp:coreProperties>
</file>