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D7F4-D64D-4B84-AF67-B93012F55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FBC3B-C240-4DB4-9AAF-D54D6C5BA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7585-9CAA-481A-B1CF-0A9EF567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A037-3D15-4173-BB70-FCD6ADC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BF98-0FB6-4165-AE7B-F2BE55E9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36C7-E51A-4E8B-844E-71A5E7E3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4D76B-67CA-485E-8BDB-D7F360D8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867F-0592-46ED-983E-A784D646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1932B-F3E9-4293-9EDF-EBF6796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AEE9D-90DB-454C-B6C3-24C01699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8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A5EA3-55D0-4D5D-98EA-3458AF1DE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DBA5-88BC-4CF2-99FD-F1FA65AD8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871D-4E81-40CB-A943-64E1ADB9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E81C4-361A-4E75-85EB-E3480AE3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4DB4-321E-4E08-8379-E55AD05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81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7CDB-E453-4434-9199-189C81DB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7866-9A78-49C6-B957-33BB83AE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3831-02B8-480E-BD5B-0DFDD8D0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7967-E574-4802-846D-9A9DDCEC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87B8-BFF9-4011-BAC2-46D061A5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1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4931-B3A9-4E54-9DFF-36AB8AA1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81DA2-074D-4DAE-945C-45C92297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4C48F-279C-44B6-9E0E-A7A7D1AD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0111-C082-4CCB-A3B4-E7835A9E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69E0-38D1-4878-9E80-DD6B403B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69B2-8CA7-43C2-A067-FF702D60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DC73-CA3F-443E-9C81-F4D6D3FF5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21DB3-661E-425F-B3AE-F78B535B8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5B698-9BE4-4AB2-A785-7F2A4BDF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E7E9-3588-4E23-9B14-57C3B5EF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04958-0582-46A6-98FA-EDA37A9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5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536B-1D9B-43F2-9DB7-B83B2540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A724A-628B-4394-8EA7-DCFB09DD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5A151-5226-4B17-8E81-DEB090EEC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44F3D-8E66-4BD3-8297-5A1862ED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51EB1-AA31-48EC-88DE-C06EF4130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81F94-7C7F-4C02-9FCC-E4C9BE8F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6ABF4-C706-4F9B-B112-5FEBA44F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E53BD-AA0F-4C1D-978D-82414A69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3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8A8F-8AA6-4D59-9137-3F074117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E040E-0B9C-4128-A1B8-5BC44897B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22003-B877-4035-AFE2-77BCC456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055-F590-4BEA-8452-4A04598D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3CCC3-5FA6-4424-9060-96E2612F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8D1D7-FF87-490C-B1E9-FADE5759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8AC3E-E360-4460-BF26-91D3D758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0435-67B7-4B6E-B437-955E224E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7B50-2224-4955-8A33-24A0F4E9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2107D-3AE5-43EF-A8F2-27350E77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B7533-74BB-4747-AEE3-89325270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205D0-60AE-4A97-9D5F-1251FF18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D9B67-50BC-4746-B7A4-3DB0EB13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01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EA6D-5D85-4AE7-93D8-24F3CAAE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A9FC9-4A16-4AA4-B227-919EC9F43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A65A5-D577-457A-8016-803C1EE69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42CE-D697-47C8-9737-15BE15B1D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EAE3-A9A5-49AA-8853-8B1BA64C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77418-422B-4885-A3AE-6C53FCD6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1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08D31-1853-42DE-BAB7-A2C07F22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F26FA-9D63-4DB8-9268-9282268A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24B0-7592-4CA8-A12A-7B21468BD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E33FF-530B-4F93-BC34-3D669D333C10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5E7E-2A9C-43B5-8B25-8BAA03238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38C4-3F24-482F-9124-EA6370B6E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0B66-158D-4663-849C-76D0AFCDD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30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9A698E-84BF-4375-A2CB-C995B0ECBC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latin typeface="Yu Gothic" panose="020B0400000000000000" pitchFamily="34" charset="-128"/>
                <a:ea typeface="Yu Gothic" panose="020B0400000000000000" pitchFamily="34" charset="-128"/>
              </a:rPr>
              <a:t>That Was Real Time High Quality Audio</a:t>
            </a:r>
          </a:p>
          <a:p>
            <a:pPr algn="ctr"/>
            <a:r>
              <a:rPr lang="en-GB" sz="3600" dirty="0">
                <a:latin typeface="Yu Gothic" panose="020B0400000000000000" pitchFamily="34" charset="-128"/>
                <a:ea typeface="Yu Gothic" panose="020B0400000000000000" pitchFamily="34" charset="-128"/>
              </a:rPr>
              <a:t>Produced By The Team 3 Class D Amplifier</a:t>
            </a:r>
          </a:p>
        </p:txBody>
      </p:sp>
    </p:spTree>
    <p:extLst>
      <p:ext uri="{BB962C8B-B14F-4D97-AF65-F5344CB8AC3E}">
        <p14:creationId xmlns:p14="http://schemas.microsoft.com/office/powerpoint/2010/main" val="407882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1</cp:revision>
  <dcterms:created xsi:type="dcterms:W3CDTF">2018-05-01T09:25:34Z</dcterms:created>
  <dcterms:modified xsi:type="dcterms:W3CDTF">2018-05-01T09:28:39Z</dcterms:modified>
</cp:coreProperties>
</file>