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4F2-5005-4781-BDA4-FC96D5D2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C91D5-BE9A-4A66-BFFE-AE9D5FD9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986A-7FAC-4F06-963C-BBDF6BB0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5690-3412-42D3-B26E-2B947C67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0D2B-B373-4B82-B69F-A098E16C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E7F2-01FD-4DAE-B798-F01A1F90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ABF17-E14A-46DC-80E8-B7525889A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AB10-C5F9-4990-B67B-C8C737CE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9352-DB66-4EFD-88D9-86032DCE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228F-3469-463F-A9FF-82B067F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69631-849E-4B0B-8DEB-7D7E17A9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17FC-9135-485F-8D59-C491DFC9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BE85-12BF-4473-BC21-F186FEA4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BD25-D242-4A69-9CD5-61973C7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0646-1622-41DD-9DCA-8C664916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10C9-09C0-4DDF-8E00-DC615035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441E-D6A2-4306-A23B-566E0CD2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E694-CD8F-4483-AECB-C5EC51F8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6B14-CEB4-4A29-8604-1D0722C4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A30E-5514-4FA4-B13A-59EAD940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EBD8-FC8A-4D5E-94B4-56471BE1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73C1-B15D-41FB-AE85-09744050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95C5-F7DC-4B20-9669-85FCB2C3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7E90-4D67-4AA7-BAE9-069E3FCE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8130-5CB7-4225-9F5F-3DEF29B7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1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3B9F-6B46-4A9D-8BEB-72947601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DA44-524E-47C2-AD38-502D0ACB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236F-FB49-44BC-BE97-8F77E22A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2EF1-254B-4021-8C95-336B83F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0B3D-67F0-4185-B9B4-75AC337C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93F37-57D9-4CBE-899E-EFF9293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233-5DB8-427F-B171-E77A7834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B792-017A-40B0-9CB2-6ACA53C8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5B87-EA12-4030-9905-A974A404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5AD0B-4965-49A4-91D0-2F6EEE1D7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D9540-640E-404B-8CA4-FBF86BA5A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C451D-5ED7-4DAD-A06C-089021A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8328F-94F3-4563-AC01-DC73A78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7CCDD-29EA-4441-90EC-A92A2B5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F7F-9383-455D-B477-1842414B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C993A-91E9-4DDA-94F6-5781083E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97629-6A66-458D-88A2-25033FFB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EA95-7298-45D7-8A24-9918768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5975-A95C-4068-9716-992172CD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4E8F1-0DB9-4FC9-915D-9B66363E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B5F4C-7701-4067-B931-766F9CB5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9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9FC7-5900-408E-A148-B65B7DA2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6B0D-11AA-433D-A60F-AE5F4F8F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B105-C353-44FC-ABE7-9290ED15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894B-AF80-42A2-9770-D37FB646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D327-6FD0-4E7D-BE92-1A7B16CC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70FAD-E750-4872-9102-818A053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4C74-5D9B-4BFC-87F1-6673FC5B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975DC-5A11-4CD5-9C2B-09E478D16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002B-10F5-4F97-97F3-2694AC32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735E1-96E2-4437-A504-3FEAAAA9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DFB0-C721-40E2-B1BF-5593D3CA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DFFE2-AB31-47C9-9DEB-F7F6AF0B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5DBEA-7E04-43C9-9444-D7999E37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7E87-41B4-4DB3-9A5E-5622C140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BD3F-D580-4A96-9D59-226B5220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60AB-370E-4146-A091-89553530B9D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B580-D91C-4F9E-BAD6-8BBFC491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F8C7-E6E5-4DD2-8783-036C4864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9EED-1AD1-44AD-BCD6-24D1C8AAD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0DFD1-01AF-41C2-B673-9C8727EF6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4" t="6258" r="3878" b="381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5770F-2744-411D-B1AF-7CA1C89C36E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</a:rPr>
              <a:t>For more information, view our GitHub at: </a:t>
            </a:r>
            <a:r>
              <a:rPr lang="en-GB" sz="3600" dirty="0">
                <a:solidFill>
                  <a:schemeClr val="tx1"/>
                </a:solidFill>
              </a:rPr>
              <a:t>https://github.com/croaljack0/ClassDAmplifier</a:t>
            </a:r>
            <a:endParaRPr lang="en-GB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0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2018-05-01T09:03:07Z</dcterms:created>
  <dcterms:modified xsi:type="dcterms:W3CDTF">2018-05-01T09:06:56Z</dcterms:modified>
</cp:coreProperties>
</file>