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63" r:id="rId8"/>
    <p:sldId id="264" r:id="rId9"/>
  </p:sldIdLst>
  <p:sldSz cx="12192000" cy="6858000"/>
  <p:notesSz cx="6858000" cy="9144000"/>
  <p:embeddedFontLst>
    <p:embeddedFont>
      <p:font typeface="KoPubWorld돋움체 Bold" panose="020B0600000101010101" charset="-127"/>
      <p:bold r:id="rId10"/>
    </p:embeddedFont>
    <p:embeddedFont>
      <p:font typeface="나눔고딕" panose="020D0604000000000000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5649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스마트센서 프로그래밍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0458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팀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4803500"/>
            <a:ext cx="194476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컴퓨터정보공학과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202147002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임지섭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202147006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김준호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202147020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김연홍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9FA6B-5D1A-4F7D-B90C-FB93E3E25B2E}"/>
              </a:ext>
            </a:extLst>
          </p:cNvPr>
          <p:cNvSpPr txBox="1"/>
          <p:nvPr/>
        </p:nvSpPr>
        <p:spPr>
          <a:xfrm>
            <a:off x="7166408" y="3692069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주제 발표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10B5F-6C43-4EAD-B075-F2F7098F2C6C}"/>
              </a:ext>
            </a:extLst>
          </p:cNvPr>
          <p:cNvSpPr txBox="1"/>
          <p:nvPr/>
        </p:nvSpPr>
        <p:spPr>
          <a:xfrm>
            <a:off x="11151330" y="656838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2021-05-03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0EAE3-B776-4622-8F3E-7561CF40E025}"/>
              </a:ext>
            </a:extLst>
          </p:cNvPr>
          <p:cNvSpPr txBox="1"/>
          <p:nvPr/>
        </p:nvSpPr>
        <p:spPr>
          <a:xfrm>
            <a:off x="12226" y="3651"/>
            <a:ext cx="14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TEAM. </a:t>
            </a:r>
            <a:r>
              <a:rPr lang="ko-KR" altLang="en-US" sz="1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어반자카파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3683229" y="1716935"/>
            <a:ext cx="2912546" cy="830997"/>
            <a:chOff x="3403338" y="2598003"/>
            <a:chExt cx="2912546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226851" y="2802459"/>
              <a:ext cx="2089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주제 선정 기준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F4C6F9-4B47-49A3-BAA9-EFB19A79C883}"/>
              </a:ext>
            </a:extLst>
          </p:cNvPr>
          <p:cNvGrpSpPr/>
          <p:nvPr/>
        </p:nvGrpSpPr>
        <p:grpSpPr>
          <a:xfrm>
            <a:off x="3683229" y="2649488"/>
            <a:ext cx="4730352" cy="830997"/>
            <a:chOff x="3403338" y="2598003"/>
            <a:chExt cx="4730352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94ED58-6BD8-46F1-B04C-35D595AE704A}"/>
                </a:ext>
              </a:extLst>
            </p:cNvPr>
            <p:cNvSpPr txBox="1"/>
            <p:nvPr/>
          </p:nvSpPr>
          <p:spPr>
            <a:xfrm>
              <a:off x="3403338" y="2598003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0775AB-FA2C-48CA-A532-1AE41B950977}"/>
                </a:ext>
              </a:extLst>
            </p:cNvPr>
            <p:cNvSpPr txBox="1"/>
            <p:nvPr/>
          </p:nvSpPr>
          <p:spPr>
            <a:xfrm>
              <a:off x="4226851" y="2802459"/>
              <a:ext cx="3906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시각장애인 버스 알림 서비스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D3D64B-88C9-453D-8B67-EF872F355C59}"/>
              </a:ext>
            </a:extLst>
          </p:cNvPr>
          <p:cNvGrpSpPr/>
          <p:nvPr/>
        </p:nvGrpSpPr>
        <p:grpSpPr>
          <a:xfrm>
            <a:off x="3683229" y="3695889"/>
            <a:ext cx="4816914" cy="830997"/>
            <a:chOff x="3403338" y="2598003"/>
            <a:chExt cx="4816914" cy="8309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8ED9CF-8EE0-4479-A7BE-533C8EAA8876}"/>
                </a:ext>
              </a:extLst>
            </p:cNvPr>
            <p:cNvSpPr txBox="1"/>
            <p:nvPr/>
          </p:nvSpPr>
          <p:spPr>
            <a:xfrm>
              <a:off x="3403338" y="2598003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56C59-135D-415A-A7AB-F40959803AA6}"/>
                </a:ext>
              </a:extLst>
            </p:cNvPr>
            <p:cNvSpPr txBox="1"/>
            <p:nvPr/>
          </p:nvSpPr>
          <p:spPr>
            <a:xfrm>
              <a:off x="4226851" y="2802459"/>
              <a:ext cx="3993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사회적 약자 위치 정보 서비스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154BCA-6133-4D01-94DE-4F8C21F4476E}"/>
              </a:ext>
            </a:extLst>
          </p:cNvPr>
          <p:cNvGrpSpPr/>
          <p:nvPr/>
        </p:nvGrpSpPr>
        <p:grpSpPr>
          <a:xfrm>
            <a:off x="3683229" y="4720394"/>
            <a:ext cx="4816914" cy="830997"/>
            <a:chOff x="3403338" y="2598003"/>
            <a:chExt cx="4816914" cy="830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D2871B-39D6-40BF-9172-455F5E4233D2}"/>
                </a:ext>
              </a:extLst>
            </p:cNvPr>
            <p:cNvSpPr txBox="1"/>
            <p:nvPr/>
          </p:nvSpPr>
          <p:spPr>
            <a:xfrm>
              <a:off x="3403338" y="2598003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41A6C3-3F87-42F4-9D39-9213B47B19D4}"/>
                </a:ext>
              </a:extLst>
            </p:cNvPr>
            <p:cNvSpPr txBox="1"/>
            <p:nvPr/>
          </p:nvSpPr>
          <p:spPr>
            <a:xfrm>
              <a:off x="4226851" y="2802459"/>
              <a:ext cx="3993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Web &amp; App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화상통화 서비스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F2C053-C824-46D4-B301-BBF4BD5A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48" y="1145410"/>
            <a:ext cx="6238457" cy="5558722"/>
          </a:xfrm>
          <a:prstGeom prst="rect">
            <a:avLst/>
          </a:prstGeom>
          <a:ln w="12700">
            <a:solidFill>
              <a:srgbClr val="64DECF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08042" cy="830997"/>
            <a:chOff x="3819245" y="188165"/>
            <a:chExt cx="400804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9997" y="351694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주제 선정 기준</a:t>
              </a:r>
              <a:endPara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988C5D-CBCF-4358-B206-402D3D4BE632}"/>
              </a:ext>
            </a:extLst>
          </p:cNvPr>
          <p:cNvSpPr txBox="1"/>
          <p:nvPr/>
        </p:nvSpPr>
        <p:spPr>
          <a:xfrm>
            <a:off x="2180011" y="3305002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실용성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2DB025E-8837-40F3-9C09-ED1CC968648B}"/>
              </a:ext>
            </a:extLst>
          </p:cNvPr>
          <p:cNvSpPr/>
          <p:nvPr/>
        </p:nvSpPr>
        <p:spPr>
          <a:xfrm>
            <a:off x="2685983" y="4024168"/>
            <a:ext cx="331694" cy="4392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C9B08-898D-4171-BDD1-624AE2AC7A65}"/>
              </a:ext>
            </a:extLst>
          </p:cNvPr>
          <p:cNvSpPr txBox="1"/>
          <p:nvPr/>
        </p:nvSpPr>
        <p:spPr>
          <a:xfrm>
            <a:off x="1735980" y="4597831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사회적 약자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D4E9E8-F7E0-4160-B7E0-E98B23E1F4EA}"/>
              </a:ext>
            </a:extLst>
          </p:cNvPr>
          <p:cNvSpPr/>
          <p:nvPr/>
        </p:nvSpPr>
        <p:spPr>
          <a:xfrm>
            <a:off x="1783976" y="4597831"/>
            <a:ext cx="2156810" cy="573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C3BB4DB-5DD1-4AB0-A9A3-EF511835F3FC}"/>
              </a:ext>
            </a:extLst>
          </p:cNvPr>
          <p:cNvSpPr/>
          <p:nvPr/>
        </p:nvSpPr>
        <p:spPr>
          <a:xfrm>
            <a:off x="2696534" y="2731340"/>
            <a:ext cx="331694" cy="4392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C7B96-9987-4C33-9944-35E4BCED93A7}"/>
              </a:ext>
            </a:extLst>
          </p:cNvPr>
          <p:cNvSpPr txBox="1"/>
          <p:nvPr/>
        </p:nvSpPr>
        <p:spPr>
          <a:xfrm>
            <a:off x="2576885" y="2012173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앱</a:t>
            </a:r>
          </a:p>
        </p:txBody>
      </p:sp>
    </p:spTree>
    <p:extLst>
      <p:ext uri="{BB962C8B-B14F-4D97-AF65-F5344CB8AC3E}">
        <p14:creationId xmlns:p14="http://schemas.microsoft.com/office/powerpoint/2010/main" val="41795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204678" y="188165"/>
            <a:ext cx="5782644" cy="830997"/>
            <a:chOff x="3819245" y="188165"/>
            <a:chExt cx="578264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9997" y="351694"/>
              <a:ext cx="49718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시각장애인 버스 알림 서비스</a:t>
              </a:r>
              <a:endPara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5C7B96-9987-4C33-9944-35E4BCED93A7}"/>
              </a:ext>
            </a:extLst>
          </p:cNvPr>
          <p:cNvSpPr txBox="1"/>
          <p:nvPr/>
        </p:nvSpPr>
        <p:spPr>
          <a:xfrm>
            <a:off x="3761700" y="1223647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일반 버스 어플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5E8C6A-798C-41EC-B69B-0263C891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223647"/>
            <a:ext cx="2971910" cy="528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213C0A-7FB6-43FA-9E44-95BACF8B5BB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761700" y="1423702"/>
            <a:ext cx="1771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FAD129E-D532-497D-A40D-6356DBFA405D}"/>
              </a:ext>
            </a:extLst>
          </p:cNvPr>
          <p:cNvSpPr/>
          <p:nvPr/>
        </p:nvSpPr>
        <p:spPr>
          <a:xfrm>
            <a:off x="5701553" y="1341678"/>
            <a:ext cx="394447" cy="164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23C70-A3D3-4374-B90B-2FACEA477620}"/>
              </a:ext>
            </a:extLst>
          </p:cNvPr>
          <p:cNvSpPr txBox="1"/>
          <p:nvPr/>
        </p:nvSpPr>
        <p:spPr>
          <a:xfrm>
            <a:off x="6264214" y="1223647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시각 장애인 전용 버스 어플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4EFF0-9CB0-4642-A401-E2BF52855ECC}"/>
              </a:ext>
            </a:extLst>
          </p:cNvPr>
          <p:cNvSpPr txBox="1"/>
          <p:nvPr/>
        </p:nvSpPr>
        <p:spPr>
          <a:xfrm>
            <a:off x="3761700" y="1946273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버스 노선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API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Google Map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또는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Naver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 Map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7ED623F-11EE-431C-9BEE-7ED97D4AA7D2}"/>
              </a:ext>
            </a:extLst>
          </p:cNvPr>
          <p:cNvSpPr/>
          <p:nvPr/>
        </p:nvSpPr>
        <p:spPr>
          <a:xfrm>
            <a:off x="5567082" y="2757039"/>
            <a:ext cx="331694" cy="4392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6098F-94FE-460C-A1B8-32F5F8B9A8F6}"/>
              </a:ext>
            </a:extLst>
          </p:cNvPr>
          <p:cNvSpPr txBox="1"/>
          <p:nvPr/>
        </p:nvSpPr>
        <p:spPr>
          <a:xfrm>
            <a:off x="3761700" y="3299190"/>
            <a:ext cx="48109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버스 정류장 도착 및 도착 예정시간 알림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탑승 후 도착지 도착 예정시간 알림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소리 또는 진동을 통해 도착지 주변 알림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도착지 알림</a:t>
            </a:r>
          </a:p>
        </p:txBody>
      </p:sp>
    </p:spTree>
    <p:extLst>
      <p:ext uri="{BB962C8B-B14F-4D97-AF65-F5344CB8AC3E}">
        <p14:creationId xmlns:p14="http://schemas.microsoft.com/office/powerpoint/2010/main" val="23126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204678" y="188165"/>
            <a:ext cx="5782644" cy="830997"/>
            <a:chOff x="3819245" y="188165"/>
            <a:chExt cx="578264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9997" y="351694"/>
              <a:ext cx="49718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사회적 약자 위치 정보 서비스</a:t>
              </a:r>
              <a:endPara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5C7B96-9987-4C33-9944-35E4BCED93A7}"/>
              </a:ext>
            </a:extLst>
          </p:cNvPr>
          <p:cNvSpPr txBox="1"/>
          <p:nvPr/>
        </p:nvSpPr>
        <p:spPr>
          <a:xfrm>
            <a:off x="3901168" y="1262965"/>
            <a:ext cx="2194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간질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발작 환자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치매 환자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노약자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임산부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03037-B17F-4365-A543-CE329C18F833}"/>
              </a:ext>
            </a:extLst>
          </p:cNvPr>
          <p:cNvSpPr txBox="1"/>
          <p:nvPr/>
        </p:nvSpPr>
        <p:spPr>
          <a:xfrm>
            <a:off x="4015430" y="2522431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Firebase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Google Map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또는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Naver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 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D60AB1-5E66-4A49-90EA-F02AC3B2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262965"/>
            <a:ext cx="3046124" cy="54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3C7D0BE-D563-4F7A-930D-7BD4C2FB1F6E}"/>
              </a:ext>
            </a:extLst>
          </p:cNvPr>
          <p:cNvSpPr/>
          <p:nvPr/>
        </p:nvSpPr>
        <p:spPr>
          <a:xfrm>
            <a:off x="5820635" y="3286471"/>
            <a:ext cx="331694" cy="4392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CDF44-957D-4AD3-91FC-0CEF96DC7E70}"/>
              </a:ext>
            </a:extLst>
          </p:cNvPr>
          <p:cNvSpPr txBox="1"/>
          <p:nvPr/>
        </p:nvSpPr>
        <p:spPr>
          <a:xfrm>
            <a:off x="4015430" y="3781897"/>
            <a:ext cx="6561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Firebase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를 통해 휴대폰끼리 연동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같은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Private Key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를 가진 휴대폰끼리 위치 정보 공유가능</a:t>
            </a:r>
          </a:p>
        </p:txBody>
      </p:sp>
    </p:spTree>
    <p:extLst>
      <p:ext uri="{BB962C8B-B14F-4D97-AF65-F5344CB8AC3E}">
        <p14:creationId xmlns:p14="http://schemas.microsoft.com/office/powerpoint/2010/main" val="20110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261007" y="188165"/>
            <a:ext cx="5782644" cy="830997"/>
            <a:chOff x="3819245" y="188165"/>
            <a:chExt cx="578264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9997" y="351694"/>
              <a:ext cx="49718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Web &amp; App 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화상통화 서비스</a:t>
              </a:r>
              <a:endPara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5C7B96-9987-4C33-9944-35E4BCED93A7}"/>
              </a:ext>
            </a:extLst>
          </p:cNvPr>
          <p:cNvSpPr txBox="1"/>
          <p:nvPr/>
        </p:nvSpPr>
        <p:spPr>
          <a:xfrm>
            <a:off x="4902573" y="1421172"/>
            <a:ext cx="522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WebRTC : Web Real-Time Communications</a:t>
            </a:r>
          </a:p>
        </p:txBody>
      </p:sp>
      <p:pic>
        <p:nvPicPr>
          <p:cNvPr id="3076" name="Picture 4" descr="The Ultimate Guide to WebRTC - What Is WebRTC &amp; How To Get Started">
            <a:extLst>
              <a:ext uri="{FF2B5EF4-FFF2-40B4-BE49-F238E27FC236}">
                <a16:creationId xmlns:a16="http://schemas.microsoft.com/office/drawing/2014/main" id="{8E774386-1C89-4744-9917-C443C8F2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421172"/>
            <a:ext cx="4093967" cy="46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3C8E6-5B11-4E44-8F89-4F65579E58AB}"/>
              </a:ext>
            </a:extLst>
          </p:cNvPr>
          <p:cNvSpPr txBox="1"/>
          <p:nvPr/>
        </p:nvSpPr>
        <p:spPr>
          <a:xfrm>
            <a:off x="6096000" y="1821282"/>
            <a:ext cx="300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웹을 통한 실시간 통신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API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54759EE-BA97-442E-82D0-3A8A501AC4CB}"/>
              </a:ext>
            </a:extLst>
          </p:cNvPr>
          <p:cNvSpPr/>
          <p:nvPr/>
        </p:nvSpPr>
        <p:spPr>
          <a:xfrm>
            <a:off x="5647570" y="1939313"/>
            <a:ext cx="394447" cy="164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C2390BBA-5B0F-4681-B891-B90247DEC887}"/>
              </a:ext>
            </a:extLst>
          </p:cNvPr>
          <p:cNvSpPr/>
          <p:nvPr/>
        </p:nvSpPr>
        <p:spPr>
          <a:xfrm>
            <a:off x="7265332" y="2337301"/>
            <a:ext cx="502023" cy="502023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 descr="파이어베이스 - 위키백과, 우리 모두의 백과사전">
            <a:extLst>
              <a:ext uri="{FF2B5EF4-FFF2-40B4-BE49-F238E27FC236}">
                <a16:creationId xmlns:a16="http://schemas.microsoft.com/office/drawing/2014/main" id="{451551F2-065B-4CE6-80E1-790D72B38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62" y="2623608"/>
            <a:ext cx="3209364" cy="11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DE1AF6-B1B6-4735-87E3-DF837B7529FF}"/>
              </a:ext>
            </a:extLst>
          </p:cNvPr>
          <p:cNvSpPr txBox="1"/>
          <p:nvPr/>
        </p:nvSpPr>
        <p:spPr>
          <a:xfrm>
            <a:off x="6097317" y="3641650"/>
            <a:ext cx="409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실시간 화상통화 진행 정보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화상통화 기록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(LOG)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EE43E-4EA3-4A66-8A1A-8052FC58F715}"/>
              </a:ext>
            </a:extLst>
          </p:cNvPr>
          <p:cNvSpPr txBox="1"/>
          <p:nvPr/>
        </p:nvSpPr>
        <p:spPr>
          <a:xfrm>
            <a:off x="5911662" y="4967468"/>
            <a:ext cx="40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사회적 약자를 위한 서비스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9C213526-CE18-47A3-A3F2-0E5ED6EB9EC7}"/>
              </a:ext>
            </a:extLst>
          </p:cNvPr>
          <p:cNvSpPr/>
          <p:nvPr/>
        </p:nvSpPr>
        <p:spPr>
          <a:xfrm>
            <a:off x="7707633" y="4408680"/>
            <a:ext cx="502023" cy="502023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3" grpId="0" animBg="1"/>
      <p:bldP spid="19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25425" y="2922628"/>
            <a:ext cx="3009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감사합니다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.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66452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66452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83D70-ED6C-4BA9-B38D-736D34D3184E}"/>
              </a:ext>
            </a:extLst>
          </p:cNvPr>
          <p:cNvSpPr txBox="1"/>
          <p:nvPr/>
        </p:nvSpPr>
        <p:spPr>
          <a:xfrm>
            <a:off x="11151330" y="656838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2021-05-03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886D9-5E55-4056-B86A-50152EA3386E}"/>
              </a:ext>
            </a:extLst>
          </p:cNvPr>
          <p:cNvSpPr txBox="1"/>
          <p:nvPr/>
        </p:nvSpPr>
        <p:spPr>
          <a:xfrm>
            <a:off x="12226" y="3651"/>
            <a:ext cx="14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TEAM. </a:t>
            </a:r>
            <a:r>
              <a:rPr lang="ko-KR" altLang="en-US" sz="1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어반자카파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170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KoPubWorld돋움체 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lim jiseoup</cp:lastModifiedBy>
  <cp:revision>104</cp:revision>
  <dcterms:created xsi:type="dcterms:W3CDTF">2020-01-03T14:16:53Z</dcterms:created>
  <dcterms:modified xsi:type="dcterms:W3CDTF">2021-05-03T06:48:51Z</dcterms:modified>
</cp:coreProperties>
</file>